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58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0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1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77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32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3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4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0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3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97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7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BB2C-1E47-4EBE-913C-79D53AAAF2C7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6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vendor.byethost32.com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g"/><Relationship Id="rId7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作品集簡報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39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</a:t>
            </a:r>
          </a:p>
        </p:txBody>
      </p:sp>
      <p:sp>
        <p:nvSpPr>
          <p:cNvPr id="4" name="矩形 3"/>
          <p:cNvSpPr/>
          <p:nvPr/>
        </p:nvSpPr>
        <p:spPr>
          <a:xfrm>
            <a:off x="2490836" y="17035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83" y="2236528"/>
            <a:ext cx="8442036" cy="41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關於個人作品集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E924CD-0F52-451F-BD5F-D289D78ADE1E}"/>
              </a:ext>
            </a:extLst>
          </p:cNvPr>
          <p:cNvSpPr/>
          <p:nvPr/>
        </p:nvSpPr>
        <p:spPr>
          <a:xfrm>
            <a:off x="5243723" y="843240"/>
            <a:ext cx="395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LOGO發想緣由、設計理念、表達風格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31" y="5722866"/>
            <a:ext cx="1905000" cy="7524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3" y="5722866"/>
            <a:ext cx="1905000" cy="7524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30" y="5722866"/>
            <a:ext cx="1905000" cy="7524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0" y="3975294"/>
            <a:ext cx="723900" cy="6762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3" y="1690687"/>
            <a:ext cx="4128033" cy="2050039"/>
          </a:xfrm>
          <a:prstGeom prst="rect">
            <a:avLst/>
          </a:prstGeom>
        </p:spPr>
      </p:pic>
      <p:sp>
        <p:nvSpPr>
          <p:cNvPr id="16" name="標題 1"/>
          <p:cNvSpPr txBox="1">
            <a:spLocks/>
          </p:cNvSpPr>
          <p:nvPr/>
        </p:nvSpPr>
        <p:spPr>
          <a:xfrm>
            <a:off x="4772272" y="1855746"/>
            <a:ext cx="4297838" cy="211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Evendor=Even+vendor</a:t>
            </a:r>
          </a:p>
          <a:p>
            <a:r>
              <a:rPr lang="zh-TW" altLang="en-US" sz="280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一個販賣設計的人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8" y="3228233"/>
            <a:ext cx="6279574" cy="311852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53" y="4738100"/>
            <a:ext cx="3766993" cy="187074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4802" y="3379678"/>
            <a:ext cx="6985577" cy="346913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75" y="4155483"/>
            <a:ext cx="3080307" cy="4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6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61593" y="2826971"/>
            <a:ext cx="5782407" cy="1325563"/>
          </a:xfrm>
        </p:spPr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個人作品集網站展示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943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1561236"/>
            <a:ext cx="10515600" cy="292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我叫方宜雯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(Even)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，個性隨和、好相處、也喜歡分享，我也是個善於觀察周遭事物的人。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98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學經歷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工作經歷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838200" y="2189308"/>
            <a:ext cx="10515600" cy="292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2017</a:t>
            </a:r>
            <a:r>
              <a:rPr lang="zh-TW" altLang="en-US" sz="2800" dirty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年於中國文化大學中文系文藝創作組</a:t>
            </a:r>
            <a:endParaRPr lang="en-US" altLang="zh-TW" sz="2800" dirty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en-US" altLang="zh-TW" sz="2800" dirty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r>
              <a:rPr lang="en-US" altLang="zh-TW" sz="2800" dirty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2017-2018</a:t>
            </a:r>
            <a:r>
              <a:rPr lang="zh-TW" altLang="en-US" sz="2800" dirty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年於教育顧問公司擔任文案助理</a:t>
            </a:r>
            <a:endParaRPr lang="en-US" altLang="zh-TW" sz="2800" dirty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en-US" altLang="zh-TW" sz="2800" dirty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r>
              <a:rPr lang="en-US" altLang="zh-TW" sz="2800" dirty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2018-2020</a:t>
            </a:r>
            <a:r>
              <a:rPr lang="zh-TW" altLang="en-US" sz="2800" dirty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年為廣告市場研究公司平面部行政人員</a:t>
            </a:r>
            <a:endParaRPr lang="en-US" altLang="zh-TW" sz="2800" dirty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en-US" altLang="zh-TW" sz="2800" dirty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r>
              <a:rPr lang="en-US" altLang="zh-TW" sz="2800" dirty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2020-2022</a:t>
            </a:r>
            <a:r>
              <a:rPr lang="zh-TW" altLang="en-US" sz="2800" dirty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年於補習班擔任安親老師</a:t>
            </a:r>
            <a:endParaRPr lang="en-US" altLang="zh-TW" sz="2800" dirty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zh-TW" altLang="en-US" sz="2800" dirty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4CB67C-B238-49CE-AEDA-DD6BD48C2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01" y="1535231"/>
            <a:ext cx="952500" cy="952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81151B-B9DB-4C91-A67D-2E0286173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30" y="4164446"/>
            <a:ext cx="952500" cy="952500"/>
          </a:xfrm>
          <a:prstGeom prst="rect">
            <a:avLst/>
          </a:prstGeom>
        </p:spPr>
      </p:pic>
      <p:pic>
        <p:nvPicPr>
          <p:cNvPr id="1026" name="Picture 2" descr="愛普倈教育顧問">
            <a:extLst>
              <a:ext uri="{FF2B5EF4-FFF2-40B4-BE49-F238E27FC236}">
                <a16:creationId xmlns:a16="http://schemas.microsoft.com/office/drawing/2014/main" id="{2F822619-6B30-4576-81BE-9BEC65877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95" y="2625359"/>
            <a:ext cx="760706" cy="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C6409C8-D517-40D7-A9BA-85F95B626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5147" y="3429000"/>
            <a:ext cx="7048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7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為何想學多媒體設計？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838200" y="2189308"/>
            <a:ext cx="10515600" cy="292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本身喜歡畫畫，對於自身想法及創意能具體表達出來、畫面能真實呈現的方式很有成就感，也感受到了使用數位創作的樂趣，學習多媒體設計可以讓我更靠近這個資訊科技快速變遷的時代。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517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影像處理</a:t>
            </a:r>
          </a:p>
        </p:txBody>
      </p:sp>
      <p:sp>
        <p:nvSpPr>
          <p:cNvPr id="3" name="矩形 2"/>
          <p:cNvSpPr/>
          <p:nvPr/>
        </p:nvSpPr>
        <p:spPr>
          <a:xfrm>
            <a:off x="1171990" y="17002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sp>
        <p:nvSpPr>
          <p:cNvPr id="10" name="矩形 9"/>
          <p:cNvSpPr/>
          <p:nvPr/>
        </p:nvSpPr>
        <p:spPr>
          <a:xfrm>
            <a:off x="6623539" y="17035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最辛苦的作品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" y="2844800"/>
            <a:ext cx="4818705" cy="27091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5" y="2576945"/>
            <a:ext cx="4170219" cy="31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illustrator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向量繪圖</a:t>
            </a:r>
          </a:p>
        </p:txBody>
      </p:sp>
      <p:sp>
        <p:nvSpPr>
          <p:cNvPr id="4" name="矩形 3"/>
          <p:cNvSpPr/>
          <p:nvPr/>
        </p:nvSpPr>
        <p:spPr>
          <a:xfrm>
            <a:off x="1171990" y="17002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sp>
        <p:nvSpPr>
          <p:cNvPr id="5" name="矩形 4"/>
          <p:cNvSpPr/>
          <p:nvPr/>
        </p:nvSpPr>
        <p:spPr>
          <a:xfrm>
            <a:off x="6623539" y="17035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最辛苦的作品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90" y="2688874"/>
            <a:ext cx="4184650" cy="33477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12" y="2688874"/>
            <a:ext cx="5479412" cy="30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8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</a:p>
        </p:txBody>
      </p:sp>
      <p:sp>
        <p:nvSpPr>
          <p:cNvPr id="4" name="矩形 3"/>
          <p:cNvSpPr/>
          <p:nvPr/>
        </p:nvSpPr>
        <p:spPr>
          <a:xfrm>
            <a:off x="1171990" y="17002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sp>
        <p:nvSpPr>
          <p:cNvPr id="5" name="矩形 4"/>
          <p:cNvSpPr/>
          <p:nvPr/>
        </p:nvSpPr>
        <p:spPr>
          <a:xfrm>
            <a:off x="7511562" y="16394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最辛苦的作品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707" y="2632362"/>
            <a:ext cx="1871020" cy="37453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71" y="2632362"/>
            <a:ext cx="1871020" cy="37453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3" y="2632364"/>
            <a:ext cx="1871020" cy="37453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6" y="2632361"/>
            <a:ext cx="1729686" cy="37453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39" y="2632361"/>
            <a:ext cx="1729686" cy="374534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72" y="2632361"/>
            <a:ext cx="1729686" cy="37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1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Animate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</a:p>
        </p:txBody>
      </p:sp>
      <p:sp>
        <p:nvSpPr>
          <p:cNvPr id="4" name="矩形 3"/>
          <p:cNvSpPr/>
          <p:nvPr/>
        </p:nvSpPr>
        <p:spPr>
          <a:xfrm>
            <a:off x="1171990" y="17002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sp>
        <p:nvSpPr>
          <p:cNvPr id="5" name="矩形 4"/>
          <p:cNvSpPr/>
          <p:nvPr/>
        </p:nvSpPr>
        <p:spPr>
          <a:xfrm>
            <a:off x="6623539" y="17035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最辛苦的作品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6" y="2373746"/>
            <a:ext cx="5238750" cy="381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9" y="2373746"/>
            <a:ext cx="523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6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</a:t>
            </a:r>
          </a:p>
        </p:txBody>
      </p:sp>
      <p:sp>
        <p:nvSpPr>
          <p:cNvPr id="4" name="矩形 3"/>
          <p:cNvSpPr/>
          <p:nvPr/>
        </p:nvSpPr>
        <p:spPr>
          <a:xfrm>
            <a:off x="3106298" y="170357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最喜歡也最辛苦的作品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1" y="2188508"/>
            <a:ext cx="6799702" cy="42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217</Words>
  <Application>Microsoft Office PowerPoint</Application>
  <PresentationFormat>寬螢幕</PresentationFormat>
  <Paragraphs>34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華康鋼筆體W2</vt:lpstr>
      <vt:lpstr>微軟正黑體</vt:lpstr>
      <vt:lpstr>Arial</vt:lpstr>
      <vt:lpstr>Calibri</vt:lpstr>
      <vt:lpstr>Calibri Light</vt:lpstr>
      <vt:lpstr>Office 佈景主題</vt:lpstr>
      <vt:lpstr>【作品集簡報】</vt:lpstr>
      <vt:lpstr>自我介紹</vt:lpstr>
      <vt:lpstr>學經歷/工作經歷</vt:lpstr>
      <vt:lpstr>為何想學多媒體設計？</vt:lpstr>
      <vt:lpstr>Photoshop 影像處理</vt:lpstr>
      <vt:lpstr>illustrator 向量繪圖</vt:lpstr>
      <vt:lpstr>UI設計</vt:lpstr>
      <vt:lpstr>Animate動畫</vt:lpstr>
      <vt:lpstr>網頁設計</vt:lpstr>
      <vt:lpstr>響應式網頁</vt:lpstr>
      <vt:lpstr>關於個人作品集</vt:lpstr>
      <vt:lpstr>個人作品集網站展示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【作品集簡報】</dc:title>
  <dc:creator>User</dc:creator>
  <cp:lastModifiedBy>Admin</cp:lastModifiedBy>
  <cp:revision>28</cp:revision>
  <dcterms:created xsi:type="dcterms:W3CDTF">2019-07-18T02:48:30Z</dcterms:created>
  <dcterms:modified xsi:type="dcterms:W3CDTF">2022-10-31T07:35:07Z</dcterms:modified>
</cp:coreProperties>
</file>