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72" r:id="rId4"/>
    <p:sldId id="259" r:id="rId5"/>
    <p:sldId id="262" r:id="rId6"/>
    <p:sldId id="263" r:id="rId7"/>
    <p:sldId id="264" r:id="rId8"/>
    <p:sldId id="265" r:id="rId9"/>
    <p:sldId id="266" r:id="rId10"/>
    <p:sldId id="268" r:id="rId11"/>
    <p:sldId id="258" r:id="rId12"/>
    <p:sldId id="261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2BB2C-1E47-4EBE-913C-79D53AAAF2C7}" type="datetimeFigureOut">
              <a:rPr lang="zh-TW" altLang="en-US" smtClean="0"/>
              <a:t>2022/10/30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EC634-67D2-4D1F-919E-FB559C57D7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4605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2BB2C-1E47-4EBE-913C-79D53AAAF2C7}" type="datetimeFigureOut">
              <a:rPr lang="zh-TW" altLang="en-US" smtClean="0"/>
              <a:t>2022/10/30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EC634-67D2-4D1F-919E-FB559C57D7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1315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2BB2C-1E47-4EBE-913C-79D53AAAF2C7}" type="datetimeFigureOut">
              <a:rPr lang="zh-TW" altLang="en-US" smtClean="0"/>
              <a:t>2022/10/30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EC634-67D2-4D1F-919E-FB559C57D7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9773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2BB2C-1E47-4EBE-913C-79D53AAAF2C7}" type="datetimeFigureOut">
              <a:rPr lang="zh-TW" altLang="en-US" smtClean="0"/>
              <a:t>2022/10/30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EC634-67D2-4D1F-919E-FB559C57D7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7322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2BB2C-1E47-4EBE-913C-79D53AAAF2C7}" type="datetimeFigureOut">
              <a:rPr lang="zh-TW" altLang="en-US" smtClean="0"/>
              <a:t>2022/10/30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EC634-67D2-4D1F-919E-FB559C57D7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4937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2BB2C-1E47-4EBE-913C-79D53AAAF2C7}" type="datetimeFigureOut">
              <a:rPr lang="zh-TW" altLang="en-US" smtClean="0"/>
              <a:t>2022/10/30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EC634-67D2-4D1F-919E-FB559C57D7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6741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2BB2C-1E47-4EBE-913C-79D53AAAF2C7}" type="datetimeFigureOut">
              <a:rPr lang="zh-TW" altLang="en-US" smtClean="0"/>
              <a:t>2022/10/30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EC634-67D2-4D1F-919E-FB559C57D7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304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2BB2C-1E47-4EBE-913C-79D53AAAF2C7}" type="datetimeFigureOut">
              <a:rPr lang="zh-TW" altLang="en-US" smtClean="0"/>
              <a:t>2022/10/30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EC634-67D2-4D1F-919E-FB559C57D7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8436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2BB2C-1E47-4EBE-913C-79D53AAAF2C7}" type="datetimeFigureOut">
              <a:rPr lang="zh-TW" altLang="en-US" smtClean="0"/>
              <a:t>2022/10/30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EC634-67D2-4D1F-919E-FB559C57D7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347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2BB2C-1E47-4EBE-913C-79D53AAAF2C7}" type="datetimeFigureOut">
              <a:rPr lang="zh-TW" altLang="en-US" smtClean="0"/>
              <a:t>2022/10/30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EC634-67D2-4D1F-919E-FB559C57D7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5973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2BB2C-1E47-4EBE-913C-79D53AAAF2C7}" type="datetimeFigureOut">
              <a:rPr lang="zh-TW" altLang="en-US" smtClean="0"/>
              <a:t>2022/10/30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EC634-67D2-4D1F-919E-FB559C57D7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7673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52BB2C-1E47-4EBE-913C-79D53AAAF2C7}" type="datetimeFigureOut">
              <a:rPr lang="zh-TW" altLang="en-US" smtClean="0"/>
              <a:t>2022/10/30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CEC634-67D2-4D1F-919E-FB559C57D7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6665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evendor.byethost32.com/index.html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image" Target="../media/image10.jpg"/><Relationship Id="rId7" Type="http://schemas.openxmlformats.org/officeDocument/2006/relationships/image" Target="../media/image1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jpeg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【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作品集簡報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】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083985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6000" r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響應式網頁</a:t>
            </a:r>
          </a:p>
        </p:txBody>
      </p:sp>
      <p:sp>
        <p:nvSpPr>
          <p:cNvPr id="4" name="矩形 3"/>
          <p:cNvSpPr/>
          <p:nvPr/>
        </p:nvSpPr>
        <p:spPr>
          <a:xfrm>
            <a:off x="2490836" y="170357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最喜歡的作品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6583" y="2236528"/>
            <a:ext cx="8442036" cy="4191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96080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關於個人作品集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xmlns="" id="{B0E924CD-0F52-451F-BD5F-D289D78ADE1E}"/>
              </a:ext>
            </a:extLst>
          </p:cNvPr>
          <p:cNvSpPr/>
          <p:nvPr/>
        </p:nvSpPr>
        <p:spPr>
          <a:xfrm>
            <a:off x="5243723" y="843240"/>
            <a:ext cx="39594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LOGO發想緣由、設計理念、表達風格</a:t>
            </a: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5931" y="5722866"/>
            <a:ext cx="1905000" cy="752475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73" y="5722866"/>
            <a:ext cx="1905000" cy="752475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2330" y="5722866"/>
            <a:ext cx="1905000" cy="752475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020" y="3975294"/>
            <a:ext cx="723900" cy="676275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983" y="1690687"/>
            <a:ext cx="4128033" cy="2050039"/>
          </a:xfrm>
          <a:prstGeom prst="rect">
            <a:avLst/>
          </a:prstGeom>
        </p:spPr>
      </p:pic>
      <p:sp>
        <p:nvSpPr>
          <p:cNvPr id="16" name="標題 1"/>
          <p:cNvSpPr txBox="1">
            <a:spLocks/>
          </p:cNvSpPr>
          <p:nvPr/>
        </p:nvSpPr>
        <p:spPr>
          <a:xfrm>
            <a:off x="4772272" y="1855746"/>
            <a:ext cx="4297838" cy="21195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2800" smtClean="0">
                <a:solidFill>
                  <a:schemeClr val="accent3">
                    <a:lumMod val="50000"/>
                  </a:schemeClr>
                </a:solidFill>
                <a:latin typeface="華康鋼筆體W2" panose="03000209000000000000" pitchFamily="65" charset="-120"/>
                <a:ea typeface="華康鋼筆體W2" panose="03000209000000000000" pitchFamily="65" charset="-120"/>
              </a:rPr>
              <a:t>Evendor=Even+vendor</a:t>
            </a:r>
          </a:p>
          <a:p>
            <a:r>
              <a:rPr lang="zh-TW" altLang="en-US" sz="2800" smtClean="0">
                <a:solidFill>
                  <a:schemeClr val="accent3">
                    <a:lumMod val="50000"/>
                  </a:schemeClr>
                </a:solidFill>
                <a:latin typeface="華康鋼筆體W2" panose="03000209000000000000" pitchFamily="65" charset="-120"/>
                <a:ea typeface="華康鋼筆體W2" panose="03000209000000000000" pitchFamily="65" charset="-120"/>
              </a:rPr>
              <a:t>一個販賣設計的人</a:t>
            </a:r>
            <a:endParaRPr lang="en-US" altLang="zh-TW" sz="2800" dirty="0" smtClean="0">
              <a:solidFill>
                <a:schemeClr val="accent3">
                  <a:lumMod val="50000"/>
                </a:schemeClr>
              </a:solidFill>
              <a:latin typeface="華康鋼筆體W2" panose="03000209000000000000" pitchFamily="65" charset="-120"/>
              <a:ea typeface="華康鋼筆體W2" panose="03000209000000000000" pitchFamily="65" charset="-120"/>
            </a:endParaRPr>
          </a:p>
        </p:txBody>
      </p:sp>
      <p:pic>
        <p:nvPicPr>
          <p:cNvPr id="18" name="圖片 1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9278" y="3228233"/>
            <a:ext cx="6279574" cy="3118524"/>
          </a:xfrm>
          <a:prstGeom prst="rect">
            <a:avLst/>
          </a:prstGeom>
        </p:spPr>
      </p:pic>
      <p:pic>
        <p:nvPicPr>
          <p:cNvPr id="19" name="圖片 1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5653" y="4738100"/>
            <a:ext cx="3766993" cy="1870741"/>
          </a:xfrm>
          <a:prstGeom prst="rect">
            <a:avLst/>
          </a:prstGeom>
        </p:spPr>
      </p:pic>
      <p:pic>
        <p:nvPicPr>
          <p:cNvPr id="20" name="圖片 1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84802" y="3379678"/>
            <a:ext cx="6985577" cy="3469135"/>
          </a:xfrm>
          <a:prstGeom prst="rect">
            <a:avLst/>
          </a:prstGeom>
        </p:spPr>
      </p:pic>
      <p:pic>
        <p:nvPicPr>
          <p:cNvPr id="21" name="圖片 2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375" y="4155483"/>
            <a:ext cx="3080307" cy="428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666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361593" y="2826971"/>
            <a:ext cx="5782407" cy="1325563"/>
          </a:xfrm>
        </p:spPr>
        <p:txBody>
          <a:bodyPr/>
          <a:lstStyle/>
          <a:p>
            <a:r>
              <a:rPr lang="zh-TW" altLang="en-US" dirty="0">
                <a:solidFill>
                  <a:schemeClr val="tx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個人作品集網站</a:t>
            </a:r>
            <a:r>
              <a:rPr lang="zh-TW" altLang="en-US" dirty="0" smtClean="0">
                <a:solidFill>
                  <a:schemeClr val="tx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展示</a:t>
            </a:r>
            <a:endParaRPr lang="zh-TW" altLang="en-US" dirty="0">
              <a:solidFill>
                <a:schemeClr val="tx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094360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6000" r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自我介紹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838200" y="1561236"/>
            <a:ext cx="10515600" cy="29276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2800" dirty="0" smtClean="0">
                <a:solidFill>
                  <a:schemeClr val="accent3">
                    <a:lumMod val="50000"/>
                  </a:schemeClr>
                </a:solidFill>
                <a:latin typeface="華康鋼筆體W2" panose="03000209000000000000" pitchFamily="65" charset="-120"/>
                <a:ea typeface="華康鋼筆體W2" panose="03000209000000000000" pitchFamily="65" charset="-120"/>
              </a:rPr>
              <a:t>我叫方宜雯，個性隨和、好相處，是個善於觀察的人。</a:t>
            </a:r>
            <a:endParaRPr lang="en-US" altLang="zh-TW" sz="2800" dirty="0" smtClean="0">
              <a:solidFill>
                <a:schemeClr val="accent3">
                  <a:lumMod val="50000"/>
                </a:schemeClr>
              </a:solidFill>
              <a:latin typeface="華康鋼筆體W2" panose="03000209000000000000" pitchFamily="65" charset="-120"/>
              <a:ea typeface="華康鋼筆體W2" panose="030002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46989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學經歷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工作經歷</a:t>
            </a:r>
          </a:p>
        </p:txBody>
      </p:sp>
      <p:sp>
        <p:nvSpPr>
          <p:cNvPr id="3" name="標題 1"/>
          <p:cNvSpPr txBox="1">
            <a:spLocks/>
          </p:cNvSpPr>
          <p:nvPr/>
        </p:nvSpPr>
        <p:spPr>
          <a:xfrm>
            <a:off x="838200" y="2189308"/>
            <a:ext cx="10515600" cy="29276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2800" dirty="0" smtClean="0">
                <a:solidFill>
                  <a:schemeClr val="bg1"/>
                </a:solidFill>
                <a:latin typeface="華康鋼筆體W2" panose="03000209000000000000" pitchFamily="65" charset="-120"/>
                <a:ea typeface="華康鋼筆體W2" panose="03000209000000000000" pitchFamily="65" charset="-120"/>
              </a:rPr>
              <a:t>2017</a:t>
            </a:r>
            <a:r>
              <a:rPr lang="zh-TW" altLang="en-US" sz="2800" dirty="0" smtClean="0">
                <a:solidFill>
                  <a:schemeClr val="bg1"/>
                </a:solidFill>
                <a:latin typeface="華康鋼筆體W2" panose="03000209000000000000" pitchFamily="65" charset="-120"/>
                <a:ea typeface="華康鋼筆體W2" panose="03000209000000000000" pitchFamily="65" charset="-120"/>
              </a:rPr>
              <a:t>年於中國文化大學中文系文藝創作組</a:t>
            </a:r>
            <a:endParaRPr lang="en-US" altLang="zh-TW" sz="2800" dirty="0" smtClean="0">
              <a:solidFill>
                <a:schemeClr val="bg1"/>
              </a:solidFill>
              <a:latin typeface="華康鋼筆體W2" panose="03000209000000000000" pitchFamily="65" charset="-120"/>
              <a:ea typeface="華康鋼筆體W2" panose="03000209000000000000" pitchFamily="65" charset="-120"/>
            </a:endParaRPr>
          </a:p>
          <a:p>
            <a:endParaRPr lang="en-US" altLang="zh-TW" sz="2800" dirty="0" smtClean="0">
              <a:solidFill>
                <a:schemeClr val="bg1"/>
              </a:solidFill>
              <a:latin typeface="華康鋼筆體W2" panose="03000209000000000000" pitchFamily="65" charset="-120"/>
              <a:ea typeface="華康鋼筆體W2" panose="03000209000000000000" pitchFamily="65" charset="-120"/>
            </a:endParaRPr>
          </a:p>
          <a:p>
            <a:r>
              <a:rPr lang="en-US" altLang="zh-TW" sz="2800" dirty="0" smtClean="0">
                <a:solidFill>
                  <a:schemeClr val="bg1"/>
                </a:solidFill>
                <a:latin typeface="華康鋼筆體W2" panose="03000209000000000000" pitchFamily="65" charset="-120"/>
                <a:ea typeface="華康鋼筆體W2" panose="03000209000000000000" pitchFamily="65" charset="-120"/>
              </a:rPr>
              <a:t>2017-2018</a:t>
            </a:r>
            <a:r>
              <a:rPr lang="zh-TW" altLang="en-US" sz="2800" dirty="0" smtClean="0">
                <a:solidFill>
                  <a:schemeClr val="bg1"/>
                </a:solidFill>
                <a:latin typeface="華康鋼筆體W2" panose="03000209000000000000" pitchFamily="65" charset="-120"/>
                <a:ea typeface="華康鋼筆體W2" panose="03000209000000000000" pitchFamily="65" charset="-120"/>
              </a:rPr>
              <a:t>年於教育顧問公司擔任文案助理</a:t>
            </a:r>
            <a:endParaRPr lang="en-US" altLang="zh-TW" sz="2800" dirty="0" smtClean="0">
              <a:solidFill>
                <a:schemeClr val="bg1"/>
              </a:solidFill>
              <a:latin typeface="華康鋼筆體W2" panose="03000209000000000000" pitchFamily="65" charset="-120"/>
              <a:ea typeface="華康鋼筆體W2" panose="03000209000000000000" pitchFamily="65" charset="-120"/>
            </a:endParaRPr>
          </a:p>
          <a:p>
            <a:endParaRPr lang="en-US" altLang="zh-TW" sz="2800" dirty="0" smtClean="0">
              <a:solidFill>
                <a:schemeClr val="bg1"/>
              </a:solidFill>
              <a:latin typeface="華康鋼筆體W2" panose="03000209000000000000" pitchFamily="65" charset="-120"/>
              <a:ea typeface="華康鋼筆體W2" panose="03000209000000000000" pitchFamily="65" charset="-120"/>
            </a:endParaRPr>
          </a:p>
          <a:p>
            <a:r>
              <a:rPr lang="en-US" altLang="zh-TW" sz="2800" dirty="0" smtClean="0">
                <a:solidFill>
                  <a:schemeClr val="bg1"/>
                </a:solidFill>
                <a:latin typeface="華康鋼筆體W2" panose="03000209000000000000" pitchFamily="65" charset="-120"/>
                <a:ea typeface="華康鋼筆體W2" panose="03000209000000000000" pitchFamily="65" charset="-120"/>
              </a:rPr>
              <a:t>2018-2020</a:t>
            </a:r>
            <a:r>
              <a:rPr lang="zh-TW" altLang="en-US" sz="2800" dirty="0" smtClean="0">
                <a:solidFill>
                  <a:schemeClr val="bg1"/>
                </a:solidFill>
                <a:latin typeface="華康鋼筆體W2" panose="03000209000000000000" pitchFamily="65" charset="-120"/>
                <a:ea typeface="華康鋼筆體W2" panose="03000209000000000000" pitchFamily="65" charset="-120"/>
              </a:rPr>
              <a:t>年為廣告市場研究公司平面部行政人員</a:t>
            </a:r>
            <a:endParaRPr lang="en-US" altLang="zh-TW" sz="2800" dirty="0" smtClean="0">
              <a:solidFill>
                <a:schemeClr val="bg1"/>
              </a:solidFill>
              <a:latin typeface="華康鋼筆體W2" panose="03000209000000000000" pitchFamily="65" charset="-120"/>
              <a:ea typeface="華康鋼筆體W2" panose="03000209000000000000" pitchFamily="65" charset="-120"/>
            </a:endParaRPr>
          </a:p>
          <a:p>
            <a:endParaRPr lang="en-US" altLang="zh-TW" sz="2800" dirty="0" smtClean="0">
              <a:solidFill>
                <a:schemeClr val="bg1"/>
              </a:solidFill>
              <a:latin typeface="華康鋼筆體W2" panose="03000209000000000000" pitchFamily="65" charset="-120"/>
              <a:ea typeface="華康鋼筆體W2" panose="03000209000000000000" pitchFamily="65" charset="-120"/>
            </a:endParaRPr>
          </a:p>
          <a:p>
            <a:r>
              <a:rPr lang="en-US" altLang="zh-TW" sz="2800" dirty="0" smtClean="0">
                <a:solidFill>
                  <a:schemeClr val="bg1"/>
                </a:solidFill>
                <a:latin typeface="華康鋼筆體W2" panose="03000209000000000000" pitchFamily="65" charset="-120"/>
                <a:ea typeface="華康鋼筆體W2" panose="03000209000000000000" pitchFamily="65" charset="-120"/>
              </a:rPr>
              <a:t>2020-2022</a:t>
            </a:r>
            <a:r>
              <a:rPr lang="zh-TW" altLang="en-US" sz="2800" dirty="0" smtClean="0">
                <a:solidFill>
                  <a:schemeClr val="bg1"/>
                </a:solidFill>
                <a:latin typeface="華康鋼筆體W2" panose="03000209000000000000" pitchFamily="65" charset="-120"/>
                <a:ea typeface="華康鋼筆體W2" panose="03000209000000000000" pitchFamily="65" charset="-120"/>
              </a:rPr>
              <a:t>年於補習班擔任安親老師</a:t>
            </a:r>
            <a:endParaRPr lang="en-US" altLang="zh-TW" sz="2800" dirty="0" smtClean="0">
              <a:solidFill>
                <a:schemeClr val="bg1"/>
              </a:solidFill>
              <a:latin typeface="華康鋼筆體W2" panose="03000209000000000000" pitchFamily="65" charset="-120"/>
              <a:ea typeface="華康鋼筆體W2" panose="03000209000000000000" pitchFamily="65" charset="-120"/>
            </a:endParaRPr>
          </a:p>
          <a:p>
            <a:endParaRPr lang="zh-TW" altLang="en-US" sz="2800" dirty="0">
              <a:solidFill>
                <a:schemeClr val="bg1"/>
              </a:solidFill>
              <a:latin typeface="華康鋼筆體W2" panose="03000209000000000000" pitchFamily="65" charset="-120"/>
              <a:ea typeface="華康鋼筆體W2" panose="030002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41975073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7000" r="-2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為何想學多媒體設計？</a:t>
            </a:r>
          </a:p>
        </p:txBody>
      </p:sp>
      <p:sp>
        <p:nvSpPr>
          <p:cNvPr id="3" name="標題 1"/>
          <p:cNvSpPr txBox="1">
            <a:spLocks/>
          </p:cNvSpPr>
          <p:nvPr/>
        </p:nvSpPr>
        <p:spPr>
          <a:xfrm>
            <a:off x="838200" y="2189308"/>
            <a:ext cx="10515600" cy="29276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2800" dirty="0" smtClean="0">
                <a:solidFill>
                  <a:schemeClr val="accent3">
                    <a:lumMod val="50000"/>
                  </a:schemeClr>
                </a:solidFill>
                <a:latin typeface="華康鋼筆體W2" panose="03000209000000000000" pitchFamily="65" charset="-120"/>
                <a:ea typeface="華康鋼筆體W2" panose="03000209000000000000" pitchFamily="65" charset="-120"/>
              </a:rPr>
              <a:t>本身喜歡畫畫，對於</a:t>
            </a:r>
            <a:r>
              <a:rPr lang="zh-TW" altLang="en-US" sz="2800" dirty="0">
                <a:solidFill>
                  <a:schemeClr val="accent3">
                    <a:lumMod val="50000"/>
                  </a:schemeClr>
                </a:solidFill>
                <a:latin typeface="華康鋼筆體W2" panose="03000209000000000000" pitchFamily="65" charset="-120"/>
                <a:ea typeface="華康鋼筆體W2" panose="03000209000000000000" pitchFamily="65" charset="-120"/>
              </a:rPr>
              <a:t>自身想法及創意能具體表達</a:t>
            </a:r>
            <a:r>
              <a:rPr lang="zh-TW" altLang="en-US" sz="2800" dirty="0" smtClean="0">
                <a:solidFill>
                  <a:schemeClr val="accent3">
                    <a:lumMod val="50000"/>
                  </a:schemeClr>
                </a:solidFill>
                <a:latin typeface="華康鋼筆體W2" panose="03000209000000000000" pitchFamily="65" charset="-120"/>
                <a:ea typeface="華康鋼筆體W2" panose="03000209000000000000" pitchFamily="65" charset="-120"/>
              </a:rPr>
              <a:t>出來、畫面</a:t>
            </a:r>
            <a:r>
              <a:rPr lang="zh-TW" altLang="en-US" sz="2800" dirty="0">
                <a:solidFill>
                  <a:schemeClr val="accent3">
                    <a:lumMod val="50000"/>
                  </a:schemeClr>
                </a:solidFill>
                <a:latin typeface="華康鋼筆體W2" panose="03000209000000000000" pitchFamily="65" charset="-120"/>
                <a:ea typeface="華康鋼筆體W2" panose="03000209000000000000" pitchFamily="65" charset="-120"/>
              </a:rPr>
              <a:t>能真實</a:t>
            </a:r>
            <a:r>
              <a:rPr lang="zh-TW" altLang="en-US" sz="2800" dirty="0" smtClean="0">
                <a:solidFill>
                  <a:schemeClr val="accent3">
                    <a:lumMod val="50000"/>
                  </a:schemeClr>
                </a:solidFill>
                <a:latin typeface="華康鋼筆體W2" panose="03000209000000000000" pitchFamily="65" charset="-120"/>
                <a:ea typeface="華康鋼筆體W2" panose="03000209000000000000" pitchFamily="65" charset="-120"/>
              </a:rPr>
              <a:t>呈現的方式很</a:t>
            </a:r>
            <a:r>
              <a:rPr lang="zh-TW" altLang="en-US" sz="2800" dirty="0">
                <a:solidFill>
                  <a:schemeClr val="accent3">
                    <a:lumMod val="50000"/>
                  </a:schemeClr>
                </a:solidFill>
                <a:latin typeface="華康鋼筆體W2" panose="03000209000000000000" pitchFamily="65" charset="-120"/>
                <a:ea typeface="華康鋼筆體W2" panose="03000209000000000000" pitchFamily="65" charset="-120"/>
              </a:rPr>
              <a:t>有成就感</a:t>
            </a:r>
            <a:r>
              <a:rPr lang="zh-TW" altLang="en-US" sz="2800" dirty="0" smtClean="0">
                <a:solidFill>
                  <a:schemeClr val="accent3">
                    <a:lumMod val="50000"/>
                  </a:schemeClr>
                </a:solidFill>
                <a:latin typeface="華康鋼筆體W2" panose="03000209000000000000" pitchFamily="65" charset="-120"/>
                <a:ea typeface="華康鋼筆體W2" panose="03000209000000000000" pitchFamily="65" charset="-120"/>
              </a:rPr>
              <a:t>，也感受到了使用數位創作</a:t>
            </a:r>
            <a:r>
              <a:rPr lang="zh-TW" altLang="en-US" sz="2800" dirty="0">
                <a:solidFill>
                  <a:schemeClr val="accent3">
                    <a:lumMod val="50000"/>
                  </a:schemeClr>
                </a:solidFill>
                <a:latin typeface="華康鋼筆體W2" panose="03000209000000000000" pitchFamily="65" charset="-120"/>
                <a:ea typeface="華康鋼筆體W2" panose="03000209000000000000" pitchFamily="65" charset="-120"/>
              </a:rPr>
              <a:t>的樂趣</a:t>
            </a:r>
            <a:r>
              <a:rPr lang="zh-TW" altLang="en-US" sz="2800" dirty="0" smtClean="0">
                <a:solidFill>
                  <a:schemeClr val="accent3">
                    <a:lumMod val="50000"/>
                  </a:schemeClr>
                </a:solidFill>
                <a:latin typeface="華康鋼筆體W2" panose="03000209000000000000" pitchFamily="65" charset="-120"/>
                <a:ea typeface="華康鋼筆體W2" panose="03000209000000000000" pitchFamily="65" charset="-120"/>
              </a:rPr>
              <a:t>，學習多媒體設計可以讓我更靠近這個資訊科技快速變遷的時代。</a:t>
            </a:r>
            <a:endParaRPr lang="en-US" altLang="zh-TW" sz="2800" dirty="0" smtClean="0">
              <a:solidFill>
                <a:schemeClr val="accent3">
                  <a:lumMod val="50000"/>
                </a:schemeClr>
              </a:solidFill>
              <a:latin typeface="華康鋼筆體W2" panose="03000209000000000000" pitchFamily="65" charset="-120"/>
              <a:ea typeface="華康鋼筆體W2" panose="030002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35173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Photoshop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影像處理</a:t>
            </a:r>
          </a:p>
        </p:txBody>
      </p:sp>
      <p:sp>
        <p:nvSpPr>
          <p:cNvPr id="3" name="矩形 2"/>
          <p:cNvSpPr/>
          <p:nvPr/>
        </p:nvSpPr>
        <p:spPr>
          <a:xfrm>
            <a:off x="1171990" y="1700244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最喜歡的作品</a:t>
            </a:r>
          </a:p>
        </p:txBody>
      </p:sp>
      <p:sp>
        <p:nvSpPr>
          <p:cNvPr id="10" name="矩形 9"/>
          <p:cNvSpPr/>
          <p:nvPr/>
        </p:nvSpPr>
        <p:spPr>
          <a:xfrm>
            <a:off x="6623539" y="170357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最辛苦的作品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654" y="2844800"/>
            <a:ext cx="4818705" cy="2709199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4145" y="2576945"/>
            <a:ext cx="4170219" cy="3127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34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illustrator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向量繪圖</a:t>
            </a:r>
          </a:p>
        </p:txBody>
      </p:sp>
      <p:sp>
        <p:nvSpPr>
          <p:cNvPr id="4" name="矩形 3"/>
          <p:cNvSpPr/>
          <p:nvPr/>
        </p:nvSpPr>
        <p:spPr>
          <a:xfrm>
            <a:off x="1171990" y="1700244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最喜歡的作品</a:t>
            </a:r>
          </a:p>
        </p:txBody>
      </p:sp>
      <p:sp>
        <p:nvSpPr>
          <p:cNvPr id="5" name="矩形 4"/>
          <p:cNvSpPr/>
          <p:nvPr/>
        </p:nvSpPr>
        <p:spPr>
          <a:xfrm>
            <a:off x="6623539" y="170357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最辛苦的作品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990" y="2688874"/>
            <a:ext cx="4184650" cy="334772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5612" y="2688874"/>
            <a:ext cx="5479412" cy="3080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382018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6000" r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UI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設計</a:t>
            </a:r>
          </a:p>
        </p:txBody>
      </p:sp>
      <p:sp>
        <p:nvSpPr>
          <p:cNvPr id="4" name="矩形 3"/>
          <p:cNvSpPr/>
          <p:nvPr/>
        </p:nvSpPr>
        <p:spPr>
          <a:xfrm>
            <a:off x="1171990" y="1700244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最喜歡的作品</a:t>
            </a:r>
          </a:p>
        </p:txBody>
      </p:sp>
      <p:sp>
        <p:nvSpPr>
          <p:cNvPr id="5" name="矩形 4"/>
          <p:cNvSpPr/>
          <p:nvPr/>
        </p:nvSpPr>
        <p:spPr>
          <a:xfrm>
            <a:off x="7511562" y="1639449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最辛苦的作品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9707" y="2632362"/>
            <a:ext cx="1871020" cy="374534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7671" y="2632362"/>
            <a:ext cx="1871020" cy="3745345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743" y="2632364"/>
            <a:ext cx="1871020" cy="3745345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6706" y="2632361"/>
            <a:ext cx="1729686" cy="3745345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9339" y="2632361"/>
            <a:ext cx="1729686" cy="3745345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1972" y="2632361"/>
            <a:ext cx="1729686" cy="3745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113417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7000" r="-2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Animate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動畫</a:t>
            </a:r>
          </a:p>
        </p:txBody>
      </p:sp>
      <p:sp>
        <p:nvSpPr>
          <p:cNvPr id="4" name="矩形 3"/>
          <p:cNvSpPr/>
          <p:nvPr/>
        </p:nvSpPr>
        <p:spPr>
          <a:xfrm>
            <a:off x="1171990" y="1700244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最喜歡的作品</a:t>
            </a:r>
          </a:p>
        </p:txBody>
      </p:sp>
      <p:sp>
        <p:nvSpPr>
          <p:cNvPr id="5" name="矩形 4"/>
          <p:cNvSpPr/>
          <p:nvPr/>
        </p:nvSpPr>
        <p:spPr>
          <a:xfrm>
            <a:off x="6623539" y="170357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最辛苦的作品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116" y="2373746"/>
            <a:ext cx="5238750" cy="38100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3539" y="2373746"/>
            <a:ext cx="523875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567455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網頁設計</a:t>
            </a:r>
          </a:p>
        </p:txBody>
      </p:sp>
      <p:sp>
        <p:nvSpPr>
          <p:cNvPr id="4" name="矩形 3"/>
          <p:cNvSpPr/>
          <p:nvPr/>
        </p:nvSpPr>
        <p:spPr>
          <a:xfrm>
            <a:off x="3106298" y="1703573"/>
            <a:ext cx="2492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最喜歡也最辛苦的作品</a:t>
            </a: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971" y="2188508"/>
            <a:ext cx="6799702" cy="4249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347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617</TotalTime>
  <Words>203</Words>
  <Application>Microsoft Office PowerPoint</Application>
  <PresentationFormat>寬螢幕</PresentationFormat>
  <Paragraphs>34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9" baseType="lpstr">
      <vt:lpstr>華康鋼筆體W2</vt:lpstr>
      <vt:lpstr>微軟正黑體</vt:lpstr>
      <vt:lpstr>新細明體</vt:lpstr>
      <vt:lpstr>Arial</vt:lpstr>
      <vt:lpstr>Calibri</vt:lpstr>
      <vt:lpstr>Calibri Light</vt:lpstr>
      <vt:lpstr>Office 佈景主題</vt:lpstr>
      <vt:lpstr>【作品集簡報】</vt:lpstr>
      <vt:lpstr>自我介紹</vt:lpstr>
      <vt:lpstr>學經歷/工作經歷</vt:lpstr>
      <vt:lpstr>為何想學多媒體設計？</vt:lpstr>
      <vt:lpstr>Photoshop 影像處理</vt:lpstr>
      <vt:lpstr>illustrator 向量繪圖</vt:lpstr>
      <vt:lpstr>UI設計</vt:lpstr>
      <vt:lpstr>Animate動畫</vt:lpstr>
      <vt:lpstr>網頁設計</vt:lpstr>
      <vt:lpstr>響應式網頁</vt:lpstr>
      <vt:lpstr>關於個人作品集</vt:lpstr>
      <vt:lpstr>個人作品集網站展示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【作品集簡報】</dc:title>
  <dc:creator>User</dc:creator>
  <cp:lastModifiedBy>Microsoft 帳戶</cp:lastModifiedBy>
  <cp:revision>25</cp:revision>
  <dcterms:created xsi:type="dcterms:W3CDTF">2019-07-18T02:48:30Z</dcterms:created>
  <dcterms:modified xsi:type="dcterms:W3CDTF">2022-10-30T11:52:17Z</dcterms:modified>
</cp:coreProperties>
</file>