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Desafío - Reconociendo la industria TI</a:t>
            </a:r>
            <a:endParaRPr dirty="0"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estudiante: Exequiel Venegas Rojas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Generación: 0002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1.Habilidades, metodologías y mercado laboral</a:t>
            </a:r>
            <a:endParaRPr dirty="0"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Mapa Conceptual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A986CE-C5C7-411E-B191-2F99359A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82" y="1147034"/>
            <a:ext cx="6081251" cy="3762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2. Necesidades de la Industria TI</a:t>
            </a:r>
            <a:endParaRPr dirty="0"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Resumen</a:t>
            </a:r>
            <a:endParaRPr dirty="0"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s-419" dirty="0"/>
              <a:t>Necesidad de profesionales IT, con las habilidades técnicas y blandas relacionadas con la tecnología.</a:t>
            </a:r>
          </a:p>
          <a:p>
            <a:pPr marL="285750" indent="-285750"/>
            <a:endParaRPr lang="es-419" dirty="0"/>
          </a:p>
          <a:p>
            <a:pPr marL="285750" indent="-285750"/>
            <a:r>
              <a:rPr lang="es-419" dirty="0"/>
              <a:t>Reinventarse y transformarse digitalmente.</a:t>
            </a:r>
          </a:p>
          <a:p>
            <a:pPr marL="285750" indent="-285750"/>
            <a:endParaRPr lang="es-419" dirty="0"/>
          </a:p>
          <a:p>
            <a:pPr marL="285750" indent="-285750"/>
            <a:r>
              <a:rPr lang="es-419" dirty="0"/>
              <a:t>Invertir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desarrollos</a:t>
            </a:r>
            <a:r>
              <a:rPr lang="en-US" dirty="0"/>
              <a:t> </a:t>
            </a:r>
            <a:r>
              <a:rPr lang="es-419" dirty="0"/>
              <a:t>tecnológicos y automatización de los procesos.</a:t>
            </a:r>
            <a:r>
              <a:rPr lang="en-US" dirty="0"/>
              <a:t> 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El área de la Tecnología de la Información, es donde se desarrollan tanto software como hardware con diferentes propósitos, para poder solucionar los problemas desde lo cotidiano a lo empresarial, aplicando metodologías que permiten el trabajo en equipo y eficaz. Hay diferentes áreas en el sector </a:t>
            </a:r>
            <a:r>
              <a:rPr lang="es-419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IT</a:t>
            </a:r>
            <a:r>
              <a:rPr lang="es-419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, tales como soporte, ciberseguridad, administración, programación y entre muchas otras. El mercado laboral es más demando por profesionales que pueden satisfacer los diferentes cargos asociados al </a:t>
            </a:r>
            <a:r>
              <a:rPr lang="es-419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IT</a:t>
            </a:r>
            <a:r>
              <a:rPr lang="es-419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151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Tahoma</vt:lpstr>
      <vt:lpstr>Roboto Thin</vt:lpstr>
      <vt:lpstr>Roboto</vt:lpstr>
      <vt:lpstr>Arial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Reconociendo la industria TI</dc:title>
  <cp:lastModifiedBy>Exequiel Venegas</cp:lastModifiedBy>
  <cp:revision>4</cp:revision>
  <dcterms:modified xsi:type="dcterms:W3CDTF">2022-03-16T19:24:24Z</dcterms:modified>
</cp:coreProperties>
</file>