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A"/>
    <a:srgbClr val="E8F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6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58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5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5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8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3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0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6031-2519-4ECF-BAB9-49EB7B84BD0D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72A2-B63E-4E78-BBA9-CC7C8C294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9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95194" y="2192357"/>
            <a:ext cx="18003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rgbClr val="004B9A"/>
                </a:solidFill>
                <a:latin typeface="Gotham HTF" pitchFamily="50" charset="0"/>
              </a:rPr>
              <a:t>EXAMES POR </a:t>
            </a:r>
            <a:r>
              <a:rPr lang="pt-BR" sz="1600" i="1" dirty="0" smtClean="0">
                <a:solidFill>
                  <a:srgbClr val="004B9A"/>
                </a:solidFill>
                <a:latin typeface="Gotham HTF" pitchFamily="50" charset="0"/>
              </a:rPr>
              <a:t>IMAGEM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u="sng" dirty="0">
                <a:latin typeface="Gotham HTF" pitchFamily="50" charset="0"/>
              </a:rPr>
              <a:t>DENSITOMETRIA </a:t>
            </a:r>
            <a:r>
              <a:rPr lang="pt-BR" sz="1100" u="sng" dirty="0" smtClean="0">
                <a:latin typeface="Gotham HTF" pitchFamily="50" charset="0"/>
              </a:rPr>
              <a:t>ÓSSEA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/>
              <a:t>Densitometria: Coluna, Lombar e </a:t>
            </a:r>
            <a:r>
              <a:rPr lang="pt-BR" sz="1000" dirty="0" smtClean="0"/>
              <a:t>Fêmur, </a:t>
            </a:r>
            <a:r>
              <a:rPr lang="pt-BR" sz="1000" dirty="0"/>
              <a:t>Densitometria Corpo </a:t>
            </a:r>
            <a:r>
              <a:rPr lang="pt-BR" sz="1000" dirty="0" smtClean="0"/>
              <a:t>Inteiro</a:t>
            </a:r>
            <a:endParaRPr lang="pt-BR" sz="1000" dirty="0"/>
          </a:p>
          <a:p>
            <a:r>
              <a:rPr lang="pt-BR" sz="1000" dirty="0"/>
              <a:t>Rua 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99146.5323</a:t>
            </a:r>
            <a:endParaRPr lang="pt-BR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24260" y="2192357"/>
            <a:ext cx="1867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José Abílio</a:t>
            </a:r>
            <a:r>
              <a:rPr lang="pt-BR" sz="1100" dirty="0"/>
              <a:t> – Colonoscopia</a:t>
            </a:r>
          </a:p>
          <a:p>
            <a:r>
              <a:rPr lang="pt-BR" sz="1100" dirty="0"/>
              <a:t>Av. </a:t>
            </a:r>
            <a:r>
              <a:rPr lang="pt-BR" sz="1100" dirty="0" err="1"/>
              <a:t>Marcionilo</a:t>
            </a:r>
            <a:r>
              <a:rPr lang="pt-BR" sz="1100" dirty="0"/>
              <a:t> Francisco, Universitário, Caruaru, PE</a:t>
            </a:r>
          </a:p>
          <a:p>
            <a:r>
              <a:rPr lang="pt-BR" sz="1100" dirty="0"/>
              <a:t>(81) 3137-3909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COLPOSCOPIA </a:t>
            </a:r>
            <a:r>
              <a:rPr lang="pt-BR" sz="1100" u="sng" dirty="0">
                <a:latin typeface="Gotham HTF" pitchFamily="50" charset="0"/>
              </a:rPr>
              <a:t>E CITOLOGIA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Maria Liliana Aragão de Abreu</a:t>
            </a:r>
            <a:r>
              <a:rPr lang="pt-BR" sz="1000" dirty="0"/>
              <a:t> </a:t>
            </a:r>
            <a:r>
              <a:rPr lang="pt-BR" sz="1000" dirty="0" smtClean="0"/>
              <a:t>Rua </a:t>
            </a:r>
            <a:r>
              <a:rPr lang="pt-BR" sz="1000" dirty="0" err="1"/>
              <a:t>Rodriguês</a:t>
            </a:r>
            <a:r>
              <a:rPr lang="pt-BR" sz="1000" dirty="0"/>
              <a:t> de Abreu, 511, Maurício de Nassau, Caruaru, PE</a:t>
            </a:r>
          </a:p>
          <a:p>
            <a:r>
              <a:rPr lang="pt-BR" sz="1000" dirty="0"/>
              <a:t>(81) </a:t>
            </a:r>
            <a:r>
              <a:rPr lang="pt-BR" sz="1000" dirty="0" smtClean="0"/>
              <a:t>8108-9324</a:t>
            </a:r>
            <a:endParaRPr lang="pt-BR" sz="1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7058" y="2174773"/>
            <a:ext cx="1800326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rgbClr val="004B9A"/>
                </a:solidFill>
                <a:latin typeface="Gotham HTF" pitchFamily="50" charset="0"/>
              </a:rPr>
              <a:t>EXAMES</a:t>
            </a:r>
          </a:p>
          <a:p>
            <a:endParaRPr lang="pt-BR" sz="1100" i="1" dirty="0" smtClean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CARDIOLOGIA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 err="1"/>
              <a:t>Med</a:t>
            </a:r>
            <a:r>
              <a:rPr lang="pt-BR" sz="1000" b="1" dirty="0"/>
              <a:t> </a:t>
            </a:r>
            <a:r>
              <a:rPr lang="pt-BR" sz="1000" b="1" dirty="0" smtClean="0"/>
              <a:t>Vida</a:t>
            </a:r>
          </a:p>
          <a:p>
            <a:r>
              <a:rPr lang="pt-BR" sz="1000" dirty="0" smtClean="0"/>
              <a:t> </a:t>
            </a:r>
            <a:r>
              <a:rPr lang="pt-BR" sz="1000" dirty="0"/>
              <a:t>Eletrocardiograma, </a:t>
            </a:r>
            <a:r>
              <a:rPr lang="pt-BR" sz="1000" dirty="0" err="1"/>
              <a:t>Ecocardiograma</a:t>
            </a:r>
            <a:r>
              <a:rPr lang="pt-BR" sz="1000" dirty="0"/>
              <a:t>, </a:t>
            </a:r>
            <a:r>
              <a:rPr lang="pt-BR" sz="1000" dirty="0" err="1"/>
              <a:t>Holter</a:t>
            </a:r>
            <a:r>
              <a:rPr lang="pt-BR" sz="1000" dirty="0"/>
              <a:t> 24 Horas, MAPA 24 Horas</a:t>
            </a:r>
          </a:p>
          <a:p>
            <a:r>
              <a:rPr lang="pt-BR" sz="1000" dirty="0"/>
              <a:t>Rua Padre Antônio Tomaz, 211, Maurício de Nassau, Caruaru, PE</a:t>
            </a:r>
          </a:p>
          <a:p>
            <a:r>
              <a:rPr lang="pt-BR" sz="1000" dirty="0"/>
              <a:t>(81) </a:t>
            </a:r>
            <a:r>
              <a:rPr lang="pt-BR" sz="1000" dirty="0" smtClean="0"/>
              <a:t>99491-4198</a:t>
            </a:r>
          </a:p>
          <a:p>
            <a:endParaRPr lang="pt-BR" sz="1000" dirty="0"/>
          </a:p>
          <a:p>
            <a:r>
              <a:rPr lang="pt-BR" sz="1000" b="1" dirty="0"/>
              <a:t>Plinio Henrique </a:t>
            </a:r>
            <a:r>
              <a:rPr lang="pt-BR" sz="1000" b="1" dirty="0" err="1"/>
              <a:t>Tôrres</a:t>
            </a:r>
            <a:r>
              <a:rPr lang="pt-BR" sz="1000" b="1" dirty="0"/>
              <a:t> Simões </a:t>
            </a:r>
            <a:r>
              <a:rPr lang="pt-BR" sz="1000" dirty="0" err="1" smtClean="0"/>
              <a:t>Ecocardiograma</a:t>
            </a:r>
            <a:r>
              <a:rPr lang="pt-BR" sz="1000" dirty="0"/>
              <a:t>, </a:t>
            </a:r>
            <a:r>
              <a:rPr lang="pt-BR" sz="1000" dirty="0" err="1"/>
              <a:t>Holter</a:t>
            </a:r>
            <a:r>
              <a:rPr lang="pt-BR" sz="1000" dirty="0"/>
              <a:t>, MAPA 24 Horas, Teste Ergométrico</a:t>
            </a:r>
          </a:p>
          <a:p>
            <a:r>
              <a:rPr lang="pt-BR" sz="1000" dirty="0"/>
              <a:t>Av. Rodrigues de Abreu, 511, Maurício de Nassau, Caruaru, PE</a:t>
            </a:r>
          </a:p>
          <a:p>
            <a:r>
              <a:rPr lang="pt-BR" sz="1000" dirty="0"/>
              <a:t>(87) </a:t>
            </a:r>
            <a:r>
              <a:rPr lang="pt-BR" sz="1000" dirty="0" smtClean="0"/>
              <a:t>8114-3156</a:t>
            </a:r>
          </a:p>
          <a:p>
            <a:endParaRPr lang="pt-BR" sz="1000" dirty="0"/>
          </a:p>
          <a:p>
            <a:r>
              <a:rPr lang="pt-BR" sz="1000" b="1" dirty="0"/>
              <a:t>Rosangela </a:t>
            </a:r>
            <a:r>
              <a:rPr lang="pt-BR" sz="1000" b="1" dirty="0" err="1"/>
              <a:t>Leocadio</a:t>
            </a:r>
            <a:r>
              <a:rPr lang="pt-BR" sz="1000" b="1" dirty="0"/>
              <a:t> V. Cavalcanti </a:t>
            </a:r>
            <a:endParaRPr lang="pt-BR" sz="1000" dirty="0"/>
          </a:p>
          <a:p>
            <a:r>
              <a:rPr lang="pt-BR" sz="1000" dirty="0" err="1" smtClean="0"/>
              <a:t>Ecocardiografia</a:t>
            </a:r>
            <a:r>
              <a:rPr lang="pt-BR" sz="1000" dirty="0" smtClean="0"/>
              <a:t> </a:t>
            </a:r>
            <a:r>
              <a:rPr lang="pt-BR" sz="1000" dirty="0"/>
              <a:t>com Doppler, </a:t>
            </a:r>
            <a:r>
              <a:rPr lang="pt-BR" sz="1000" dirty="0" err="1"/>
              <a:t>Holter</a:t>
            </a:r>
            <a:r>
              <a:rPr lang="pt-BR" sz="1000" dirty="0"/>
              <a:t> 24 Horas, MAPA 24 Horas, MRPA, </a:t>
            </a:r>
            <a:r>
              <a:rPr lang="pt-BR" sz="1000" dirty="0" err="1"/>
              <a:t>Polissonografia</a:t>
            </a:r>
            <a:r>
              <a:rPr lang="pt-BR" sz="1000" dirty="0"/>
              <a:t>, Teste Ergométrico, USG de Carótidas e Vertebrais</a:t>
            </a:r>
          </a:p>
          <a:p>
            <a:r>
              <a:rPr lang="pt-BR" sz="1000" dirty="0"/>
              <a:t>Rua Pacifico dos Santos, 71, Paissandu, Recife, PE</a:t>
            </a:r>
          </a:p>
          <a:p>
            <a:r>
              <a:rPr lang="pt-BR" sz="1000" dirty="0"/>
              <a:t>(81) 3127-8181 / (81) 99288-9787 (WhatsApp Marcação)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7058" y="7283172"/>
            <a:ext cx="18003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>
                <a:latin typeface="Gotham HTF" pitchFamily="50" charset="0"/>
              </a:rPr>
              <a:t>COLONOSCOPIA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Guilherme Braz</a:t>
            </a:r>
            <a:r>
              <a:rPr lang="pt-BR" sz="1000" dirty="0"/>
              <a:t> – Colonoscopia</a:t>
            </a:r>
          </a:p>
          <a:p>
            <a:r>
              <a:rPr lang="pt-BR" sz="1000" dirty="0"/>
              <a:t>Rua Maria de Lourdes Casé </a:t>
            </a:r>
            <a:r>
              <a:rPr lang="pt-BR" sz="1000" dirty="0" err="1"/>
              <a:t>Pôrto</a:t>
            </a:r>
            <a:r>
              <a:rPr lang="pt-BR" sz="1000" dirty="0"/>
              <a:t>, 51, Maurício de Nassau, Caruaru, PE</a:t>
            </a:r>
          </a:p>
          <a:p>
            <a:r>
              <a:rPr lang="pt-BR" sz="1000" dirty="0"/>
              <a:t>(81) 99151-0945</a:t>
            </a:r>
          </a:p>
          <a:p>
            <a:endParaRPr lang="pt-BR" sz="10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2524260" y="4273097"/>
            <a:ext cx="16621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ELETROENCEFALOGRAMA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CEM</a:t>
            </a:r>
            <a:r>
              <a:rPr lang="pt-BR" sz="1000" dirty="0"/>
              <a:t> </a:t>
            </a:r>
            <a:r>
              <a:rPr lang="pt-BR" sz="1000" dirty="0" smtClean="0"/>
              <a:t>– Rua </a:t>
            </a:r>
            <a:r>
              <a:rPr lang="pt-BR" sz="1000" dirty="0"/>
              <a:t>Joaquim Tabosa, 25, Maurício de Nassau, Caruaru, PE</a:t>
            </a:r>
          </a:p>
          <a:p>
            <a:r>
              <a:rPr lang="pt-BR" sz="1000" dirty="0"/>
              <a:t>(81) 9 9491 4198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24260" y="5483800"/>
            <a:ext cx="16621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ENDOSCOPIA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Guilherme </a:t>
            </a:r>
            <a:r>
              <a:rPr lang="pt-BR" sz="1000" b="1" dirty="0" smtClean="0"/>
              <a:t>Braz</a:t>
            </a:r>
            <a:endParaRPr lang="pt-BR" sz="1000" dirty="0"/>
          </a:p>
          <a:p>
            <a:r>
              <a:rPr lang="pt-BR" sz="1000" dirty="0" smtClean="0"/>
              <a:t>Rua </a:t>
            </a:r>
            <a:r>
              <a:rPr lang="pt-BR" sz="1000" dirty="0"/>
              <a:t>Maria de Lourdes Casé </a:t>
            </a:r>
            <a:r>
              <a:rPr lang="pt-BR" sz="1000" dirty="0" err="1"/>
              <a:t>Pôrto</a:t>
            </a:r>
            <a:r>
              <a:rPr lang="pt-BR" sz="1000" dirty="0"/>
              <a:t>, 51, Maurício de Nassau, Caruaru, PE</a:t>
            </a:r>
          </a:p>
          <a:p>
            <a:r>
              <a:rPr lang="pt-BR" sz="1000" dirty="0"/>
              <a:t>(81) 99151-0945</a:t>
            </a:r>
          </a:p>
          <a:p>
            <a:endParaRPr lang="pt-BR" sz="1000" dirty="0"/>
          </a:p>
          <a:p>
            <a:r>
              <a:rPr lang="pt-BR" sz="1000" b="1" dirty="0"/>
              <a:t>José Abílio</a:t>
            </a:r>
            <a:r>
              <a:rPr lang="pt-BR" sz="1000" dirty="0"/>
              <a:t> </a:t>
            </a:r>
          </a:p>
          <a:p>
            <a:r>
              <a:rPr lang="pt-BR" sz="1000" dirty="0"/>
              <a:t>Av. </a:t>
            </a:r>
            <a:r>
              <a:rPr lang="pt-BR" sz="1000" dirty="0" err="1"/>
              <a:t>Marcionilo</a:t>
            </a:r>
            <a:r>
              <a:rPr lang="pt-BR" sz="1000" dirty="0"/>
              <a:t> Francisco, Universitário, Caruaru, PE</a:t>
            </a:r>
          </a:p>
          <a:p>
            <a:r>
              <a:rPr lang="pt-BR" sz="1000" dirty="0"/>
              <a:t>(81) 3137-3909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24260" y="7453570"/>
            <a:ext cx="1662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OPTOMETRISTA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Carine Silva</a:t>
            </a:r>
          </a:p>
          <a:p>
            <a:r>
              <a:rPr lang="pt-BR" sz="1000" dirty="0"/>
              <a:t>Exames:</a:t>
            </a:r>
          </a:p>
          <a:p>
            <a:r>
              <a:rPr lang="pt-BR" sz="1000" dirty="0"/>
              <a:t>Fundo de Olho</a:t>
            </a:r>
          </a:p>
          <a:p>
            <a:r>
              <a:rPr lang="pt-BR" sz="1000" dirty="0"/>
              <a:t>Teste do Olhinho</a:t>
            </a:r>
          </a:p>
          <a:p>
            <a:r>
              <a:rPr lang="pt-BR" sz="1000" dirty="0"/>
              <a:t>Exame de Vista</a:t>
            </a:r>
          </a:p>
          <a:p>
            <a:r>
              <a:rPr lang="pt-BR" sz="1000" dirty="0"/>
              <a:t>Rua Dr. José Mariano, 317, Nossa Senhora da Dores, Caruaru, PE</a:t>
            </a:r>
          </a:p>
          <a:p>
            <a:r>
              <a:rPr lang="pt-BR" sz="1000" dirty="0"/>
              <a:t>(81) 98571-7889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695193" y="4691681"/>
            <a:ext cx="171219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HISTEROSSALPINGOGRAFIA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90409" y="6157264"/>
            <a:ext cx="171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MAMOGRAFIA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711999" y="7453570"/>
            <a:ext cx="171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PUNÇÃO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</p:spTree>
    <p:extLst>
      <p:ext uri="{BB962C8B-B14F-4D97-AF65-F5344CB8AC3E}">
        <p14:creationId xmlns:p14="http://schemas.microsoft.com/office/powerpoint/2010/main" val="5631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95194" y="2192357"/>
            <a:ext cx="1934206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rgbClr val="004B9A"/>
                </a:solidFill>
                <a:latin typeface="Gotham HTF" pitchFamily="50" charset="0"/>
              </a:rPr>
              <a:t>LABORATÓRIOS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000" b="1" dirty="0"/>
              <a:t>Laboratório de Análises Clínicas Menezes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Gonçalves Dias, 302, Maurício de Nassau, Caruaru, PE</a:t>
            </a:r>
          </a:p>
          <a:p>
            <a:r>
              <a:rPr lang="pt-BR" sz="1000" dirty="0"/>
              <a:t>Telefone: (81) 99991-3458</a:t>
            </a:r>
          </a:p>
          <a:p>
            <a:endParaRPr lang="pt-BR" sz="1000" dirty="0" smtClean="0"/>
          </a:p>
          <a:p>
            <a:r>
              <a:rPr lang="pt-BR" sz="1000" b="1" dirty="0" smtClean="0"/>
              <a:t>Laboratório </a:t>
            </a:r>
            <a:r>
              <a:rPr lang="pt-BR" sz="1000" b="1" dirty="0"/>
              <a:t>AME-SE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</a:t>
            </a:r>
            <a:r>
              <a:rPr lang="pt-BR" sz="1000" dirty="0" err="1"/>
              <a:t>Sandanha</a:t>
            </a:r>
            <a:r>
              <a:rPr lang="pt-BR" sz="1000" dirty="0"/>
              <a:t> Marinho, 360, Maurício de Nassau, Caruaru, PE</a:t>
            </a:r>
          </a:p>
          <a:p>
            <a:r>
              <a:rPr lang="pt-BR" sz="1000" dirty="0"/>
              <a:t>Telefone: (81) 99975-4482</a:t>
            </a:r>
          </a:p>
          <a:p>
            <a:endParaRPr lang="pt-BR" sz="1000" dirty="0" smtClean="0"/>
          </a:p>
          <a:p>
            <a:r>
              <a:rPr lang="pt-BR" sz="1000" b="1" dirty="0" smtClean="0"/>
              <a:t>CISD-MED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São Gabriel, 255, Maurício de Nassau, Caruaru, PE</a:t>
            </a:r>
          </a:p>
          <a:p>
            <a:r>
              <a:rPr lang="pt-BR" sz="1000" dirty="0"/>
              <a:t>Telefone: (81) 98246-7679</a:t>
            </a:r>
          </a:p>
          <a:p>
            <a:endParaRPr lang="pt-BR" sz="1000" dirty="0" smtClean="0"/>
          </a:p>
          <a:p>
            <a:r>
              <a:rPr lang="pt-BR" sz="1000" b="1" dirty="0" err="1" smtClean="0"/>
              <a:t>MedVida</a:t>
            </a:r>
            <a:r>
              <a:rPr lang="pt-BR" sz="1000" b="1" dirty="0" smtClean="0"/>
              <a:t> </a:t>
            </a:r>
            <a:r>
              <a:rPr lang="pt-BR" sz="1000" b="1" dirty="0"/>
              <a:t>Centro Médico Humanizado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Padre Antônio Tomaz, 211, Maurício de Nassau, Caruaru, PE</a:t>
            </a:r>
          </a:p>
          <a:p>
            <a:r>
              <a:rPr lang="pt-BR" sz="1000" dirty="0"/>
              <a:t>Telefone: (81) 99491-4198</a:t>
            </a:r>
          </a:p>
          <a:p>
            <a:endParaRPr lang="pt-BR" sz="1000" dirty="0" smtClean="0"/>
          </a:p>
          <a:p>
            <a:r>
              <a:rPr lang="pt-BR" sz="1000" b="1" dirty="0" smtClean="0"/>
              <a:t>UNIMAGEM CARUARU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</a:t>
            </a:r>
            <a:r>
              <a:rPr lang="pt-BR" sz="1000" dirty="0" err="1"/>
              <a:t>Rodriguês</a:t>
            </a:r>
            <a:r>
              <a:rPr lang="pt-BR" sz="1000" dirty="0"/>
              <a:t> de Abreu, 511, Maurício de Nassau, Caruaru, PE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99146-5323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24259" y="2192357"/>
            <a:ext cx="1860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MEDVIDA</a:t>
            </a:r>
            <a:endParaRPr lang="pt-BR" sz="1000" dirty="0" smtClean="0"/>
          </a:p>
          <a:p>
            <a:r>
              <a:rPr lang="pt-BR" sz="1000" b="1" dirty="0" smtClean="0"/>
              <a:t>Ultrassonografia Geral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Exame</a:t>
            </a:r>
            <a:br>
              <a:rPr lang="pt-BR" sz="1000" dirty="0" smtClean="0"/>
            </a:br>
            <a:r>
              <a:rPr lang="pt-BR" sz="1000" dirty="0" smtClean="0"/>
              <a:t>Rua Padre Antônio Tomaz, 211</a:t>
            </a:r>
            <a:br>
              <a:rPr lang="pt-BR" sz="1000" dirty="0" smtClean="0"/>
            </a:br>
            <a:r>
              <a:rPr lang="pt-BR" sz="1000" dirty="0" smtClean="0"/>
              <a:t>Maurício de Nassau, Caruaru, PE</a:t>
            </a:r>
            <a:br>
              <a:rPr lang="pt-BR" sz="1000" dirty="0" smtClean="0"/>
            </a:br>
            <a:r>
              <a:rPr lang="pt-BR" sz="1000" dirty="0" smtClean="0"/>
              <a:t>Telefone: (81) 99491-4198</a:t>
            </a:r>
          </a:p>
          <a:p>
            <a:endParaRPr lang="pt-BR" sz="1000" dirty="0" smtClean="0"/>
          </a:p>
          <a:p>
            <a:r>
              <a:rPr lang="pt-BR" sz="1000" b="1" dirty="0" err="1" smtClean="0"/>
              <a:t>Multimédica</a:t>
            </a:r>
            <a:endParaRPr lang="pt-BR" sz="1000" dirty="0"/>
          </a:p>
          <a:p>
            <a:r>
              <a:rPr lang="pt-BR" sz="1000" dirty="0"/>
              <a:t>Ultrassonografia Geral e </a:t>
            </a:r>
            <a:r>
              <a:rPr lang="pt-BR" sz="1000" dirty="0" smtClean="0"/>
              <a:t>Doppler</a:t>
            </a:r>
          </a:p>
          <a:p>
            <a:r>
              <a:rPr lang="pt-BR" sz="1000" dirty="0"/>
              <a:t>Rua Deputado Souto Filho, 53</a:t>
            </a:r>
            <a:br>
              <a:rPr lang="pt-BR" sz="1000" dirty="0"/>
            </a:br>
            <a:r>
              <a:rPr lang="pt-BR" sz="1000" dirty="0"/>
              <a:t>Maurício de Nassau, Caruaru, </a:t>
            </a:r>
            <a:r>
              <a:rPr lang="pt-BR" sz="1000" dirty="0" smtClean="0"/>
              <a:t>PE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Telefone: (81) 9.8270.9745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24260" y="4400248"/>
            <a:ext cx="186045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rgbClr val="004B9A"/>
                </a:solidFill>
                <a:latin typeface="Gotham HTF" pitchFamily="50" charset="0"/>
              </a:rPr>
              <a:t>ODONTOLOGIA</a:t>
            </a:r>
          </a:p>
          <a:p>
            <a:endParaRPr lang="pt-BR" sz="1100" i="1" dirty="0" smtClean="0">
              <a:latin typeface="Gotham HTF" pitchFamily="50" charset="0"/>
            </a:endParaRPr>
          </a:p>
          <a:p>
            <a:r>
              <a:rPr lang="pt-BR" sz="1100" b="1" dirty="0"/>
              <a:t>UNIMAGEM CARUARU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smtClean="0"/>
              <a:t>Radiologia </a:t>
            </a:r>
            <a:r>
              <a:rPr lang="pt-BR" sz="1100" dirty="0"/>
              <a:t>e Odontologia</a:t>
            </a:r>
            <a:br>
              <a:rPr lang="pt-BR" sz="1100" dirty="0"/>
            </a:br>
            <a:r>
              <a:rPr lang="pt-BR" sz="1100" dirty="0" smtClean="0"/>
              <a:t>Endereço</a:t>
            </a:r>
            <a:r>
              <a:rPr lang="pt-BR" sz="1100" dirty="0"/>
              <a:t>: Rua </a:t>
            </a:r>
            <a:r>
              <a:rPr lang="pt-BR" sz="1100" dirty="0" err="1"/>
              <a:t>Rodriguês</a:t>
            </a:r>
            <a:r>
              <a:rPr lang="pt-BR" sz="1100" dirty="0"/>
              <a:t> de Abreu, 511, Maurício de Nassau, Caruaru, PE</a:t>
            </a:r>
            <a:br>
              <a:rPr lang="pt-BR" sz="1100" dirty="0"/>
            </a:br>
            <a:r>
              <a:rPr lang="pt-BR" sz="1100" dirty="0" smtClean="0"/>
              <a:t>Telefone</a:t>
            </a:r>
            <a:r>
              <a:rPr lang="pt-BR" sz="1100" dirty="0"/>
              <a:t>: (81) 99146.5323</a:t>
            </a:r>
            <a:br>
              <a:rPr lang="pt-BR" sz="1100" dirty="0"/>
            </a:br>
            <a:endParaRPr lang="pt-BR" sz="1100" dirty="0" smtClean="0"/>
          </a:p>
          <a:p>
            <a:r>
              <a:rPr lang="pt-BR" sz="1100" b="1" dirty="0" smtClean="0"/>
              <a:t>Radie </a:t>
            </a:r>
            <a:r>
              <a:rPr lang="pt-BR" sz="1100" b="1" dirty="0"/>
              <a:t>3D Radiologia e Odontologia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smtClean="0"/>
              <a:t>Raio-X </a:t>
            </a:r>
            <a:r>
              <a:rPr lang="pt-BR" sz="1100" dirty="0"/>
              <a:t>e Documentação, Tomografia Maxilar, Escaneamento </a:t>
            </a:r>
            <a:r>
              <a:rPr lang="pt-BR" sz="1100" dirty="0" err="1"/>
              <a:t>Intra</a:t>
            </a:r>
            <a:r>
              <a:rPr lang="pt-BR" sz="1100" dirty="0"/>
              <a:t> Oral</a:t>
            </a:r>
            <a:br>
              <a:rPr lang="pt-BR" sz="1100" dirty="0"/>
            </a:br>
            <a:r>
              <a:rPr lang="pt-BR" sz="1100" dirty="0"/>
              <a:t>Endereço: Rua </a:t>
            </a:r>
            <a:r>
              <a:rPr lang="pt-BR" sz="1100" dirty="0" err="1"/>
              <a:t>Deolino</a:t>
            </a:r>
            <a:r>
              <a:rPr lang="pt-BR" sz="1100" dirty="0"/>
              <a:t> Tavares, 250, Maurício de Nassau, Caruaru, </a:t>
            </a:r>
            <a:r>
              <a:rPr lang="pt-BR" sz="1100" dirty="0" smtClean="0"/>
              <a:t>PE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>Telefone: (81) </a:t>
            </a:r>
            <a:r>
              <a:rPr lang="pt-BR" sz="1100" dirty="0" smtClean="0"/>
              <a:t>98196.6468</a:t>
            </a:r>
          </a:p>
          <a:p>
            <a:endParaRPr lang="pt-BR" sz="1100" dirty="0"/>
          </a:p>
          <a:p>
            <a:r>
              <a:rPr lang="pt-BR" sz="1100" b="1" dirty="0"/>
              <a:t>Viva </a:t>
            </a:r>
            <a:r>
              <a:rPr lang="pt-BR" sz="1100" b="1" dirty="0" err="1"/>
              <a:t>Odonto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smtClean="0"/>
              <a:t>Tratamentos</a:t>
            </a:r>
            <a:r>
              <a:rPr lang="pt-BR" sz="1100" dirty="0"/>
              <a:t>: Implantes, Ortodontia, Endodontia</a:t>
            </a:r>
            <a:br>
              <a:rPr lang="pt-BR" sz="1100" dirty="0"/>
            </a:br>
            <a:r>
              <a:rPr lang="pt-BR" sz="1100" dirty="0"/>
              <a:t>Endereço: Av. Dr. Pedro Jordão, 439, Maurício de Nassau, Caruaru, PE</a:t>
            </a:r>
            <a:br>
              <a:rPr lang="pt-BR" sz="1100" dirty="0"/>
            </a:br>
            <a:r>
              <a:rPr lang="pt-BR" sz="1100" dirty="0"/>
              <a:t>Telefone: (81) 2161.1559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42027" y="2192357"/>
            <a:ext cx="1871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>
                <a:latin typeface="Gotham HTF" pitchFamily="50" charset="0"/>
              </a:rPr>
              <a:t>RADIOLOGIA </a:t>
            </a:r>
            <a:r>
              <a:rPr lang="pt-BR" sz="1100" u="sng" dirty="0" smtClean="0">
                <a:latin typeface="Gotham HTF" pitchFamily="50" charset="0"/>
              </a:rPr>
              <a:t>INTERVENCIONISTA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42027" y="3537444"/>
            <a:ext cx="18717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RAIO X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5654" y="4713254"/>
            <a:ext cx="169856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>
                <a:latin typeface="Gotham HTF" pitchFamily="50" charset="0"/>
              </a:rPr>
              <a:t>RESSONÂNCIA </a:t>
            </a:r>
            <a:r>
              <a:rPr lang="pt-BR" sz="1100" u="sng" dirty="0" smtClean="0">
                <a:latin typeface="Gotham HTF" pitchFamily="50" charset="0"/>
              </a:rPr>
              <a:t>MAGNÉTICA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42026" y="6139418"/>
            <a:ext cx="18717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TOMOGRAFIA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</a:p>
          <a:p>
            <a:r>
              <a:rPr lang="pt-BR" sz="1000" dirty="0" smtClean="0"/>
              <a:t>Rua </a:t>
            </a:r>
            <a:r>
              <a:rPr lang="pt-BR" sz="1000" dirty="0"/>
              <a:t>Rodrigues de Abreu, 511</a:t>
            </a:r>
          </a:p>
          <a:p>
            <a:r>
              <a:rPr lang="pt-BR" sz="1000" dirty="0"/>
              <a:t>Maurício de Nassau, Caruaru, PE</a:t>
            </a:r>
          </a:p>
          <a:p>
            <a:r>
              <a:rPr lang="pt-BR" sz="1000" dirty="0"/>
              <a:t>Telefone: (81) 99146.5323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55653" y="7306099"/>
            <a:ext cx="18587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ULTRASSONOGRAFIA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UNIMAGEM CARUARU</a:t>
            </a:r>
            <a:endParaRPr lang="pt-BR" sz="1000" dirty="0"/>
          </a:p>
          <a:p>
            <a:r>
              <a:rPr lang="pt-BR" sz="1000" b="1" dirty="0" err="1"/>
              <a:t>Ultrassografia</a:t>
            </a:r>
            <a:r>
              <a:rPr lang="pt-BR" sz="1000" b="1" dirty="0"/>
              <a:t> com Doppler Colorido e 3D/4D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Exame</a:t>
            </a:r>
            <a:br>
              <a:rPr lang="pt-BR" sz="1000" dirty="0"/>
            </a:br>
            <a:r>
              <a:rPr lang="pt-BR" sz="1000" dirty="0"/>
              <a:t>Rua Rodrigues de Abreu, 511</a:t>
            </a:r>
            <a:br>
              <a:rPr lang="pt-BR" sz="1000" dirty="0"/>
            </a:br>
            <a:r>
              <a:rPr lang="pt-BR" sz="1000" dirty="0"/>
              <a:t>Maurício de Nassau, Caruaru, PE</a:t>
            </a:r>
            <a:br>
              <a:rPr lang="pt-BR" sz="1000" dirty="0"/>
            </a:br>
            <a:r>
              <a:rPr lang="pt-BR" sz="1000" dirty="0"/>
              <a:t>Telefone: (81) 99146.5323</a:t>
            </a:r>
          </a:p>
        </p:txBody>
      </p:sp>
    </p:spTree>
    <p:extLst>
      <p:ext uri="{BB962C8B-B14F-4D97-AF65-F5344CB8AC3E}">
        <p14:creationId xmlns:p14="http://schemas.microsoft.com/office/powerpoint/2010/main" val="42548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95194" y="2082187"/>
            <a:ext cx="18818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/>
              <a:t>Políto</a:t>
            </a:r>
            <a:r>
              <a:rPr lang="pt-BR" sz="1100" b="1" dirty="0"/>
              <a:t> Rocha</a:t>
            </a:r>
          </a:p>
          <a:p>
            <a:r>
              <a:rPr lang="pt-BR" sz="1100" dirty="0"/>
              <a:t>Endereço: Rua Dr. José Mariano, 317, Nossa Senhora da Dores, Caruaru.</a:t>
            </a:r>
          </a:p>
          <a:p>
            <a:r>
              <a:rPr lang="pt-BR" sz="1100" dirty="0"/>
              <a:t>Telefone: (81) 98571-7889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DERMATOLOGISTA</a:t>
            </a:r>
            <a:endParaRPr lang="pt-BR" sz="1100" u="sng" dirty="0">
              <a:latin typeface="Gotham HTF" pitchFamily="50" charset="0"/>
            </a:endParaRP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 err="1"/>
              <a:t>MedVida</a:t>
            </a:r>
            <a:endParaRPr lang="pt-BR" sz="1100" dirty="0"/>
          </a:p>
          <a:p>
            <a:r>
              <a:rPr lang="pt-BR" sz="1100" b="1" dirty="0" smtClean="0"/>
              <a:t>Endereço</a:t>
            </a:r>
            <a:r>
              <a:rPr lang="pt-BR" sz="1100" dirty="0"/>
              <a:t>: Rua Padre Antônio Tomaz, 211, Maurício de Nassau, Caruaru, PE, 55012630</a:t>
            </a:r>
          </a:p>
          <a:p>
            <a:r>
              <a:rPr lang="pt-BR" sz="1100" b="1" dirty="0"/>
              <a:t>Telefone</a:t>
            </a:r>
            <a:r>
              <a:rPr lang="pt-BR" sz="1100" dirty="0"/>
              <a:t>: (81) </a:t>
            </a:r>
            <a:r>
              <a:rPr lang="pt-BR" sz="1100" dirty="0" smtClean="0"/>
              <a:t>99491-4198</a:t>
            </a:r>
          </a:p>
          <a:p>
            <a:endParaRPr lang="pt-BR" sz="1100" dirty="0"/>
          </a:p>
          <a:p>
            <a:r>
              <a:rPr lang="pt-BR" sz="1100" b="1" dirty="0" err="1"/>
              <a:t>Multimédica</a:t>
            </a:r>
            <a:endParaRPr lang="pt-BR" sz="1100" b="1" dirty="0"/>
          </a:p>
          <a:p>
            <a:r>
              <a:rPr lang="pt-BR" sz="1100" dirty="0" smtClean="0"/>
              <a:t>Endereço</a:t>
            </a:r>
            <a:r>
              <a:rPr lang="pt-BR" sz="1100" dirty="0"/>
              <a:t>: Rua Deputado Souto Filho, 53, Maurício de Nassau, Caruaru, </a:t>
            </a:r>
            <a:r>
              <a:rPr lang="pt-BR" sz="1100" dirty="0" smtClean="0"/>
              <a:t>PE</a:t>
            </a:r>
            <a:r>
              <a:rPr lang="pt-BR" sz="1100" dirty="0"/>
              <a:t>.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9.8270-9745</a:t>
            </a:r>
          </a:p>
          <a:p>
            <a:endParaRPr lang="pt-BR" sz="1100" dirty="0"/>
          </a:p>
          <a:p>
            <a:r>
              <a:rPr lang="pt-BR" sz="1100" b="1" dirty="0"/>
              <a:t>Wanessa Rocha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Rodrigues de Abreu, 102, Maurício de Nassau, Caruaru, </a:t>
            </a:r>
            <a:r>
              <a:rPr lang="pt-BR" sz="1100" dirty="0" smtClean="0"/>
              <a:t>PE.</a:t>
            </a:r>
          </a:p>
          <a:p>
            <a:r>
              <a:rPr lang="pt-BR" sz="1100" dirty="0" smtClean="0"/>
              <a:t>Telefone</a:t>
            </a:r>
            <a:r>
              <a:rPr lang="pt-BR" sz="1100" dirty="0"/>
              <a:t>: (81) 3138-0409</a:t>
            </a:r>
          </a:p>
          <a:p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24260" y="2166411"/>
            <a:ext cx="18003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Rosangela </a:t>
            </a:r>
            <a:r>
              <a:rPr lang="pt-BR" sz="1100" b="1" dirty="0" err="1"/>
              <a:t>Leocadio</a:t>
            </a:r>
            <a:r>
              <a:rPr lang="pt-BR" sz="1100" b="1" dirty="0"/>
              <a:t> Vieira Cavalcanti</a:t>
            </a:r>
          </a:p>
          <a:p>
            <a:r>
              <a:rPr lang="pt-BR" sz="1100" dirty="0"/>
              <a:t>Endereço: Rua Pacifico dos Santos, 71, Paissandu, Recife, PE.</a:t>
            </a:r>
          </a:p>
          <a:p>
            <a:r>
              <a:rPr lang="pt-BR" sz="1100" dirty="0"/>
              <a:t>Telefone: (81) 3127-8181 / (81) 99288-9787 (WhatsApp Marcação)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CIRURGIÃO </a:t>
            </a:r>
            <a:r>
              <a:rPr lang="pt-BR" sz="1100" u="sng" dirty="0">
                <a:latin typeface="Gotham HTF" pitchFamily="50" charset="0"/>
              </a:rPr>
              <a:t>BUCOMAXILO </a:t>
            </a:r>
            <a:r>
              <a:rPr lang="pt-BR" sz="1100" u="sng" dirty="0" smtClean="0">
                <a:latin typeface="Gotham HTF" pitchFamily="50" charset="0"/>
              </a:rPr>
              <a:t>FACIAL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 err="1"/>
              <a:t>Maelly</a:t>
            </a:r>
            <a:r>
              <a:rPr lang="pt-BR" sz="1000" b="1" dirty="0"/>
              <a:t> Vicente Lobo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Júlio </a:t>
            </a:r>
            <a:r>
              <a:rPr lang="pt-BR" sz="1000" dirty="0" err="1"/>
              <a:t>Píres</a:t>
            </a:r>
            <a:r>
              <a:rPr lang="pt-BR" sz="1000" dirty="0"/>
              <a:t> Ferreira,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99667-2893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47057" y="2148827"/>
            <a:ext cx="1900383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>
                <a:latin typeface="Gotham HTF" pitchFamily="50" charset="0"/>
              </a:rPr>
              <a:t>RADIOLOGIA </a:t>
            </a:r>
            <a:r>
              <a:rPr lang="pt-BR" sz="1100" u="sng" dirty="0" smtClean="0">
                <a:latin typeface="Gotham HTF" pitchFamily="50" charset="0"/>
              </a:rPr>
              <a:t>INTERVENCIONISTA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UNIMAGEM CARUARU</a:t>
            </a:r>
          </a:p>
          <a:p>
            <a:r>
              <a:rPr lang="pt-BR" sz="1100" dirty="0"/>
              <a:t>Rua Rodrigues de Abreu, 511</a:t>
            </a:r>
          </a:p>
          <a:p>
            <a:r>
              <a:rPr lang="pt-BR" sz="1100" dirty="0"/>
              <a:t>Maurício de Nassau, Caruaru, PE</a:t>
            </a:r>
          </a:p>
          <a:p>
            <a:r>
              <a:rPr lang="pt-BR" sz="1100" dirty="0"/>
              <a:t>Telefone: (81) 99146.5323</a:t>
            </a:r>
          </a:p>
          <a:p>
            <a:endParaRPr lang="pt-BR" sz="1100" i="1" dirty="0" smtClean="0">
              <a:latin typeface="Gotham HTF" pitchFamily="50" charset="0"/>
            </a:endParaRPr>
          </a:p>
          <a:p>
            <a:r>
              <a:rPr lang="pt-BR" sz="1600" i="1" dirty="0" smtClean="0">
                <a:solidFill>
                  <a:srgbClr val="004B9A"/>
                </a:solidFill>
                <a:latin typeface="Gotham HTF" pitchFamily="50" charset="0"/>
              </a:rPr>
              <a:t>CONSULTAS</a:t>
            </a:r>
          </a:p>
          <a:p>
            <a:endParaRPr lang="pt-BR" sz="1100" i="1" dirty="0">
              <a:latin typeface="Gotham HTF" pitchFamily="50" charset="0"/>
            </a:endParaRPr>
          </a:p>
          <a:p>
            <a:r>
              <a:rPr lang="pt-BR" sz="1100" u="sng" dirty="0">
                <a:latin typeface="Gotham HTF" pitchFamily="50" charset="0"/>
              </a:rPr>
              <a:t>CARDIOLOGISTA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David Bitencourt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Ulisses Tenório de Albuquerque, 3, São Pedro, Belo Jardim,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3726-3757</a:t>
            </a:r>
          </a:p>
          <a:p>
            <a:endParaRPr lang="pt-BR" sz="1000" dirty="0"/>
          </a:p>
          <a:p>
            <a:r>
              <a:rPr lang="pt-BR" sz="1000" b="1" dirty="0"/>
              <a:t>Débora Beatriz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 Dores, Caruaru, </a:t>
            </a:r>
            <a:r>
              <a:rPr lang="pt-BR" sz="1000" dirty="0" smtClean="0"/>
              <a:t>PE.</a:t>
            </a:r>
          </a:p>
          <a:p>
            <a:r>
              <a:rPr lang="pt-BR" sz="1000" dirty="0" smtClean="0"/>
              <a:t>Telefone</a:t>
            </a:r>
            <a:r>
              <a:rPr lang="pt-BR" sz="1000" dirty="0"/>
              <a:t>: (81) </a:t>
            </a:r>
            <a:r>
              <a:rPr lang="pt-BR" sz="1000" dirty="0" smtClean="0"/>
              <a:t>985717889</a:t>
            </a:r>
          </a:p>
          <a:p>
            <a:endParaRPr lang="pt-BR" sz="1000" dirty="0"/>
          </a:p>
          <a:p>
            <a:r>
              <a:rPr lang="pt-BR" sz="1000" b="1" dirty="0" err="1"/>
              <a:t>MedVida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Padre Antônio Tomaz, 211,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99491-4198</a:t>
            </a:r>
          </a:p>
          <a:p>
            <a:endParaRPr lang="pt-BR" sz="1000" dirty="0"/>
          </a:p>
          <a:p>
            <a:r>
              <a:rPr lang="pt-BR" sz="1000" b="1" dirty="0" err="1"/>
              <a:t>Multimedica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Deputado Souto Filho, 53, Maurício de Nassau, Caruaru, PE, 55012-310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9.8270-9745</a:t>
            </a:r>
          </a:p>
          <a:p>
            <a:endParaRPr lang="pt-BR" sz="1000" dirty="0"/>
          </a:p>
          <a:p>
            <a:r>
              <a:rPr lang="pt-BR" sz="1000" b="1" dirty="0"/>
              <a:t>Plínio Henrique </a:t>
            </a:r>
            <a:r>
              <a:rPr lang="pt-BR" sz="1000" b="1" dirty="0" err="1"/>
              <a:t>Tôrres</a:t>
            </a:r>
            <a:r>
              <a:rPr lang="pt-BR" sz="1000" b="1" dirty="0"/>
              <a:t> Simões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Av. Rodrigues de Abreu, 511, Maurício de Nassau, Caruaru, PE, 55012630</a:t>
            </a:r>
          </a:p>
          <a:p>
            <a:r>
              <a:rPr lang="pt-BR" sz="1000" dirty="0"/>
              <a:t>Telefone: (87) </a:t>
            </a:r>
            <a:r>
              <a:rPr lang="pt-BR" sz="1000" dirty="0" smtClean="0"/>
              <a:t>8114-3156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4260" y="5037477"/>
            <a:ext cx="18003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>
                <a:latin typeface="Gotham HTF" pitchFamily="50" charset="0"/>
              </a:rPr>
              <a:t>CLÍNICO </a:t>
            </a:r>
            <a:r>
              <a:rPr lang="pt-BR" sz="1100" u="sng" dirty="0" smtClean="0">
                <a:latin typeface="Gotham HTF" pitchFamily="50" charset="0"/>
              </a:rPr>
              <a:t>GERAL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 err="1"/>
              <a:t>Haylo</a:t>
            </a:r>
            <a:r>
              <a:rPr lang="pt-BR" sz="1000" b="1" dirty="0"/>
              <a:t> Marinho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 Dores, </a:t>
            </a:r>
            <a:r>
              <a:rPr lang="pt-BR" sz="1000" dirty="0" smtClean="0"/>
              <a:t>Caruaru.</a:t>
            </a:r>
          </a:p>
          <a:p>
            <a:r>
              <a:rPr lang="pt-BR" sz="1000" dirty="0" smtClean="0"/>
              <a:t>Telefone</a:t>
            </a:r>
            <a:r>
              <a:rPr lang="pt-BR" sz="1000" dirty="0"/>
              <a:t>: (81) </a:t>
            </a:r>
            <a:r>
              <a:rPr lang="pt-BR" sz="1000" dirty="0" smtClean="0"/>
              <a:t>98571-7889</a:t>
            </a:r>
          </a:p>
          <a:p>
            <a:endParaRPr lang="pt-BR" sz="1000" dirty="0"/>
          </a:p>
          <a:p>
            <a:r>
              <a:rPr lang="pt-BR" sz="1000" b="1" dirty="0" err="1"/>
              <a:t>MedVida</a:t>
            </a:r>
            <a:endParaRPr lang="pt-BR" sz="1000" b="1" dirty="0"/>
          </a:p>
          <a:p>
            <a:r>
              <a:rPr lang="pt-BR" sz="1000" dirty="0"/>
              <a:t>Especialidade: Clínico Geral</a:t>
            </a:r>
          </a:p>
          <a:p>
            <a:r>
              <a:rPr lang="pt-BR" sz="1000" dirty="0"/>
              <a:t>Procedimento: Consulta</a:t>
            </a:r>
          </a:p>
          <a:p>
            <a:r>
              <a:rPr lang="pt-BR" sz="1000" dirty="0"/>
              <a:t>Endereço: Rua Padre Antônio Tomaz, 211,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99491-4198</a:t>
            </a:r>
          </a:p>
          <a:p>
            <a:endParaRPr lang="pt-BR" sz="1000" dirty="0"/>
          </a:p>
          <a:p>
            <a:r>
              <a:rPr lang="pt-BR" sz="1000" b="1" dirty="0" err="1"/>
              <a:t>Multimédica</a:t>
            </a:r>
            <a:endParaRPr lang="pt-BR" sz="1000" b="1" dirty="0"/>
          </a:p>
          <a:p>
            <a:r>
              <a:rPr lang="pt-BR" sz="1000" dirty="0"/>
              <a:t>Especialidade: Clínico Geral</a:t>
            </a:r>
          </a:p>
          <a:p>
            <a:r>
              <a:rPr lang="pt-BR" sz="1000" dirty="0"/>
              <a:t>Procedimento: Consulta</a:t>
            </a:r>
          </a:p>
          <a:p>
            <a:r>
              <a:rPr lang="pt-BR" sz="1000" dirty="0"/>
              <a:t>Endereço: Rua Deputado Souto Filho, 53,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9.8270-9745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695194" y="6551235"/>
            <a:ext cx="18003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ENDOCRINOLOGISTA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Isabel Barbosa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Não informado</a:t>
            </a:r>
          </a:p>
          <a:p>
            <a:r>
              <a:rPr lang="pt-BR" sz="1000" dirty="0"/>
              <a:t>Telefone: Não </a:t>
            </a:r>
            <a:r>
              <a:rPr lang="pt-BR" sz="1000" dirty="0" smtClean="0"/>
              <a:t>informado</a:t>
            </a:r>
          </a:p>
          <a:p>
            <a:endParaRPr lang="pt-BR" sz="1000" dirty="0"/>
          </a:p>
          <a:p>
            <a:r>
              <a:rPr lang="pt-BR" sz="1000" b="1" dirty="0" err="1"/>
              <a:t>MedVida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Padre Antônio Tomaz, 211,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99491-4198</a:t>
            </a:r>
          </a:p>
          <a:p>
            <a:endParaRPr lang="pt-BR" sz="1000" dirty="0"/>
          </a:p>
          <a:p>
            <a:r>
              <a:rPr lang="pt-BR" sz="1000" b="1" dirty="0" err="1"/>
              <a:t>Multimédica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Deputado Souto Filho, 53,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9.8270-9745</a:t>
            </a:r>
          </a:p>
        </p:txBody>
      </p:sp>
    </p:spTree>
    <p:extLst>
      <p:ext uri="{BB962C8B-B14F-4D97-AF65-F5344CB8AC3E}">
        <p14:creationId xmlns:p14="http://schemas.microsoft.com/office/powerpoint/2010/main" val="14687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24260" y="2170320"/>
            <a:ext cx="180032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FISIOTERAPIA INFANTIL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CEM</a:t>
            </a:r>
            <a:endParaRPr lang="pt-BR" sz="1000" dirty="0"/>
          </a:p>
          <a:p>
            <a:r>
              <a:rPr lang="pt-BR" sz="1000" b="1" dirty="0" smtClean="0"/>
              <a:t>Procedimento</a:t>
            </a:r>
            <a:r>
              <a:rPr lang="pt-BR" sz="1000" dirty="0"/>
              <a:t>: Consulta</a:t>
            </a:r>
          </a:p>
          <a:p>
            <a:r>
              <a:rPr lang="pt-BR" sz="1000" b="1" dirty="0"/>
              <a:t>Endereço</a:t>
            </a:r>
            <a:r>
              <a:rPr lang="pt-BR" sz="1000" dirty="0"/>
              <a:t>: Rua Joaquim Tabosa, 25, Maurício de Nassau, Caruaru, </a:t>
            </a:r>
            <a:r>
              <a:rPr lang="pt-BR" sz="1000" dirty="0" smtClean="0"/>
              <a:t>PE</a:t>
            </a:r>
            <a:r>
              <a:rPr lang="pt-BR" sz="1000" dirty="0"/>
              <a:t>.</a:t>
            </a:r>
          </a:p>
          <a:p>
            <a:r>
              <a:rPr lang="pt-BR" sz="1000" b="1" dirty="0"/>
              <a:t>Telefone</a:t>
            </a:r>
            <a:r>
              <a:rPr lang="pt-BR" sz="1000" dirty="0"/>
              <a:t>: (81) 3721-5529 / (81) 99632-4363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47057" y="2152736"/>
            <a:ext cx="19995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Rafael Rabelo</a:t>
            </a:r>
          </a:p>
          <a:p>
            <a:r>
              <a:rPr lang="pt-BR" sz="1100" dirty="0"/>
              <a:t>Endereço: Não informado</a:t>
            </a:r>
          </a:p>
          <a:p>
            <a:r>
              <a:rPr lang="pt-BR" sz="1100" dirty="0"/>
              <a:t>Telefone: Não informado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ENDOCRINOPEDIATRIA</a:t>
            </a:r>
          </a:p>
          <a:p>
            <a:endParaRPr lang="pt-BR" sz="1000" b="1" dirty="0" smtClean="0"/>
          </a:p>
          <a:p>
            <a:r>
              <a:rPr lang="pt-BR" sz="1000" b="1" dirty="0" err="1" smtClean="0"/>
              <a:t>Multimedica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Deputado Souto Filho, 53, Maurício de Nassau, Caruaru, PE, 55012-310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9.8270-9745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4260" y="3890521"/>
            <a:ext cx="1800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FONOAUDIOLOGIA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CEM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Joaquim Tabosa, 25,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3721-5529 / (81) 99632-4363</a:t>
            </a:r>
          </a:p>
          <a:p>
            <a:endParaRPr lang="pt-BR" sz="1000" dirty="0"/>
          </a:p>
          <a:p>
            <a:r>
              <a:rPr lang="pt-BR" sz="1000" b="1" dirty="0"/>
              <a:t>Cristina Miranda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Caruaru, </a:t>
            </a:r>
            <a:r>
              <a:rPr lang="pt-BR" sz="1000" dirty="0" smtClean="0"/>
              <a:t>PE.</a:t>
            </a:r>
          </a:p>
          <a:p>
            <a:r>
              <a:rPr lang="pt-BR" sz="1000" dirty="0" smtClean="0"/>
              <a:t>Telefone</a:t>
            </a:r>
            <a:r>
              <a:rPr lang="pt-BR" sz="1000" dirty="0"/>
              <a:t>: (81) 98571-7889</a:t>
            </a:r>
          </a:p>
          <a:p>
            <a:r>
              <a:rPr lang="pt-BR" sz="1000" dirty="0" smtClean="0"/>
              <a:t>Procedimentos: Consulta e Sessão</a:t>
            </a:r>
            <a:endParaRPr lang="pt-BR" sz="1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7057" y="4014784"/>
            <a:ext cx="19995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FISIOTERAPIA</a:t>
            </a:r>
            <a:endParaRPr lang="pt-BR" sz="1000" b="1" u="sng" dirty="0"/>
          </a:p>
          <a:p>
            <a:endParaRPr lang="pt-BR" sz="1000" b="1" i="1" dirty="0" smtClean="0">
              <a:latin typeface="Gotham HTF" pitchFamily="50" charset="0"/>
            </a:endParaRPr>
          </a:p>
          <a:p>
            <a:r>
              <a:rPr lang="pt-BR" sz="1100" b="1" dirty="0"/>
              <a:t>Danielle Galvão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Dr. José Mariano, 317, Nossa Senhora das Dores, Caruaru, </a:t>
            </a:r>
            <a:r>
              <a:rPr lang="pt-BR" sz="1100" dirty="0" smtClean="0"/>
              <a:t>PE.</a:t>
            </a:r>
          </a:p>
          <a:p>
            <a:r>
              <a:rPr lang="pt-BR" sz="1100" dirty="0" smtClean="0"/>
              <a:t>Telefone</a:t>
            </a:r>
            <a:r>
              <a:rPr lang="pt-BR" sz="1100" dirty="0"/>
              <a:t>: (81) </a:t>
            </a:r>
            <a:r>
              <a:rPr lang="pt-BR" sz="1100" dirty="0" smtClean="0"/>
              <a:t>98571-7889</a:t>
            </a:r>
          </a:p>
          <a:p>
            <a:endParaRPr lang="pt-BR" sz="1100" dirty="0"/>
          </a:p>
          <a:p>
            <a:r>
              <a:rPr lang="pt-BR" sz="1100" b="1" dirty="0" err="1"/>
              <a:t>Judilita</a:t>
            </a:r>
            <a:r>
              <a:rPr lang="pt-BR" sz="1100" b="1" dirty="0"/>
              <a:t> Carvalho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Não informado</a:t>
            </a:r>
          </a:p>
          <a:p>
            <a:r>
              <a:rPr lang="pt-BR" sz="1100" dirty="0"/>
              <a:t>Telefone: Não </a:t>
            </a:r>
            <a:r>
              <a:rPr lang="pt-BR" sz="1100" dirty="0" smtClean="0"/>
              <a:t>informado</a:t>
            </a:r>
          </a:p>
          <a:p>
            <a:endParaRPr lang="pt-BR" sz="1100" dirty="0"/>
          </a:p>
          <a:p>
            <a:r>
              <a:rPr lang="pt-BR" sz="1100" b="1" dirty="0" err="1"/>
              <a:t>Lais</a:t>
            </a:r>
            <a:r>
              <a:rPr lang="pt-BR" sz="1100" b="1" dirty="0"/>
              <a:t> Barros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José Carlos </a:t>
            </a:r>
            <a:r>
              <a:rPr lang="pt-BR" sz="1100" dirty="0" err="1"/>
              <a:t>Florencio</a:t>
            </a:r>
            <a:r>
              <a:rPr lang="pt-BR" sz="1100" dirty="0"/>
              <a:t>, 6, Cidade Alta,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81997986358</a:t>
            </a:r>
          </a:p>
          <a:p>
            <a:r>
              <a:rPr lang="pt-BR" sz="1100" dirty="0"/>
              <a:t>Procedimentos:</a:t>
            </a:r>
          </a:p>
          <a:p>
            <a:r>
              <a:rPr lang="pt-BR" sz="1100" dirty="0"/>
              <a:t>Consulta Domiciliar </a:t>
            </a:r>
            <a:r>
              <a:rPr lang="pt-BR" sz="1100" dirty="0" err="1"/>
              <a:t>Neurofuncional</a:t>
            </a:r>
            <a:endParaRPr lang="pt-BR" sz="1100" dirty="0"/>
          </a:p>
          <a:p>
            <a:r>
              <a:rPr lang="pt-BR" sz="1100" dirty="0"/>
              <a:t>Consulta Domiciliar Gerontologia</a:t>
            </a:r>
          </a:p>
          <a:p>
            <a:r>
              <a:rPr lang="pt-BR" sz="1100" dirty="0"/>
              <a:t>Consulta </a:t>
            </a:r>
            <a:r>
              <a:rPr lang="pt-BR" sz="1100" dirty="0" err="1"/>
              <a:t>Neuro</a:t>
            </a:r>
            <a:r>
              <a:rPr lang="pt-BR" sz="1100" dirty="0"/>
              <a:t> Funcional (Consultório)</a:t>
            </a:r>
          </a:p>
          <a:p>
            <a:r>
              <a:rPr lang="pt-BR" sz="1100" dirty="0"/>
              <a:t>Sessão Domiciliar </a:t>
            </a:r>
            <a:r>
              <a:rPr lang="pt-BR" sz="1100" dirty="0" err="1"/>
              <a:t>Neuro</a:t>
            </a:r>
            <a:r>
              <a:rPr lang="pt-BR" sz="1100" dirty="0"/>
              <a:t> Funcional</a:t>
            </a:r>
          </a:p>
          <a:p>
            <a:r>
              <a:rPr lang="pt-BR" sz="1100" dirty="0"/>
              <a:t>Sessão </a:t>
            </a:r>
            <a:r>
              <a:rPr lang="pt-BR" sz="1100" dirty="0" err="1"/>
              <a:t>Neuro</a:t>
            </a:r>
            <a:r>
              <a:rPr lang="pt-BR" sz="1100" dirty="0"/>
              <a:t> Funcional (Consultório)</a:t>
            </a:r>
          </a:p>
          <a:p>
            <a:r>
              <a:rPr lang="pt-BR" sz="1100" dirty="0"/>
              <a:t>Intervenção c/Fisioterapia </a:t>
            </a:r>
            <a:r>
              <a:rPr lang="pt-BR" sz="1100" dirty="0" smtClean="0"/>
              <a:t>Vestibular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24260" y="6518663"/>
            <a:ext cx="166215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GASTROENTERO</a:t>
            </a:r>
          </a:p>
          <a:p>
            <a:r>
              <a:rPr lang="pt-BR" sz="1100" u="sng" dirty="0" smtClean="0">
                <a:latin typeface="Gotham HTF" pitchFamily="50" charset="0"/>
              </a:rPr>
              <a:t>LOGISTA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000" b="1" dirty="0"/>
              <a:t>Alana Martins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Caruaru, PE, 55000000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98571-7889</a:t>
            </a:r>
          </a:p>
          <a:p>
            <a:endParaRPr lang="pt-BR" sz="1000" dirty="0"/>
          </a:p>
          <a:p>
            <a:r>
              <a:rPr lang="pt-BR" sz="1000" b="1" dirty="0" smtClean="0"/>
              <a:t>José Abílio</a:t>
            </a:r>
          </a:p>
          <a:p>
            <a:r>
              <a:rPr lang="pt-BR" sz="1000" dirty="0" smtClean="0"/>
              <a:t>Endereço: Av. </a:t>
            </a:r>
            <a:r>
              <a:rPr lang="pt-BR" sz="1000" dirty="0" err="1" smtClean="0"/>
              <a:t>Marcionilo</a:t>
            </a:r>
            <a:r>
              <a:rPr lang="pt-BR" sz="1000" dirty="0" smtClean="0"/>
              <a:t> Francisco, Universitário, Caruaru, PE</a:t>
            </a:r>
          </a:p>
          <a:p>
            <a:r>
              <a:rPr lang="pt-BR" sz="1000" dirty="0" smtClean="0"/>
              <a:t>Telefone: (81) 3137-3909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2253" y="2170320"/>
            <a:ext cx="1999536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GINECOLOGIA</a:t>
            </a:r>
          </a:p>
          <a:p>
            <a:endParaRPr lang="pt-BR" sz="1100" b="1" u="sng" dirty="0">
              <a:latin typeface="Gotham HTF" pitchFamily="50" charset="0"/>
            </a:endParaRPr>
          </a:p>
          <a:p>
            <a:r>
              <a:rPr lang="pt-BR" sz="1000" b="1" dirty="0" err="1"/>
              <a:t>Apolianny</a:t>
            </a:r>
            <a:r>
              <a:rPr lang="pt-BR" sz="1000" b="1" dirty="0"/>
              <a:t> Anjos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98571-7889</a:t>
            </a:r>
          </a:p>
          <a:p>
            <a:endParaRPr lang="pt-BR" sz="1000" dirty="0"/>
          </a:p>
          <a:p>
            <a:r>
              <a:rPr lang="pt-BR" sz="1000" b="1" dirty="0" err="1"/>
              <a:t>Audrin</a:t>
            </a:r>
            <a:r>
              <a:rPr lang="pt-BR" sz="1000" b="1" dirty="0"/>
              <a:t> Barros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Avenida Major João Coelho, SN, Rendeiras, Caruaru, </a:t>
            </a:r>
            <a:r>
              <a:rPr lang="pt-BR" sz="1000" dirty="0" smtClean="0"/>
              <a:t>PE</a:t>
            </a:r>
          </a:p>
          <a:p>
            <a:endParaRPr lang="pt-BR" sz="1000" dirty="0"/>
          </a:p>
          <a:p>
            <a:r>
              <a:rPr lang="pt-BR" sz="1000" b="1" dirty="0" err="1"/>
              <a:t>Bábara</a:t>
            </a:r>
            <a:r>
              <a:rPr lang="pt-BR" sz="1000" b="1" dirty="0"/>
              <a:t> </a:t>
            </a:r>
            <a:r>
              <a:rPr lang="pt-BR" sz="1000" b="1" dirty="0" smtClean="0"/>
              <a:t>Tibúrcio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98571-7889</a:t>
            </a:r>
          </a:p>
          <a:p>
            <a:endParaRPr lang="pt-BR" sz="1000" dirty="0"/>
          </a:p>
          <a:p>
            <a:r>
              <a:rPr lang="pt-BR" sz="1000" b="1" dirty="0"/>
              <a:t>Daniel Carvalho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Augusto, 645, Santo Antônio, Vitória de Santo Antão, PE, 55612510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3523-8200</a:t>
            </a:r>
          </a:p>
          <a:p>
            <a:endParaRPr lang="pt-BR" sz="1000" dirty="0"/>
          </a:p>
          <a:p>
            <a:r>
              <a:rPr lang="pt-BR" sz="1000" b="1" dirty="0"/>
              <a:t>Liliana Aragão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</a:t>
            </a:r>
            <a:r>
              <a:rPr lang="pt-BR" sz="1000" dirty="0" err="1"/>
              <a:t>Rodriguês</a:t>
            </a:r>
            <a:r>
              <a:rPr lang="pt-BR" sz="1000" dirty="0"/>
              <a:t> de Abreu, 511, Maurício de Nassau, Caruaru, PE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8108-9324</a:t>
            </a:r>
          </a:p>
          <a:p>
            <a:endParaRPr lang="pt-BR" sz="1000" dirty="0"/>
          </a:p>
          <a:p>
            <a:r>
              <a:rPr lang="pt-BR" sz="1000" b="1" dirty="0" err="1"/>
              <a:t>MedVida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Padre Antônio Tomaz, 211,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99491-4198</a:t>
            </a:r>
          </a:p>
          <a:p>
            <a:endParaRPr lang="pt-BR" sz="1000" dirty="0"/>
          </a:p>
          <a:p>
            <a:r>
              <a:rPr lang="pt-BR" sz="1000" b="1" dirty="0" err="1"/>
              <a:t>Multimédica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Rua Deputado Souto Filho, 53, Maurício de Nassau,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</a:t>
            </a:r>
            <a:r>
              <a:rPr lang="pt-BR" sz="1000" dirty="0" smtClean="0"/>
              <a:t>9.8270-9745</a:t>
            </a:r>
          </a:p>
          <a:p>
            <a:endParaRPr lang="pt-BR" sz="1000" dirty="0"/>
          </a:p>
          <a:p>
            <a:r>
              <a:rPr lang="pt-BR" sz="1000" b="1" dirty="0"/>
              <a:t>Shirley </a:t>
            </a:r>
            <a:r>
              <a:rPr lang="pt-BR" sz="1000" b="1" dirty="0" err="1"/>
              <a:t>Magaly</a:t>
            </a:r>
            <a:endParaRPr lang="pt-BR" sz="1000" b="1" dirty="0"/>
          </a:p>
          <a:p>
            <a:r>
              <a:rPr lang="pt-BR" sz="1000" dirty="0" smtClean="0"/>
              <a:t>Endereço</a:t>
            </a:r>
            <a:r>
              <a:rPr lang="pt-BR" sz="1000" dirty="0"/>
              <a:t>: Av. Oswaldo Cruz, 217, Maurício de Nassau, Caruaru, </a:t>
            </a:r>
            <a:r>
              <a:rPr lang="pt-BR" sz="1000" dirty="0" smtClean="0"/>
              <a:t>PE. Telefone</a:t>
            </a:r>
            <a:r>
              <a:rPr lang="pt-BR" sz="1000" dirty="0"/>
              <a:t>: (81) 3721-1599</a:t>
            </a:r>
          </a:p>
          <a:p>
            <a:endParaRPr lang="pt-B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8074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07924" y="2192357"/>
            <a:ext cx="188187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u="sng" dirty="0" smtClean="0">
                <a:latin typeface="Gotham HTF" pitchFamily="50" charset="0"/>
              </a:rPr>
              <a:t>Acupuntura</a:t>
            </a:r>
          </a:p>
          <a:p>
            <a:endParaRPr lang="pt-BR" sz="1100" dirty="0">
              <a:latin typeface="Gotham HTF" pitchFamily="50" charset="0"/>
            </a:endParaRPr>
          </a:p>
          <a:p>
            <a:r>
              <a:rPr lang="pt-BR" sz="1100" b="1" dirty="0" err="1"/>
              <a:t>Ronalldo</a:t>
            </a:r>
            <a:r>
              <a:rPr lang="pt-BR" sz="1100" b="1" dirty="0"/>
              <a:t> JM</a:t>
            </a:r>
          </a:p>
          <a:p>
            <a:r>
              <a:rPr lang="pt-BR" sz="1100" dirty="0" smtClean="0"/>
              <a:t>Procedimentos: Consulta e Sessão</a:t>
            </a:r>
            <a:endParaRPr lang="pt-BR" sz="1100" dirty="0"/>
          </a:p>
          <a:p>
            <a:r>
              <a:rPr lang="pt-BR" sz="1100" dirty="0"/>
              <a:t>Endereço: Rua Artur Antônio da Silva, 481, Universitário, Caruaru, PE</a:t>
            </a:r>
          </a:p>
          <a:p>
            <a:r>
              <a:rPr lang="pt-BR" sz="1100" dirty="0"/>
              <a:t>Telefone: (81) 973037732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u="sng" dirty="0" err="1" smtClean="0">
                <a:latin typeface="Gotham HTF" pitchFamily="50" charset="0"/>
              </a:rPr>
              <a:t>Auriculoterapia</a:t>
            </a:r>
            <a:endParaRPr lang="pt-BR" sz="1100" b="1" u="sng" dirty="0" smtClean="0">
              <a:latin typeface="Gotham HTF" pitchFamily="50" charset="0"/>
            </a:endParaRPr>
          </a:p>
          <a:p>
            <a:endParaRPr lang="pt-BR" sz="1100" dirty="0">
              <a:latin typeface="Gotham HTF" pitchFamily="50" charset="0"/>
            </a:endParaRPr>
          </a:p>
          <a:p>
            <a:r>
              <a:rPr lang="pt-BR" sz="1100" b="1" dirty="0"/>
              <a:t>Juliana </a:t>
            </a:r>
            <a:r>
              <a:rPr lang="pt-BR" sz="1100" b="1" dirty="0" err="1"/>
              <a:t>Glayce</a:t>
            </a:r>
            <a:r>
              <a:rPr lang="pt-BR" sz="1100" b="1" dirty="0"/>
              <a:t> da Silva Magalhães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Saldanha Marinho, 360, Maurício de Nassau,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99813-3280</a:t>
            </a:r>
          </a:p>
          <a:p>
            <a:endParaRPr lang="pt-BR" sz="1100" dirty="0"/>
          </a:p>
          <a:p>
            <a:r>
              <a:rPr lang="pt-BR" sz="1100" u="sng" dirty="0" err="1" smtClean="0">
                <a:latin typeface="Gotham HTF" pitchFamily="50" charset="0"/>
              </a:rPr>
              <a:t>Detox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Samuel </a:t>
            </a:r>
            <a:r>
              <a:rPr lang="pt-BR" sz="1100" b="1" dirty="0" err="1"/>
              <a:t>Teixadan</a:t>
            </a:r>
            <a:endParaRPr lang="pt-BR" sz="1100" b="1" dirty="0"/>
          </a:p>
          <a:p>
            <a:r>
              <a:rPr lang="pt-BR" sz="1100" dirty="0" smtClean="0"/>
              <a:t>Procedimentos: Consulta, Sessão e </a:t>
            </a:r>
            <a:r>
              <a:rPr lang="pt-BR" sz="1100" dirty="0" err="1" smtClean="0"/>
              <a:t>Detox</a:t>
            </a:r>
            <a:r>
              <a:rPr lang="pt-BR" sz="1100" dirty="0" smtClean="0"/>
              <a:t>-Iônico</a:t>
            </a:r>
            <a:endParaRPr lang="pt-BR" sz="1100" dirty="0"/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973037732</a:t>
            </a:r>
          </a:p>
          <a:p>
            <a:endParaRPr lang="pt-BR" sz="1100" dirty="0"/>
          </a:p>
          <a:p>
            <a:r>
              <a:rPr lang="pt-BR" sz="1100" u="sng" dirty="0">
                <a:latin typeface="Gotham HTF" pitchFamily="50" charset="0"/>
              </a:rPr>
              <a:t>Drenagem </a:t>
            </a:r>
            <a:r>
              <a:rPr lang="pt-BR" sz="1100" u="sng" dirty="0" smtClean="0">
                <a:latin typeface="Gotham HTF" pitchFamily="50" charset="0"/>
              </a:rPr>
              <a:t>Linfática</a:t>
            </a:r>
          </a:p>
          <a:p>
            <a:endParaRPr lang="pt-BR" sz="1100" dirty="0">
              <a:latin typeface="Gotham HTF" pitchFamily="50" charset="0"/>
            </a:endParaRPr>
          </a:p>
          <a:p>
            <a:r>
              <a:rPr lang="pt-BR" sz="1100" b="1" dirty="0"/>
              <a:t>Juliana </a:t>
            </a:r>
            <a:r>
              <a:rPr lang="pt-BR" sz="1100" b="1" dirty="0" err="1"/>
              <a:t>Glayce</a:t>
            </a:r>
            <a:r>
              <a:rPr lang="pt-BR" sz="1100" b="1" dirty="0"/>
              <a:t> da Silva Magalhães</a:t>
            </a:r>
          </a:p>
          <a:p>
            <a:r>
              <a:rPr lang="pt-BR" sz="1100" dirty="0" smtClean="0"/>
              <a:t>Procedimentos: Sessão, Drenagem </a:t>
            </a:r>
            <a:r>
              <a:rPr lang="pt-BR" sz="1100" dirty="0"/>
              <a:t>Linfática + Manta + Máquina</a:t>
            </a:r>
          </a:p>
          <a:p>
            <a:r>
              <a:rPr lang="pt-BR" sz="1100" dirty="0"/>
              <a:t>Endereço: Rua Saldanha Marinho, 360, Maurício de Nassau,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99813-3280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1903" y="2192357"/>
            <a:ext cx="180032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>
                <a:latin typeface="Gotham HTF" pitchFamily="50" charset="0"/>
              </a:rPr>
              <a:t>GERIATRIA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000" dirty="0"/>
          </a:p>
          <a:p>
            <a:r>
              <a:rPr lang="pt-BR" sz="1000" b="1" dirty="0"/>
              <a:t>Claudia Raposo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Caruaru, </a:t>
            </a:r>
            <a:r>
              <a:rPr lang="pt-BR" sz="1000" dirty="0" smtClean="0"/>
              <a:t>PE.</a:t>
            </a:r>
          </a:p>
          <a:p>
            <a:r>
              <a:rPr lang="pt-BR" sz="1000" dirty="0" smtClean="0"/>
              <a:t>Telefone</a:t>
            </a:r>
            <a:r>
              <a:rPr lang="pt-BR" sz="1000" dirty="0"/>
              <a:t>: (81) </a:t>
            </a:r>
            <a:r>
              <a:rPr lang="pt-BR" sz="1000" dirty="0" smtClean="0"/>
              <a:t>98571-7889</a:t>
            </a:r>
          </a:p>
          <a:p>
            <a:endParaRPr lang="pt-BR" sz="1000" dirty="0"/>
          </a:p>
          <a:p>
            <a:r>
              <a:rPr lang="pt-BR" sz="1000" b="1" dirty="0" err="1"/>
              <a:t>Hailo</a:t>
            </a:r>
            <a:r>
              <a:rPr lang="pt-BR" sz="1000" b="1" dirty="0"/>
              <a:t> Marinho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</a:t>
            </a:r>
            <a:r>
              <a:rPr lang="pt-BR" sz="1000" dirty="0" smtClean="0"/>
              <a:t>Caruaru.</a:t>
            </a:r>
          </a:p>
          <a:p>
            <a:r>
              <a:rPr lang="pt-BR" sz="1000" dirty="0" smtClean="0"/>
              <a:t>Telefone</a:t>
            </a:r>
            <a:r>
              <a:rPr lang="pt-BR" sz="1000" dirty="0"/>
              <a:t>: (81) </a:t>
            </a:r>
            <a:r>
              <a:rPr lang="pt-BR" sz="1000" dirty="0" smtClean="0"/>
              <a:t>98571-7889</a:t>
            </a:r>
          </a:p>
          <a:p>
            <a:endParaRPr lang="pt-BR" sz="1000" dirty="0"/>
          </a:p>
          <a:p>
            <a:r>
              <a:rPr lang="pt-BR" sz="1000" b="1" dirty="0" err="1"/>
              <a:t>Hipolito</a:t>
            </a:r>
            <a:r>
              <a:rPr lang="pt-BR" sz="1000" b="1" dirty="0"/>
              <a:t> Rocha</a:t>
            </a:r>
          </a:p>
          <a:p>
            <a:r>
              <a:rPr lang="pt-BR" sz="1000" dirty="0" smtClean="0"/>
              <a:t>Endereço</a:t>
            </a:r>
            <a:r>
              <a:rPr lang="pt-BR" sz="1000" dirty="0"/>
              <a:t>: Rua Dr. José Mariano, 317, Nossa Senhora das Dores, </a:t>
            </a:r>
            <a:r>
              <a:rPr lang="pt-BR" sz="1000" dirty="0" smtClean="0"/>
              <a:t>Caruaru.</a:t>
            </a:r>
          </a:p>
          <a:p>
            <a:r>
              <a:rPr lang="pt-BR" sz="1000" dirty="0" smtClean="0"/>
              <a:t>Telefone</a:t>
            </a:r>
            <a:r>
              <a:rPr lang="pt-BR" sz="1000" dirty="0"/>
              <a:t>: (81) 98571-7889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1903" y="5334017"/>
            <a:ext cx="19045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>
                <a:latin typeface="Gotham HTF" pitchFamily="50" charset="0"/>
              </a:rPr>
              <a:t>MEDICINA COMPLEMENTAR</a:t>
            </a:r>
            <a:r>
              <a:rPr lang="pt-BR" sz="1100" i="1" dirty="0" smtClean="0">
                <a:latin typeface="Gotham HTF" pitchFamily="50" charset="0"/>
              </a:rPr>
              <a:t>/</a:t>
            </a:r>
          </a:p>
          <a:p>
            <a:r>
              <a:rPr lang="pt-BR" sz="1100" i="1" dirty="0" smtClean="0">
                <a:latin typeface="Gotham HTF" pitchFamily="50" charset="0"/>
              </a:rPr>
              <a:t>BEM ESTAR/ESTÉTICA</a:t>
            </a:r>
          </a:p>
          <a:p>
            <a:endParaRPr lang="pt-BR" sz="1100" i="1" dirty="0">
              <a:latin typeface="Gotham HTF" pitchFamily="50" charset="0"/>
            </a:endParaRPr>
          </a:p>
          <a:p>
            <a:r>
              <a:rPr lang="pt-BR" sz="1100" b="1" u="sng" dirty="0" err="1">
                <a:latin typeface="Gotham HTF" pitchFamily="50" charset="0"/>
              </a:rPr>
              <a:t>Aromaterapia</a:t>
            </a:r>
            <a:r>
              <a:rPr lang="pt-BR" sz="1100" b="1" u="sng" dirty="0">
                <a:latin typeface="Gotham HTF" pitchFamily="50" charset="0"/>
              </a:rPr>
              <a:t> e Terapia </a:t>
            </a:r>
            <a:r>
              <a:rPr lang="pt-BR" sz="1100" b="1" u="sng" dirty="0" smtClean="0">
                <a:latin typeface="Gotham HTF" pitchFamily="50" charset="0"/>
              </a:rPr>
              <a:t>Floral</a:t>
            </a:r>
          </a:p>
          <a:p>
            <a:endParaRPr lang="pt-BR" sz="1100" b="1" dirty="0">
              <a:latin typeface="Gotham HTF" pitchFamily="50" charset="0"/>
            </a:endParaRPr>
          </a:p>
          <a:p>
            <a:r>
              <a:rPr lang="pt-BR" sz="1100" b="1" dirty="0" err="1"/>
              <a:t>Ronalldo</a:t>
            </a:r>
            <a:r>
              <a:rPr lang="pt-BR" sz="1100" b="1" dirty="0"/>
              <a:t> JM</a:t>
            </a:r>
          </a:p>
          <a:p>
            <a:r>
              <a:rPr lang="pt-BR" sz="1100" dirty="0"/>
              <a:t>Procedimento: Consulta</a:t>
            </a:r>
          </a:p>
          <a:p>
            <a:r>
              <a:rPr lang="pt-BR" sz="1100" dirty="0"/>
              <a:t>Endereço: Rua Artur Antônio da Silva, 481, Universitário,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973037732</a:t>
            </a:r>
          </a:p>
          <a:p>
            <a:endParaRPr lang="pt-BR" sz="1100" dirty="0"/>
          </a:p>
          <a:p>
            <a:r>
              <a:rPr lang="pt-BR" sz="1100" b="1" dirty="0"/>
              <a:t>Samuel </a:t>
            </a:r>
            <a:r>
              <a:rPr lang="pt-BR" sz="1100" b="1" dirty="0" err="1"/>
              <a:t>Teixadan</a:t>
            </a:r>
            <a:endParaRPr lang="pt-BR" sz="1100" b="1" dirty="0"/>
          </a:p>
          <a:p>
            <a:r>
              <a:rPr lang="pt-BR" sz="1100" dirty="0"/>
              <a:t>Procedimento: Consulta</a:t>
            </a:r>
          </a:p>
          <a:p>
            <a:r>
              <a:rPr lang="pt-BR" sz="1100" dirty="0"/>
              <a:t>Endereço: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973037732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55501" y="2130802"/>
            <a:ext cx="19995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/>
              <a:t>Lais</a:t>
            </a:r>
            <a:r>
              <a:rPr lang="pt-BR" sz="1000" b="1" dirty="0" smtClean="0"/>
              <a:t> </a:t>
            </a:r>
            <a:r>
              <a:rPr lang="pt-BR" sz="1000" b="1" dirty="0"/>
              <a:t>Barros</a:t>
            </a:r>
          </a:p>
          <a:p>
            <a:r>
              <a:rPr lang="pt-BR" sz="1000" dirty="0"/>
              <a:t>Procedimento: Drenagem Linfática Manual (Sessão)</a:t>
            </a:r>
          </a:p>
          <a:p>
            <a:r>
              <a:rPr lang="pt-BR" sz="1000" dirty="0"/>
              <a:t>Endereço: Rua José Carlos Florêncio, 6, Cidade Alta, Caruaru, </a:t>
            </a:r>
            <a:r>
              <a:rPr lang="pt-BR" sz="1000" dirty="0" smtClean="0"/>
              <a:t>PE.</a:t>
            </a:r>
            <a:endParaRPr lang="pt-BR" sz="1000" dirty="0"/>
          </a:p>
          <a:p>
            <a:r>
              <a:rPr lang="pt-BR" sz="1000" dirty="0"/>
              <a:t>Telefone: (81) 99798-6358</a:t>
            </a:r>
          </a:p>
          <a:p>
            <a:endParaRPr lang="pt-BR" sz="1000" dirty="0"/>
          </a:p>
          <a:p>
            <a:r>
              <a:rPr lang="pt-BR" sz="1000" u="sng" dirty="0">
                <a:latin typeface="Gotham HTF" pitchFamily="50" charset="0"/>
              </a:rPr>
              <a:t>Exame de </a:t>
            </a:r>
            <a:r>
              <a:rPr lang="pt-BR" sz="1000" u="sng" dirty="0" err="1" smtClean="0">
                <a:latin typeface="Gotham HTF" pitchFamily="50" charset="0"/>
              </a:rPr>
              <a:t>Bioressonância</a:t>
            </a:r>
            <a:endParaRPr lang="pt-BR" sz="1000" u="sng" dirty="0" smtClean="0">
              <a:latin typeface="Gotham HTF" pitchFamily="50" charset="0"/>
            </a:endParaRPr>
          </a:p>
          <a:p>
            <a:endParaRPr lang="pt-BR" sz="1000" u="sng" dirty="0">
              <a:latin typeface="Gotham HTF" pitchFamily="50" charset="0"/>
            </a:endParaRPr>
          </a:p>
          <a:p>
            <a:r>
              <a:rPr lang="pt-BR" sz="1000" b="1" dirty="0" err="1"/>
              <a:t>Ronalldo</a:t>
            </a:r>
            <a:r>
              <a:rPr lang="pt-BR" sz="1000" b="1" dirty="0"/>
              <a:t> JM</a:t>
            </a:r>
          </a:p>
          <a:p>
            <a:r>
              <a:rPr lang="pt-BR" sz="1000" dirty="0"/>
              <a:t>Procedimento: Sessão</a:t>
            </a:r>
          </a:p>
          <a:p>
            <a:r>
              <a:rPr lang="pt-BR" sz="1000" dirty="0"/>
              <a:t>Endereço: Rua Artur Antônio da Silva, 481, Universitário, Caruaru, PE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973037732</a:t>
            </a:r>
          </a:p>
          <a:p>
            <a:endParaRPr lang="pt-BR" sz="1000" dirty="0"/>
          </a:p>
          <a:p>
            <a:r>
              <a:rPr lang="pt-BR" sz="1000" u="sng" dirty="0">
                <a:latin typeface="Gotham HTF" pitchFamily="50" charset="0"/>
              </a:rPr>
              <a:t>Fitoterapia ou </a:t>
            </a:r>
            <a:r>
              <a:rPr lang="pt-BR" sz="1000" u="sng" dirty="0" smtClean="0">
                <a:latin typeface="Gotham HTF" pitchFamily="50" charset="0"/>
              </a:rPr>
              <a:t>Homeopatia</a:t>
            </a:r>
          </a:p>
          <a:p>
            <a:endParaRPr lang="pt-BR" sz="1000" u="sng" dirty="0">
              <a:latin typeface="Gotham HTF" pitchFamily="50" charset="0"/>
            </a:endParaRPr>
          </a:p>
          <a:p>
            <a:r>
              <a:rPr lang="pt-BR" sz="1000" b="1" dirty="0"/>
              <a:t>Samuel </a:t>
            </a:r>
            <a:r>
              <a:rPr lang="pt-BR" sz="1000" b="1" dirty="0" err="1"/>
              <a:t>Teixadan</a:t>
            </a:r>
            <a:endParaRPr lang="pt-BR" sz="1000" b="1" dirty="0"/>
          </a:p>
          <a:p>
            <a:r>
              <a:rPr lang="pt-BR" sz="1000" dirty="0"/>
              <a:t>Procedimento: Consulta</a:t>
            </a:r>
          </a:p>
          <a:p>
            <a:r>
              <a:rPr lang="pt-BR" sz="1000" dirty="0"/>
              <a:t>Endereço: Rua Artur Antônio da Silva, 481, Universitário, Caruaru, PE, 55016445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973037732</a:t>
            </a:r>
          </a:p>
          <a:p>
            <a:endParaRPr lang="pt-BR" sz="1000" dirty="0"/>
          </a:p>
          <a:p>
            <a:r>
              <a:rPr lang="pt-BR" sz="1000" dirty="0" err="1">
                <a:latin typeface="Gotham HTF" pitchFamily="50" charset="0"/>
              </a:rPr>
              <a:t>Kinesioterapia</a:t>
            </a:r>
            <a:r>
              <a:rPr lang="pt-BR" sz="1000" dirty="0">
                <a:latin typeface="Gotham HTF" pitchFamily="50" charset="0"/>
              </a:rPr>
              <a:t> (Fitas Elásticas</a:t>
            </a:r>
            <a:r>
              <a:rPr lang="pt-BR" sz="1000" dirty="0" smtClean="0">
                <a:latin typeface="Gotham HTF" pitchFamily="50" charset="0"/>
              </a:rPr>
              <a:t>)</a:t>
            </a:r>
          </a:p>
          <a:p>
            <a:endParaRPr lang="pt-BR" sz="1000" dirty="0">
              <a:latin typeface="Gotham HTF" pitchFamily="50" charset="0"/>
            </a:endParaRPr>
          </a:p>
          <a:p>
            <a:r>
              <a:rPr lang="pt-BR" sz="1000" b="1" dirty="0" err="1"/>
              <a:t>Ronalldo</a:t>
            </a:r>
            <a:r>
              <a:rPr lang="pt-BR" sz="1000" b="1" dirty="0"/>
              <a:t> JM</a:t>
            </a:r>
          </a:p>
          <a:p>
            <a:r>
              <a:rPr lang="pt-BR" sz="1000" dirty="0"/>
              <a:t>Procedimentos:</a:t>
            </a:r>
          </a:p>
          <a:p>
            <a:r>
              <a:rPr lang="pt-BR" sz="1000" dirty="0"/>
              <a:t>Sessão + Consulta</a:t>
            </a:r>
          </a:p>
          <a:p>
            <a:r>
              <a:rPr lang="pt-BR" sz="1000" dirty="0"/>
              <a:t>Sessão</a:t>
            </a:r>
          </a:p>
          <a:p>
            <a:r>
              <a:rPr lang="pt-BR" sz="1000" dirty="0"/>
              <a:t>Endereço: Rua Artur Antônio da Silva, 481, Universitário, Caruaru, PE</a:t>
            </a:r>
          </a:p>
          <a:p>
            <a:r>
              <a:rPr lang="pt-BR" sz="1000" dirty="0"/>
              <a:t>Telefone: (81) </a:t>
            </a:r>
            <a:r>
              <a:rPr lang="pt-BR" sz="1000" dirty="0" smtClean="0"/>
              <a:t>973037732</a:t>
            </a:r>
          </a:p>
          <a:p>
            <a:endParaRPr lang="pt-BR" sz="1000" dirty="0" smtClean="0"/>
          </a:p>
          <a:p>
            <a:r>
              <a:rPr lang="pt-BR" sz="1000" u="sng" dirty="0" smtClean="0">
                <a:latin typeface="Gotham HTF" pitchFamily="50" charset="0"/>
              </a:rPr>
              <a:t>Liberação </a:t>
            </a:r>
            <a:r>
              <a:rPr lang="pt-BR" sz="1000" u="sng" dirty="0" err="1" smtClean="0">
                <a:latin typeface="Gotham HTF" pitchFamily="50" charset="0"/>
              </a:rPr>
              <a:t>Miofascial</a:t>
            </a:r>
            <a:endParaRPr lang="pt-BR" sz="1000" u="sng" dirty="0" smtClean="0">
              <a:latin typeface="Gotham HTF" pitchFamily="50" charset="0"/>
            </a:endParaRPr>
          </a:p>
          <a:p>
            <a:endParaRPr lang="pt-BR" sz="1000" u="sng" dirty="0" smtClean="0">
              <a:latin typeface="Gotham HTF" pitchFamily="50" charset="0"/>
            </a:endParaRPr>
          </a:p>
          <a:p>
            <a:r>
              <a:rPr lang="pt-BR" sz="1000" b="1" dirty="0" err="1" smtClean="0"/>
              <a:t>Lais</a:t>
            </a:r>
            <a:r>
              <a:rPr lang="pt-BR" sz="1000" b="1" dirty="0" smtClean="0"/>
              <a:t> </a:t>
            </a:r>
            <a:r>
              <a:rPr lang="pt-BR" sz="1000" b="1" dirty="0"/>
              <a:t>Barros</a:t>
            </a:r>
          </a:p>
          <a:p>
            <a:r>
              <a:rPr lang="pt-BR" sz="1000" dirty="0"/>
              <a:t>Procedimento: Sessão</a:t>
            </a:r>
          </a:p>
          <a:p>
            <a:r>
              <a:rPr lang="pt-BR" sz="1000" dirty="0"/>
              <a:t>Endereço: Rua José Carlos Florêncio, 6, Cidade Alta, Caruaru, PE, 55000000</a:t>
            </a:r>
          </a:p>
          <a:p>
            <a:r>
              <a:rPr lang="pt-BR" sz="1000" dirty="0"/>
              <a:t>Telefone: (81) 99798-6358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8002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381652" y="2192357"/>
            <a:ext cx="1881876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err="1">
                <a:latin typeface="Gotham HTF" pitchFamily="50" charset="0"/>
              </a:rPr>
              <a:t>Ventosaterapia</a:t>
            </a:r>
            <a:endParaRPr lang="pt-BR" sz="1100" u="sng" dirty="0">
              <a:latin typeface="Gotham HTF" pitchFamily="50" charset="0"/>
            </a:endParaRPr>
          </a:p>
          <a:p>
            <a:endParaRPr lang="pt-BR" sz="1100" dirty="0">
              <a:latin typeface="Gotham HTF" pitchFamily="50" charset="0"/>
            </a:endParaRPr>
          </a:p>
          <a:p>
            <a:r>
              <a:rPr lang="pt-BR" sz="1100" dirty="0"/>
              <a:t>Juliana </a:t>
            </a:r>
            <a:r>
              <a:rPr lang="pt-BR" sz="1100" dirty="0" err="1"/>
              <a:t>Glayce</a:t>
            </a:r>
            <a:r>
              <a:rPr lang="pt-BR" sz="1100" dirty="0"/>
              <a:t> da Silva Magalhães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Saldanha Marinho, 360, Maurício de Nassau, Caruaru, PE, 5500000</a:t>
            </a:r>
          </a:p>
          <a:p>
            <a:r>
              <a:rPr lang="pt-BR" sz="1100" dirty="0"/>
              <a:t>Telefone: (81) 99813-3280</a:t>
            </a:r>
          </a:p>
          <a:p>
            <a:endParaRPr lang="pt-BR" sz="1100" dirty="0"/>
          </a:p>
          <a:p>
            <a:r>
              <a:rPr lang="pt-BR" sz="1100" b="1" dirty="0" err="1"/>
              <a:t>Ronalldo</a:t>
            </a:r>
            <a:r>
              <a:rPr lang="pt-BR" sz="1100" b="1" dirty="0"/>
              <a:t> JM</a:t>
            </a:r>
          </a:p>
          <a:p>
            <a:r>
              <a:rPr lang="pt-BR" sz="1100" dirty="0"/>
              <a:t>Procedimentos:</a:t>
            </a:r>
          </a:p>
          <a:p>
            <a:r>
              <a:rPr lang="pt-BR" sz="1100" dirty="0"/>
              <a:t>Consulta</a:t>
            </a:r>
          </a:p>
          <a:p>
            <a:r>
              <a:rPr lang="pt-BR" sz="1100" dirty="0"/>
              <a:t>Sessão</a:t>
            </a:r>
          </a:p>
          <a:p>
            <a:r>
              <a:rPr lang="pt-BR" sz="1100" dirty="0"/>
              <a:t>Endereço: Rua Artur Antônio da Silva, 481, Universitário, Caruaru, PE</a:t>
            </a:r>
          </a:p>
          <a:p>
            <a:r>
              <a:rPr lang="pt-BR" sz="1100" dirty="0"/>
              <a:t>Telefone: (81) 973037732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u="sng" dirty="0">
                <a:latin typeface="Gotham HTF" pitchFamily="50" charset="0"/>
              </a:rPr>
              <a:t>MEDICINA DE FAMÍLIA E </a:t>
            </a:r>
            <a:r>
              <a:rPr lang="pt-BR" sz="1100" b="1" u="sng" dirty="0" smtClean="0">
                <a:latin typeface="Gotham HTF" pitchFamily="50" charset="0"/>
              </a:rPr>
              <a:t>COMUNIDADE</a:t>
            </a:r>
          </a:p>
          <a:p>
            <a:endParaRPr lang="pt-BR" sz="1100" dirty="0">
              <a:latin typeface="Gotham HTF" pitchFamily="50" charset="0"/>
            </a:endParaRPr>
          </a:p>
          <a:p>
            <a:r>
              <a:rPr lang="pt-BR" sz="1100" b="1" dirty="0" err="1"/>
              <a:t>Adine</a:t>
            </a:r>
            <a:r>
              <a:rPr lang="pt-BR" sz="1100" b="1" dirty="0"/>
              <a:t> Batista de Lima</a:t>
            </a:r>
          </a:p>
          <a:p>
            <a:r>
              <a:rPr lang="pt-BR" sz="1100" dirty="0"/>
              <a:t>Procedimentos:</a:t>
            </a:r>
          </a:p>
          <a:p>
            <a:r>
              <a:rPr lang="pt-BR" sz="1100" dirty="0"/>
              <a:t>Consulta Consultório</a:t>
            </a:r>
          </a:p>
          <a:p>
            <a:r>
              <a:rPr lang="pt-BR" sz="1100" dirty="0"/>
              <a:t>Consulta Domiciliar</a:t>
            </a:r>
          </a:p>
          <a:p>
            <a:r>
              <a:rPr lang="pt-BR" sz="1100" dirty="0"/>
              <a:t>Endereço: Rua Saldanha Marinho, 360, Maurício de Nassau, Caruaru, </a:t>
            </a:r>
            <a:r>
              <a:rPr lang="pt-BR" sz="1100" dirty="0" smtClean="0"/>
              <a:t>PE.</a:t>
            </a:r>
          </a:p>
          <a:p>
            <a:r>
              <a:rPr lang="pt-BR" sz="1100" dirty="0" smtClean="0"/>
              <a:t>Telefone</a:t>
            </a:r>
            <a:r>
              <a:rPr lang="pt-BR" sz="1100" dirty="0"/>
              <a:t>: (81) </a:t>
            </a:r>
            <a:r>
              <a:rPr lang="pt-BR" sz="1100" dirty="0" smtClean="0"/>
              <a:t>9.99754482</a:t>
            </a:r>
          </a:p>
          <a:p>
            <a:endParaRPr lang="pt-BR" sz="1100" dirty="0"/>
          </a:p>
          <a:p>
            <a:r>
              <a:rPr lang="pt-BR" sz="1100" b="1" u="sng" dirty="0" smtClean="0">
                <a:latin typeface="Gotham HTF" pitchFamily="50" charset="0"/>
              </a:rPr>
              <a:t>MUSICOTERAPIA</a:t>
            </a:r>
          </a:p>
          <a:p>
            <a:endParaRPr lang="pt-BR" sz="1100" b="1" u="sng" dirty="0">
              <a:latin typeface="Gotham HTF" pitchFamily="50" charset="0"/>
            </a:endParaRPr>
          </a:p>
          <a:p>
            <a:r>
              <a:rPr lang="pt-BR" sz="1100" b="1" dirty="0"/>
              <a:t>Kátia Lourenço</a:t>
            </a:r>
          </a:p>
          <a:p>
            <a:r>
              <a:rPr lang="pt-BR" sz="1100" dirty="0" smtClean="0"/>
              <a:t>Procedimentos: Anamnese e Sessão</a:t>
            </a:r>
            <a:endParaRPr lang="pt-BR" sz="1100" dirty="0"/>
          </a:p>
          <a:p>
            <a:r>
              <a:rPr lang="pt-BR" sz="1100" dirty="0"/>
              <a:t>Endereço: Rua Dr. José Mariano, 317, Nossa Senhora da Dores, Caruaru, PE, 55000000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98571.7889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263" y="2192357"/>
            <a:ext cx="180032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Gotham HTF" pitchFamily="50" charset="0"/>
              </a:rPr>
              <a:t>Manta </a:t>
            </a:r>
            <a:r>
              <a:rPr lang="pt-BR" sz="1100" u="sng" dirty="0" err="1" smtClean="0">
                <a:latin typeface="Gotham HTF" pitchFamily="50" charset="0"/>
              </a:rPr>
              <a:t>Termática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Juliana </a:t>
            </a:r>
            <a:r>
              <a:rPr lang="pt-BR" sz="1100" b="1" dirty="0" err="1"/>
              <a:t>Glayce</a:t>
            </a:r>
            <a:r>
              <a:rPr lang="pt-BR" sz="1100" b="1" dirty="0"/>
              <a:t> da Silva Magalhães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Saldanha Marinho, 360, Maurício de Nassau, Caruaru, </a:t>
            </a:r>
            <a:r>
              <a:rPr lang="pt-BR" sz="1100" dirty="0" smtClean="0"/>
              <a:t>PE</a:t>
            </a:r>
            <a:r>
              <a:rPr lang="pt-BR" sz="1100" dirty="0"/>
              <a:t>.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99813-3280</a:t>
            </a:r>
          </a:p>
          <a:p>
            <a:endParaRPr lang="pt-BR" sz="1100" dirty="0" smtClean="0"/>
          </a:p>
          <a:p>
            <a:r>
              <a:rPr lang="pt-BR" sz="1100" u="sng" dirty="0" smtClean="0">
                <a:latin typeface="Gotham HTF" pitchFamily="50" charset="0"/>
              </a:rPr>
              <a:t>Massagem Relaxante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b="1" dirty="0" smtClean="0"/>
              <a:t>Juliana </a:t>
            </a:r>
            <a:r>
              <a:rPr lang="pt-BR" sz="1100" b="1" dirty="0" err="1"/>
              <a:t>Glayce</a:t>
            </a:r>
            <a:r>
              <a:rPr lang="pt-BR" sz="1100" b="1" dirty="0"/>
              <a:t> da Silva Magalhães</a:t>
            </a:r>
          </a:p>
          <a:p>
            <a:r>
              <a:rPr lang="pt-BR" sz="1100" dirty="0" smtClean="0"/>
              <a:t>Procedimentos: Sessão</a:t>
            </a:r>
            <a:endParaRPr lang="pt-BR" sz="1100" dirty="0"/>
          </a:p>
          <a:p>
            <a:r>
              <a:rPr lang="pt-BR" sz="1100" dirty="0"/>
              <a:t>Massagem Relaxante com Pedra Quente</a:t>
            </a:r>
          </a:p>
          <a:p>
            <a:r>
              <a:rPr lang="pt-BR" sz="1100" dirty="0"/>
              <a:t>Endereço: Rua Saldanha Marinho, 360, Maurício de Nassau,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99813-3280</a:t>
            </a:r>
          </a:p>
          <a:p>
            <a:endParaRPr lang="pt-BR" sz="1100" dirty="0"/>
          </a:p>
          <a:p>
            <a:r>
              <a:rPr lang="pt-BR" sz="1100" b="1" dirty="0" err="1"/>
              <a:t>Lais</a:t>
            </a:r>
            <a:r>
              <a:rPr lang="pt-BR" sz="1100" b="1" dirty="0"/>
              <a:t> Barros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José Carlos Florêncio, 6, Cidade Alta,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99798-6358</a:t>
            </a:r>
          </a:p>
          <a:p>
            <a:endParaRPr lang="pt-BR" sz="1100" dirty="0"/>
          </a:p>
          <a:p>
            <a:r>
              <a:rPr lang="pt-BR" sz="1100" u="sng" dirty="0" err="1" smtClean="0">
                <a:latin typeface="Gotham HTF" pitchFamily="50" charset="0"/>
              </a:rPr>
              <a:t>Ozônioterapia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 err="1"/>
              <a:t>Ronalldo</a:t>
            </a:r>
            <a:r>
              <a:rPr lang="pt-BR" sz="1100" b="1" dirty="0"/>
              <a:t> JM</a:t>
            </a:r>
          </a:p>
          <a:p>
            <a:r>
              <a:rPr lang="pt-BR" sz="1100" dirty="0"/>
              <a:t>Procedimentos:</a:t>
            </a:r>
          </a:p>
          <a:p>
            <a:r>
              <a:rPr lang="pt-BR" sz="1100" dirty="0"/>
              <a:t>Consulta</a:t>
            </a:r>
          </a:p>
          <a:p>
            <a:r>
              <a:rPr lang="pt-BR" sz="1100" dirty="0"/>
              <a:t>Sessões de Procedimento</a:t>
            </a:r>
          </a:p>
          <a:p>
            <a:r>
              <a:rPr lang="pt-BR" sz="1100" dirty="0"/>
              <a:t>Endereço: Rua Artur Antônio da Silva, 481, Universitário,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973037732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45332" y="2192357"/>
            <a:ext cx="1999536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CEM</a:t>
            </a:r>
          </a:p>
          <a:p>
            <a:r>
              <a:rPr lang="pt-BR" sz="1050" dirty="0" smtClean="0"/>
              <a:t>Procedimento: Sessão</a:t>
            </a:r>
            <a:endParaRPr lang="pt-BR" sz="1050" dirty="0"/>
          </a:p>
          <a:p>
            <a:r>
              <a:rPr lang="pt-BR" sz="1050" dirty="0"/>
              <a:t>Endereço: Rua Joaquim Tabosa, 25, Maurício de Nassau, Caruaru, </a:t>
            </a:r>
            <a:r>
              <a:rPr lang="pt-BR" sz="1050" dirty="0" smtClean="0"/>
              <a:t>PE.</a:t>
            </a:r>
            <a:endParaRPr lang="pt-BR" sz="1050" dirty="0"/>
          </a:p>
          <a:p>
            <a:r>
              <a:rPr lang="pt-BR" sz="1050" dirty="0"/>
              <a:t>Telefone: (81) 3721-5529 / (81) 99632-4363</a:t>
            </a:r>
          </a:p>
          <a:p>
            <a:endParaRPr lang="pt-BR" sz="1050" dirty="0"/>
          </a:p>
          <a:p>
            <a:r>
              <a:rPr lang="pt-BR" sz="1050" u="sng" dirty="0" smtClean="0">
                <a:latin typeface="Gotham HTF" pitchFamily="50" charset="0"/>
              </a:rPr>
              <a:t>NEUROLOGISTA</a:t>
            </a:r>
          </a:p>
          <a:p>
            <a:endParaRPr lang="pt-BR" sz="1050" u="sng" dirty="0" smtClean="0">
              <a:latin typeface="Gotham HTF" pitchFamily="50" charset="0"/>
            </a:endParaRPr>
          </a:p>
          <a:p>
            <a:r>
              <a:rPr lang="pt-BR" sz="1050" b="1" dirty="0" err="1"/>
              <a:t>Audrim</a:t>
            </a:r>
            <a:r>
              <a:rPr lang="pt-BR" sz="1050" b="1" dirty="0"/>
              <a:t> Barros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Dr. José Mariano, 317, Nossa Senhora da Dores, Caruaru, </a:t>
            </a:r>
            <a:r>
              <a:rPr lang="pt-BR" sz="1050" dirty="0" smtClean="0"/>
              <a:t>PE.</a:t>
            </a:r>
            <a:endParaRPr lang="pt-BR" sz="1050" dirty="0"/>
          </a:p>
          <a:p>
            <a:r>
              <a:rPr lang="pt-BR" sz="1050" dirty="0"/>
              <a:t>Telefone: (81) </a:t>
            </a:r>
            <a:r>
              <a:rPr lang="pt-BR" sz="1050" dirty="0" smtClean="0"/>
              <a:t>98571.7889</a:t>
            </a:r>
          </a:p>
          <a:p>
            <a:endParaRPr lang="pt-BR" sz="1050" dirty="0"/>
          </a:p>
          <a:p>
            <a:r>
              <a:rPr lang="pt-BR" sz="1050" b="1" dirty="0"/>
              <a:t>Bruno Lázaro Ramos Rangel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Nossa Senhora de Fátima, Maurício de Nassau, Caruaru, PE, 55012600</a:t>
            </a:r>
          </a:p>
          <a:p>
            <a:r>
              <a:rPr lang="pt-BR" sz="1050" dirty="0"/>
              <a:t>Telefone: (81) 99731 </a:t>
            </a:r>
            <a:r>
              <a:rPr lang="pt-BR" sz="1050" dirty="0" smtClean="0"/>
              <a:t>5954</a:t>
            </a:r>
          </a:p>
          <a:p>
            <a:endParaRPr lang="pt-BR" sz="1050" dirty="0"/>
          </a:p>
          <a:p>
            <a:r>
              <a:rPr lang="pt-BR" sz="1050" b="1" dirty="0" err="1" smtClean="0"/>
              <a:t>Multimédica</a:t>
            </a:r>
            <a:endParaRPr lang="pt-BR" sz="1050" b="1" dirty="0"/>
          </a:p>
          <a:p>
            <a:r>
              <a:rPr lang="pt-BR" sz="1050" dirty="0" smtClean="0"/>
              <a:t>Endereço</a:t>
            </a:r>
            <a:r>
              <a:rPr lang="pt-BR" sz="1050" dirty="0"/>
              <a:t>: Rua Deputado Souto Filho, 53, Maurício de Nassau, Caruaru, PE, 55012-310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9.8270.9745</a:t>
            </a:r>
          </a:p>
          <a:p>
            <a:endParaRPr lang="pt-BR" sz="1050" dirty="0"/>
          </a:p>
          <a:p>
            <a:r>
              <a:rPr lang="pt-BR" sz="1050" u="sng" dirty="0" smtClean="0">
                <a:latin typeface="Gotham HTF" pitchFamily="50" charset="0"/>
              </a:rPr>
              <a:t>NEUROPSIPEDAGOGA</a:t>
            </a:r>
          </a:p>
          <a:p>
            <a:endParaRPr lang="pt-BR" sz="1050" u="sng" dirty="0">
              <a:latin typeface="Gotham HTF" pitchFamily="50" charset="0"/>
            </a:endParaRPr>
          </a:p>
          <a:p>
            <a:r>
              <a:rPr lang="pt-BR" sz="1050" b="1" dirty="0"/>
              <a:t>Hortência Gomes</a:t>
            </a:r>
          </a:p>
          <a:p>
            <a:r>
              <a:rPr lang="pt-BR" sz="1050" dirty="0" smtClean="0"/>
              <a:t>Procedimento: Anamnese e Sessão</a:t>
            </a:r>
            <a:endParaRPr lang="pt-BR" sz="1050" dirty="0"/>
          </a:p>
          <a:p>
            <a:r>
              <a:rPr lang="pt-BR" sz="1050" dirty="0"/>
              <a:t>Endereço: Rua São Gabriel, 255, Maurício de Nassau, Caruaru, </a:t>
            </a:r>
            <a:r>
              <a:rPr lang="pt-BR" sz="1050" dirty="0" smtClean="0"/>
              <a:t>PE.</a:t>
            </a:r>
          </a:p>
          <a:p>
            <a:r>
              <a:rPr lang="pt-BR" sz="1050" dirty="0" smtClean="0"/>
              <a:t>Telefone</a:t>
            </a:r>
            <a:r>
              <a:rPr lang="pt-BR" sz="1050" dirty="0"/>
              <a:t>: (81) </a:t>
            </a:r>
            <a:r>
              <a:rPr lang="pt-BR" sz="1050" dirty="0" smtClean="0"/>
              <a:t>99-177-5825</a:t>
            </a:r>
          </a:p>
          <a:p>
            <a:endParaRPr lang="pt-BR" sz="1050" dirty="0"/>
          </a:p>
          <a:p>
            <a:r>
              <a:rPr lang="pt-BR" sz="1050" u="sng" dirty="0" smtClean="0">
                <a:latin typeface="Gotham HTF" pitchFamily="50" charset="0"/>
              </a:rPr>
              <a:t>NEUROPEDIATRIA</a:t>
            </a:r>
          </a:p>
          <a:p>
            <a:endParaRPr lang="pt-BR" sz="1050" u="sng" dirty="0">
              <a:latin typeface="Gotham HTF" pitchFamily="50" charset="0"/>
            </a:endParaRPr>
          </a:p>
          <a:p>
            <a:r>
              <a:rPr lang="pt-BR" sz="1050" b="1" dirty="0" err="1"/>
              <a:t>Multimedica</a:t>
            </a:r>
            <a:endParaRPr lang="pt-BR" sz="1050" b="1" dirty="0"/>
          </a:p>
          <a:p>
            <a:r>
              <a:rPr lang="pt-BR" sz="1050" dirty="0"/>
              <a:t>Endereço: Rua Deputado Souto Filho, 53, Maurício de Nassau, Caruaru, PE, 55012-310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9.8270-9745</a:t>
            </a:r>
            <a:endParaRPr lang="pt-BR" sz="1050" u="sng" dirty="0">
              <a:latin typeface="Gotham HTF" pitchFamily="50" charset="0"/>
            </a:endParaRPr>
          </a:p>
          <a:p>
            <a:endParaRPr lang="pt-BR" sz="1000" u="sng" dirty="0" smtClean="0">
              <a:latin typeface="Gotham HTF" pitchFamily="50" charset="0"/>
            </a:endParaRPr>
          </a:p>
          <a:p>
            <a:endParaRPr lang="pt-BR" sz="1000" u="sng" dirty="0">
              <a:latin typeface="Gotham HT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442677" y="2115238"/>
            <a:ext cx="1881876" cy="7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 smtClean="0"/>
              <a:t>MedVida</a:t>
            </a:r>
            <a:endParaRPr lang="pt-BR" sz="1100" b="1" dirty="0" smtClean="0"/>
          </a:p>
          <a:p>
            <a:r>
              <a:rPr lang="pt-BR" sz="1100" dirty="0" smtClean="0"/>
              <a:t>Endereço: Rua Padre Antônio Tomaz, 211, Maurício de Nassau, Caruaru, PE.</a:t>
            </a:r>
          </a:p>
          <a:p>
            <a:r>
              <a:rPr lang="pt-BR" sz="1100" dirty="0" smtClean="0"/>
              <a:t>Telefone: (81) 99491-4198</a:t>
            </a:r>
          </a:p>
          <a:p>
            <a:endParaRPr lang="pt-BR" sz="1100" b="1" dirty="0" smtClean="0"/>
          </a:p>
          <a:p>
            <a:r>
              <a:rPr lang="pt-BR" sz="1100" b="1" dirty="0" err="1" smtClean="0"/>
              <a:t>Multimédica</a:t>
            </a:r>
            <a:endParaRPr lang="pt-BR" sz="1100" b="1" dirty="0"/>
          </a:p>
          <a:p>
            <a:r>
              <a:rPr lang="pt-BR" sz="1100" dirty="0" smtClean="0"/>
              <a:t>Endereço</a:t>
            </a:r>
            <a:r>
              <a:rPr lang="pt-BR" sz="1100" dirty="0"/>
              <a:t>: Rua Deputado Souto Filho, 53, Maurício de Nassau, Caruaru, PE, </a:t>
            </a:r>
            <a:r>
              <a:rPr lang="pt-BR" sz="1100" dirty="0" smtClean="0"/>
              <a:t>Telefone</a:t>
            </a:r>
            <a:r>
              <a:rPr lang="pt-BR" sz="1100" dirty="0"/>
              <a:t>: (81) </a:t>
            </a:r>
            <a:r>
              <a:rPr lang="pt-BR" sz="1100" dirty="0" smtClean="0"/>
              <a:t>9.8270.9745</a:t>
            </a:r>
          </a:p>
          <a:p>
            <a:endParaRPr lang="pt-BR" sz="1100" dirty="0"/>
          </a:p>
          <a:p>
            <a:r>
              <a:rPr lang="pt-BR" sz="1100" b="1" dirty="0" err="1"/>
              <a:t>Pâmella</a:t>
            </a:r>
            <a:r>
              <a:rPr lang="pt-BR" sz="1100" b="1" dirty="0"/>
              <a:t> Luma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97303.7762</a:t>
            </a:r>
          </a:p>
          <a:p>
            <a:endParaRPr lang="pt-BR" sz="1100" dirty="0"/>
          </a:p>
          <a:p>
            <a:r>
              <a:rPr lang="pt-BR" sz="1100" b="1" dirty="0"/>
              <a:t>Sandra Lima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97303.7762</a:t>
            </a:r>
          </a:p>
          <a:p>
            <a:endParaRPr lang="pt-BR" sz="1100" dirty="0"/>
          </a:p>
          <a:p>
            <a:r>
              <a:rPr lang="pt-BR" sz="1100" b="1" dirty="0" err="1"/>
              <a:t>Taeles</a:t>
            </a:r>
            <a:r>
              <a:rPr lang="pt-BR" sz="1100" b="1" dirty="0"/>
              <a:t> Lindalva de Oliveira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Dr. José Mariano, 317, Nossa Senhora da Dores, Caruaru, </a:t>
            </a:r>
            <a:r>
              <a:rPr lang="pt-BR" sz="1100" dirty="0" smtClean="0"/>
              <a:t>PE. Telefone</a:t>
            </a:r>
            <a:r>
              <a:rPr lang="pt-BR" sz="1100" dirty="0"/>
              <a:t>: (81) 98571.7889</a:t>
            </a:r>
          </a:p>
          <a:p>
            <a:endParaRPr lang="pt-BR" sz="1100" dirty="0"/>
          </a:p>
          <a:p>
            <a:r>
              <a:rPr lang="pt-BR" sz="1050" b="1" u="sng" dirty="0" smtClean="0">
                <a:latin typeface="Gotham HTF" pitchFamily="50" charset="0"/>
              </a:rPr>
              <a:t>OBSTETRICIA</a:t>
            </a:r>
          </a:p>
          <a:p>
            <a:endParaRPr lang="pt-BR" sz="1050" dirty="0">
              <a:latin typeface="Gotham HTF" pitchFamily="50" charset="0"/>
            </a:endParaRPr>
          </a:p>
          <a:p>
            <a:r>
              <a:rPr lang="pt-BR" sz="1050" b="1" dirty="0" err="1"/>
              <a:t>Apolianny</a:t>
            </a:r>
            <a:r>
              <a:rPr lang="pt-BR" sz="1050" b="1" dirty="0"/>
              <a:t> Anjos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Dr. José Mariano, 317, Nossa Senhora da Dores, Caruaru, PE, </a:t>
            </a:r>
            <a:r>
              <a:rPr lang="pt-BR" sz="1050" dirty="0" smtClean="0"/>
              <a:t>Telefone</a:t>
            </a:r>
            <a:r>
              <a:rPr lang="pt-BR" sz="1050" dirty="0"/>
              <a:t>: (81) </a:t>
            </a:r>
            <a:r>
              <a:rPr lang="pt-BR" sz="1050" dirty="0" smtClean="0"/>
              <a:t>98571.7889</a:t>
            </a:r>
          </a:p>
          <a:p>
            <a:endParaRPr lang="pt-BR" sz="1050" dirty="0"/>
          </a:p>
          <a:p>
            <a:r>
              <a:rPr lang="pt-BR" sz="1050" b="1" dirty="0"/>
              <a:t>Barbara </a:t>
            </a:r>
            <a:r>
              <a:rPr lang="pt-BR" sz="1050" b="1" dirty="0" err="1"/>
              <a:t>Tiburcio</a:t>
            </a:r>
            <a:endParaRPr lang="pt-BR" sz="1050" b="1" dirty="0"/>
          </a:p>
          <a:p>
            <a:r>
              <a:rPr lang="pt-BR" sz="1050" dirty="0" smtClean="0"/>
              <a:t>Endereço</a:t>
            </a:r>
            <a:r>
              <a:rPr lang="pt-BR" sz="1050" dirty="0"/>
              <a:t>: Rua Dr. José Mariano, 317, Nossa Senhora da Dores, Caruaru, PE, </a:t>
            </a:r>
            <a:r>
              <a:rPr lang="pt-BR" sz="1050" dirty="0" smtClean="0"/>
              <a:t>Telefone</a:t>
            </a:r>
            <a:r>
              <a:rPr lang="pt-BR" sz="1050" dirty="0"/>
              <a:t>: (81) </a:t>
            </a:r>
            <a:r>
              <a:rPr lang="pt-BR" sz="1050" dirty="0" smtClean="0"/>
              <a:t>98571.7889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1903" y="2115238"/>
            <a:ext cx="1800326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smtClean="0">
                <a:latin typeface="Gotham HTF" pitchFamily="50" charset="0"/>
              </a:rPr>
              <a:t>NUTROLOGIA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Daniel Carvalho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Dr. José Augusto, 645, Santo Antônio, Vitória de Santo Antão, </a:t>
            </a:r>
            <a:r>
              <a:rPr lang="pt-BR" sz="1100" dirty="0" smtClean="0"/>
              <a:t>PE. Telefone</a:t>
            </a:r>
            <a:r>
              <a:rPr lang="pt-BR" sz="1100" dirty="0"/>
              <a:t>: (81) 3523 8200</a:t>
            </a:r>
          </a:p>
          <a:p>
            <a:endParaRPr lang="pt-BR" sz="1100" dirty="0" smtClean="0"/>
          </a:p>
          <a:p>
            <a:r>
              <a:rPr lang="pt-BR" sz="1100" u="sng" dirty="0" smtClean="0">
                <a:latin typeface="Gotham HTF" pitchFamily="50" charset="0"/>
              </a:rPr>
              <a:t>NUTRIÇÃO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b="1" dirty="0"/>
              <a:t>Arlindo Neto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973037732</a:t>
            </a:r>
          </a:p>
          <a:p>
            <a:endParaRPr lang="pt-BR" sz="1100" dirty="0"/>
          </a:p>
          <a:p>
            <a:r>
              <a:rPr lang="pt-BR" sz="1100" b="1" dirty="0" err="1"/>
              <a:t>Josean</a:t>
            </a:r>
            <a:r>
              <a:rPr lang="pt-BR" sz="1100" b="1" dirty="0"/>
              <a:t> Carvalho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Dr. José Mariano, 317, Nossa Senhora da Dores, Caruaru, </a:t>
            </a:r>
            <a:r>
              <a:rPr lang="pt-BR" sz="1100" dirty="0" smtClean="0"/>
              <a:t>PE.</a:t>
            </a:r>
          </a:p>
          <a:p>
            <a:r>
              <a:rPr lang="pt-BR" sz="1100" dirty="0" smtClean="0"/>
              <a:t>Telefone</a:t>
            </a:r>
            <a:r>
              <a:rPr lang="pt-BR" sz="1100" dirty="0"/>
              <a:t>: (81) </a:t>
            </a:r>
            <a:r>
              <a:rPr lang="pt-BR" sz="1100" dirty="0" smtClean="0"/>
              <a:t>98571.7889</a:t>
            </a:r>
          </a:p>
          <a:p>
            <a:endParaRPr lang="pt-BR" sz="1100" dirty="0"/>
          </a:p>
          <a:p>
            <a:r>
              <a:rPr lang="pt-BR" sz="1100" b="1" dirty="0"/>
              <a:t>Laura Ramos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973037732</a:t>
            </a:r>
          </a:p>
          <a:p>
            <a:endParaRPr lang="pt-BR" sz="1100" dirty="0"/>
          </a:p>
          <a:p>
            <a:r>
              <a:rPr lang="pt-BR" sz="1100" b="1" dirty="0"/>
              <a:t>Letícia Lima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PE.</a:t>
            </a:r>
            <a:endParaRPr lang="pt-BR" sz="1100" dirty="0"/>
          </a:p>
          <a:p>
            <a:r>
              <a:rPr lang="pt-BR" sz="1100" dirty="0"/>
              <a:t>Telefone: (81) </a:t>
            </a:r>
            <a:r>
              <a:rPr lang="pt-BR" sz="1100" dirty="0" smtClean="0"/>
              <a:t>99555-9259</a:t>
            </a:r>
          </a:p>
          <a:p>
            <a:endParaRPr lang="pt-BR" sz="1100" dirty="0"/>
          </a:p>
          <a:p>
            <a:r>
              <a:rPr lang="pt-BR" sz="1100" b="1" dirty="0"/>
              <a:t>Letícia Vital</a:t>
            </a:r>
          </a:p>
          <a:p>
            <a:r>
              <a:rPr lang="pt-BR" sz="1100" dirty="0" smtClean="0"/>
              <a:t>Endereço</a:t>
            </a:r>
            <a:r>
              <a:rPr lang="pt-BR" sz="1100" dirty="0"/>
              <a:t>: Rua Artur Antônio da Silva, 481, Universitário, Caruaru, </a:t>
            </a:r>
            <a:r>
              <a:rPr lang="pt-BR" sz="1100" dirty="0" smtClean="0"/>
              <a:t>PE</a:t>
            </a:r>
          </a:p>
          <a:p>
            <a:r>
              <a:rPr lang="pt-BR" sz="1100" dirty="0" smtClean="0"/>
              <a:t>Telefone</a:t>
            </a:r>
            <a:r>
              <a:rPr lang="pt-BR" sz="1100" dirty="0"/>
              <a:t>: (81) </a:t>
            </a:r>
            <a:r>
              <a:rPr lang="pt-BR" sz="1100" dirty="0" smtClean="0"/>
              <a:t>99555-9259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89902" y="2115238"/>
            <a:ext cx="20422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Liliana Aragão</a:t>
            </a:r>
          </a:p>
          <a:p>
            <a:r>
              <a:rPr lang="pt-BR" sz="1100" dirty="0"/>
              <a:t>Endereço: Rua </a:t>
            </a:r>
            <a:r>
              <a:rPr lang="pt-BR" sz="1100" dirty="0" err="1"/>
              <a:t>Rodriguês</a:t>
            </a:r>
            <a:r>
              <a:rPr lang="pt-BR" sz="1100" dirty="0"/>
              <a:t> de Abreu, 511, Maurício de Nassau, Caruaru, PE, Telefone: (81) 8108-9324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89902" y="3177308"/>
            <a:ext cx="1999536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u="sng" dirty="0" smtClean="0">
                <a:latin typeface="Gotham HTF" pitchFamily="50" charset="0"/>
              </a:rPr>
              <a:t>OFTALMOLOGIA</a:t>
            </a:r>
          </a:p>
          <a:p>
            <a:endParaRPr lang="pt-BR" sz="1050" u="sng" dirty="0" smtClean="0">
              <a:latin typeface="Gotham HTF" pitchFamily="50" charset="0"/>
            </a:endParaRPr>
          </a:p>
          <a:p>
            <a:r>
              <a:rPr lang="pt-BR" sz="1050" b="1" dirty="0"/>
              <a:t>Clínica Ver Mais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dos Expedicionários, 115A, Centro,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37192376</a:t>
            </a:r>
          </a:p>
          <a:p>
            <a:endParaRPr lang="pt-BR" sz="1050" dirty="0"/>
          </a:p>
          <a:p>
            <a:r>
              <a:rPr lang="pt-BR" sz="1050" b="1" dirty="0"/>
              <a:t>Elton Vasconcelos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dos Expedicionários, 115A, Centro,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37192376</a:t>
            </a:r>
          </a:p>
          <a:p>
            <a:endParaRPr lang="pt-BR" sz="1050" dirty="0"/>
          </a:p>
          <a:p>
            <a:r>
              <a:rPr lang="pt-BR" sz="1050" b="1" dirty="0"/>
              <a:t>Lorena Lima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dos Expedicionários, 115A, Centro,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37192376</a:t>
            </a:r>
          </a:p>
          <a:p>
            <a:endParaRPr lang="pt-BR" sz="1050" dirty="0"/>
          </a:p>
          <a:p>
            <a:r>
              <a:rPr lang="pt-BR" sz="1050" b="1" dirty="0"/>
              <a:t>Renato Lira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dos Expedicionários, 115A, Centro,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37192376</a:t>
            </a:r>
          </a:p>
          <a:p>
            <a:endParaRPr lang="pt-BR" sz="1050" dirty="0"/>
          </a:p>
          <a:p>
            <a:r>
              <a:rPr lang="pt-BR" sz="1050" b="1" dirty="0"/>
              <a:t>Renato Stenio Junior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dos Expedicionários, 115A, Centro,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37192376</a:t>
            </a:r>
          </a:p>
          <a:p>
            <a:endParaRPr lang="pt-BR" sz="1050" dirty="0"/>
          </a:p>
          <a:p>
            <a:r>
              <a:rPr lang="pt-BR" sz="1050" b="1" dirty="0"/>
              <a:t>Wesley Souza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dos Expedicionários, 115A, Centro,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37192376</a:t>
            </a:r>
          </a:p>
        </p:txBody>
      </p:sp>
    </p:spTree>
    <p:extLst>
      <p:ext uri="{BB962C8B-B14F-4D97-AF65-F5344CB8AC3E}">
        <p14:creationId xmlns:p14="http://schemas.microsoft.com/office/powerpoint/2010/main" val="38522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26792" y="4574264"/>
            <a:ext cx="188187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 smtClean="0">
                <a:latin typeface="Gotham HTF" pitchFamily="50" charset="0"/>
              </a:rPr>
              <a:t>PEDIATRIA</a:t>
            </a:r>
          </a:p>
          <a:p>
            <a:endParaRPr lang="pt-BR" sz="1050" b="1" u="sng" dirty="0">
              <a:latin typeface="Gotham HTF" pitchFamily="50" charset="0"/>
            </a:endParaRPr>
          </a:p>
          <a:p>
            <a:r>
              <a:rPr lang="pt-BR" sz="1050" b="1" dirty="0"/>
              <a:t>Berenice Avelar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Silvino Macedo, 253, Maurício de Nassau,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3136-2599</a:t>
            </a:r>
          </a:p>
          <a:p>
            <a:endParaRPr lang="pt-BR" sz="1050" dirty="0"/>
          </a:p>
          <a:p>
            <a:r>
              <a:rPr lang="pt-BR" sz="1050" b="1" dirty="0" err="1"/>
              <a:t>Multimédica</a:t>
            </a:r>
            <a:endParaRPr lang="pt-BR" sz="1050" b="1" dirty="0"/>
          </a:p>
          <a:p>
            <a:r>
              <a:rPr lang="pt-BR" sz="1050" dirty="0" smtClean="0"/>
              <a:t>Endereço</a:t>
            </a:r>
            <a:r>
              <a:rPr lang="pt-BR" sz="1050" dirty="0"/>
              <a:t>: Rua Deputado Souto Filho, 53, Maurício de Nassau,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9.8270.9745</a:t>
            </a:r>
          </a:p>
          <a:p>
            <a:endParaRPr lang="pt-BR" sz="1050" dirty="0"/>
          </a:p>
          <a:p>
            <a:r>
              <a:rPr lang="pt-BR" sz="1050" u="sng" dirty="0" smtClean="0">
                <a:latin typeface="Gotham HTF" pitchFamily="50" charset="0"/>
              </a:rPr>
              <a:t>PSICANÁLISE</a:t>
            </a:r>
          </a:p>
          <a:p>
            <a:endParaRPr lang="pt-BR" sz="1050" u="sng" dirty="0">
              <a:latin typeface="Gotham HTF" pitchFamily="50" charset="0"/>
            </a:endParaRPr>
          </a:p>
          <a:p>
            <a:r>
              <a:rPr lang="pt-BR" sz="1050" b="1" dirty="0"/>
              <a:t>Carlos </a:t>
            </a:r>
            <a:r>
              <a:rPr lang="pt-BR" sz="1050" b="1" dirty="0" err="1"/>
              <a:t>Brayner</a:t>
            </a:r>
            <a:endParaRPr lang="pt-BR" sz="1050" b="1" dirty="0"/>
          </a:p>
          <a:p>
            <a:r>
              <a:rPr lang="pt-BR" sz="1050" dirty="0" smtClean="0"/>
              <a:t>Endereço</a:t>
            </a:r>
            <a:r>
              <a:rPr lang="pt-BR" sz="1050" dirty="0"/>
              <a:t>: Rua </a:t>
            </a:r>
            <a:r>
              <a:rPr lang="pt-BR" sz="1050" dirty="0" err="1"/>
              <a:t>Rodriguês</a:t>
            </a:r>
            <a:r>
              <a:rPr lang="pt-BR" sz="1050" dirty="0"/>
              <a:t> de Abreu, 511, Maurício de Nassau,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8108-9324</a:t>
            </a:r>
          </a:p>
          <a:p>
            <a:endParaRPr lang="pt-BR" sz="1050" dirty="0"/>
          </a:p>
          <a:p>
            <a:r>
              <a:rPr lang="pt-BR" sz="1050" b="1" dirty="0"/>
              <a:t>CEM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Joaquim Tabosa, 25, Maurício de Nassau, Caruaru, PE</a:t>
            </a:r>
          </a:p>
          <a:p>
            <a:r>
              <a:rPr lang="pt-BR" sz="1050" dirty="0"/>
              <a:t>Telefone: (81) 3721-5529 / (81) </a:t>
            </a:r>
            <a:r>
              <a:rPr lang="pt-BR" sz="1050" dirty="0" smtClean="0"/>
              <a:t>99632-4363</a:t>
            </a:r>
          </a:p>
          <a:p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2525" y="3452046"/>
            <a:ext cx="1904521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err="1"/>
              <a:t>Aurelio</a:t>
            </a:r>
            <a:r>
              <a:rPr lang="pt-BR" sz="1050" b="1" dirty="0"/>
              <a:t> Sergio Santos Melo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Ibicuí, 15, Maurício de Nassau, Caruaru, </a:t>
            </a:r>
            <a:r>
              <a:rPr lang="pt-BR" sz="1050" dirty="0" smtClean="0"/>
              <a:t>PE</a:t>
            </a:r>
          </a:p>
          <a:p>
            <a:endParaRPr lang="pt-BR" sz="1050" dirty="0"/>
          </a:p>
          <a:p>
            <a:r>
              <a:rPr lang="pt-BR" sz="1050" b="1" dirty="0"/>
              <a:t>Aureliano Duarte Bezerra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Rua Ibicuí, 15, Maurício de Nassau, Caruaru, </a:t>
            </a:r>
            <a:r>
              <a:rPr lang="pt-BR" sz="1050" dirty="0" smtClean="0"/>
              <a:t>PE</a:t>
            </a:r>
            <a:endParaRPr lang="pt-BR" sz="1050" dirty="0"/>
          </a:p>
          <a:p>
            <a:r>
              <a:rPr lang="pt-BR" sz="1050" dirty="0"/>
              <a:t>Telefone: (81) </a:t>
            </a:r>
            <a:r>
              <a:rPr lang="pt-BR" sz="1050" dirty="0" smtClean="0"/>
              <a:t>99443-6412</a:t>
            </a:r>
          </a:p>
          <a:p>
            <a:endParaRPr lang="pt-BR" sz="1050" dirty="0"/>
          </a:p>
          <a:p>
            <a:r>
              <a:rPr lang="pt-BR" sz="1050" b="1" dirty="0"/>
              <a:t>Felipe Diego Carvalho</a:t>
            </a:r>
          </a:p>
          <a:p>
            <a:r>
              <a:rPr lang="pt-BR" sz="1050" dirty="0" smtClean="0"/>
              <a:t>Endereço</a:t>
            </a:r>
            <a:r>
              <a:rPr lang="pt-BR" sz="1050" dirty="0"/>
              <a:t>: Av. Agamenon Magalhães, 961, Bairro Maurício de Nassau, Caruaru, PE</a:t>
            </a:r>
          </a:p>
          <a:p>
            <a:r>
              <a:rPr lang="pt-BR" sz="1050" dirty="0"/>
              <a:t>Telefone: (81) 3721-4002 / (81) </a:t>
            </a:r>
            <a:r>
              <a:rPr lang="pt-BR" sz="1050" dirty="0" smtClean="0"/>
              <a:t>9.9744-0066</a:t>
            </a:r>
          </a:p>
          <a:p>
            <a:endParaRPr lang="pt-BR" sz="1050" dirty="0"/>
          </a:p>
          <a:p>
            <a:r>
              <a:rPr lang="pt-BR" sz="1050" b="1" dirty="0" err="1"/>
              <a:t>MedVida</a:t>
            </a:r>
            <a:endParaRPr lang="pt-BR" sz="1050" b="1" dirty="0"/>
          </a:p>
          <a:p>
            <a:r>
              <a:rPr lang="pt-BR" sz="1050" dirty="0" smtClean="0"/>
              <a:t>Endereço</a:t>
            </a:r>
            <a:r>
              <a:rPr lang="pt-BR" sz="1050" dirty="0"/>
              <a:t>: Rua Padre Antônio Tomaz, 211, Maurício de Nassau,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99491-4198</a:t>
            </a:r>
          </a:p>
          <a:p>
            <a:endParaRPr lang="pt-BR" sz="1050" dirty="0"/>
          </a:p>
          <a:p>
            <a:r>
              <a:rPr lang="pt-BR" sz="1050" b="1" dirty="0" err="1"/>
              <a:t>Multimédica</a:t>
            </a:r>
            <a:endParaRPr lang="pt-BR" sz="1050" b="1" dirty="0"/>
          </a:p>
          <a:p>
            <a:r>
              <a:rPr lang="pt-BR" sz="1050" dirty="0" smtClean="0"/>
              <a:t>Endereço</a:t>
            </a:r>
            <a:r>
              <a:rPr lang="pt-BR" sz="1050" dirty="0"/>
              <a:t>: Rua Deputado Souto Filho, 53, Maurício de Nassau, Caruaru, PE</a:t>
            </a:r>
          </a:p>
          <a:p>
            <a:r>
              <a:rPr lang="pt-BR" sz="1050" dirty="0"/>
              <a:t>Telefone: (81) </a:t>
            </a:r>
            <a:r>
              <a:rPr lang="pt-BR" sz="1050" dirty="0" smtClean="0"/>
              <a:t>9.8270.9745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2525" y="2174773"/>
            <a:ext cx="187532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u="sng" dirty="0">
                <a:latin typeface="Gotham HTF" pitchFamily="50" charset="0"/>
              </a:rPr>
              <a:t>ORTOPEDISTA</a:t>
            </a:r>
          </a:p>
          <a:p>
            <a:endParaRPr lang="pt-BR" sz="1050" u="sng" dirty="0">
              <a:latin typeface="Gotham HTF" pitchFamily="50" charset="0"/>
            </a:endParaRPr>
          </a:p>
          <a:p>
            <a:r>
              <a:rPr lang="pt-BR" sz="1050" b="1" dirty="0"/>
              <a:t>Alexandre Cesar Santos Melo</a:t>
            </a:r>
          </a:p>
          <a:p>
            <a:r>
              <a:rPr lang="pt-BR" sz="1050" dirty="0"/>
              <a:t>Endereço: Rua Ibicuí, 15, Maurício de Nassau, Caruaru, PE</a:t>
            </a:r>
          </a:p>
          <a:p>
            <a:r>
              <a:rPr lang="pt-BR" sz="1050" dirty="0"/>
              <a:t>Telefone: (81) 3723-2286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26792" y="2174773"/>
            <a:ext cx="1744796" cy="263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u="sng" dirty="0" smtClean="0">
                <a:latin typeface="Gotham HTF" pitchFamily="50" charset="0"/>
              </a:rPr>
              <a:t>OTORRINOLARI</a:t>
            </a:r>
          </a:p>
          <a:p>
            <a:r>
              <a:rPr lang="pt-BR" sz="1050" u="sng" dirty="0" smtClean="0">
                <a:latin typeface="Gotham HTF" pitchFamily="50" charset="0"/>
              </a:rPr>
              <a:t>GOLOGIA</a:t>
            </a:r>
            <a:endParaRPr lang="pt-BR" sz="1050" u="sng" dirty="0">
              <a:latin typeface="Gotham HTF" pitchFamily="50" charset="0"/>
            </a:endParaRPr>
          </a:p>
          <a:p>
            <a:endParaRPr lang="pt-BR" sz="1050" u="sng" dirty="0">
              <a:latin typeface="Gotham HTF" pitchFamily="50" charset="0"/>
            </a:endParaRPr>
          </a:p>
          <a:p>
            <a:r>
              <a:rPr lang="pt-BR" sz="1050" b="1" dirty="0"/>
              <a:t>João Victor</a:t>
            </a:r>
          </a:p>
          <a:p>
            <a:r>
              <a:rPr lang="pt-BR" sz="1050" dirty="0"/>
              <a:t>Endereço: Rua Dr. José Mariano, 317, Nossa Senhora da Dores, Caruaru, PE</a:t>
            </a:r>
          </a:p>
          <a:p>
            <a:r>
              <a:rPr lang="pt-BR" sz="1050" dirty="0"/>
              <a:t>Telefone: (81) 98571-7889</a:t>
            </a:r>
          </a:p>
          <a:p>
            <a:r>
              <a:rPr lang="pt-BR" sz="1050" b="1" dirty="0" err="1" smtClean="0"/>
              <a:t>Multimédica</a:t>
            </a:r>
            <a:endParaRPr lang="pt-BR" sz="1050" b="1" dirty="0"/>
          </a:p>
          <a:p>
            <a:r>
              <a:rPr lang="pt-BR" sz="1050" dirty="0"/>
              <a:t>Endereço: Rua Deputado Souto Filho, 53, Maurício de Nassau, Caruaru, PE</a:t>
            </a:r>
          </a:p>
          <a:p>
            <a:r>
              <a:rPr lang="pt-BR" sz="1100" dirty="0"/>
              <a:t>Telefone: (81) 9.8270.9745</a:t>
            </a:r>
          </a:p>
          <a:p>
            <a:endParaRPr lang="pt-BR" u="sng" dirty="0">
              <a:latin typeface="Gotham HTF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85997" y="2174772"/>
            <a:ext cx="1954117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Daniel Cassiano A. B. Von Keller</a:t>
            </a:r>
          </a:p>
          <a:p>
            <a:r>
              <a:rPr lang="pt-BR" sz="1100" dirty="0"/>
              <a:t>Endereço: Rua Luís de Camões, Maurício de Nassau, Caruaru, PE</a:t>
            </a:r>
          </a:p>
          <a:p>
            <a:r>
              <a:rPr lang="pt-BR" sz="1100" dirty="0"/>
              <a:t>Telefone: (81) 99345-2595</a:t>
            </a:r>
          </a:p>
          <a:p>
            <a:endParaRPr lang="pt-BR" sz="1100" b="1" dirty="0" smtClean="0"/>
          </a:p>
          <a:p>
            <a:r>
              <a:rPr lang="pt-BR" sz="1100" b="1" dirty="0" smtClean="0"/>
              <a:t>Ronaldo </a:t>
            </a:r>
            <a:r>
              <a:rPr lang="pt-BR" sz="1100" b="1" dirty="0"/>
              <a:t>JM</a:t>
            </a:r>
          </a:p>
          <a:p>
            <a:r>
              <a:rPr lang="pt-BR" sz="1100" dirty="0"/>
              <a:t>Endereço: Rua Artur Antônio da Silva, 481, Universitário,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97303-7732</a:t>
            </a:r>
          </a:p>
          <a:p>
            <a:endParaRPr lang="pt-BR" sz="1100" dirty="0"/>
          </a:p>
          <a:p>
            <a:r>
              <a:rPr lang="pt-BR" sz="1100" b="1" dirty="0"/>
              <a:t>Samuel </a:t>
            </a:r>
            <a:r>
              <a:rPr lang="pt-BR" sz="1100" b="1" dirty="0" err="1"/>
              <a:t>Teixadan</a:t>
            </a:r>
            <a:endParaRPr lang="pt-BR" sz="1100" b="1" dirty="0"/>
          </a:p>
          <a:p>
            <a:r>
              <a:rPr lang="pt-BR" sz="1100" dirty="0"/>
              <a:t>Endereço: Rua Artur Antônio da Silva, 481, Universitário, Caruaru, PE</a:t>
            </a:r>
          </a:p>
          <a:p>
            <a:r>
              <a:rPr lang="pt-BR" sz="1100" dirty="0"/>
              <a:t>Telefone: (81) 97303-7732</a:t>
            </a:r>
          </a:p>
          <a:p>
            <a:endParaRPr lang="pt-BR" sz="1100" dirty="0"/>
          </a:p>
          <a:p>
            <a:r>
              <a:rPr lang="pt-BR" sz="1100" b="1" dirty="0"/>
              <a:t>Washington Santos</a:t>
            </a:r>
          </a:p>
          <a:p>
            <a:r>
              <a:rPr lang="pt-BR" sz="1100" dirty="0"/>
              <a:t>Endereço: Av. Agamenon Magalhães, 1036, Maurício de Nassau, Caruaru, PE</a:t>
            </a:r>
          </a:p>
          <a:p>
            <a:r>
              <a:rPr lang="pt-BR" sz="1100" dirty="0"/>
              <a:t>Telefone: (81) 99836-7340</a:t>
            </a:r>
          </a:p>
          <a:p>
            <a:endParaRPr lang="pt-BR" sz="1100" dirty="0"/>
          </a:p>
          <a:p>
            <a:r>
              <a:rPr lang="pt-BR" sz="1100" u="sng" dirty="0">
                <a:latin typeface="Gotham HTF" pitchFamily="50" charset="0"/>
              </a:rPr>
              <a:t>PSICOLOGIA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Amanda Melo</a:t>
            </a:r>
          </a:p>
          <a:p>
            <a:r>
              <a:rPr lang="pt-BR" sz="1100" dirty="0"/>
              <a:t>Endereço: Rua Dr. José Mariano, 317, Nossa Senhora da Dores, Caruaru, PE</a:t>
            </a:r>
          </a:p>
          <a:p>
            <a:r>
              <a:rPr lang="pt-BR" sz="1100" dirty="0"/>
              <a:t>Telefone: (81) 98571.7889</a:t>
            </a:r>
          </a:p>
          <a:p>
            <a:endParaRPr lang="pt-BR" sz="1100" dirty="0"/>
          </a:p>
          <a:p>
            <a:r>
              <a:rPr lang="pt-BR" sz="1100" b="1" dirty="0"/>
              <a:t>Carlos </a:t>
            </a:r>
            <a:r>
              <a:rPr lang="pt-BR" sz="1100" b="1" dirty="0" err="1"/>
              <a:t>Braynner</a:t>
            </a:r>
            <a:endParaRPr lang="pt-BR" sz="1100" b="1" dirty="0"/>
          </a:p>
          <a:p>
            <a:r>
              <a:rPr lang="pt-BR" sz="1100" dirty="0"/>
              <a:t>Endereço: Rua </a:t>
            </a:r>
            <a:r>
              <a:rPr lang="pt-BR" sz="1100" dirty="0" err="1"/>
              <a:t>Rodriguês</a:t>
            </a:r>
            <a:r>
              <a:rPr lang="pt-BR" sz="1100" dirty="0"/>
              <a:t> de Abreu, 511, Maurício de Nassau, Caruaru, PE</a:t>
            </a:r>
          </a:p>
          <a:p>
            <a:r>
              <a:rPr lang="pt-BR" sz="1100" dirty="0"/>
              <a:t>Telefone: (81) 8108.9324</a:t>
            </a:r>
          </a:p>
          <a:p>
            <a:endParaRPr lang="pt-BR" u="sng" dirty="0">
              <a:latin typeface="Gotham HT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6" y="-106507"/>
            <a:ext cx="7132320" cy="1009313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24259" y="2020885"/>
            <a:ext cx="190452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u="sng" dirty="0">
              <a:latin typeface="Gotham HTF" pitchFamily="50" charset="0"/>
            </a:endParaRPr>
          </a:p>
          <a:p>
            <a:r>
              <a:rPr lang="pt-BR" sz="1100" u="sng" dirty="0">
                <a:latin typeface="Gotham HTF" pitchFamily="50" charset="0"/>
              </a:rPr>
              <a:t>PSICOPEDAGOGIA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CEM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Joaquim Tabosa, 25, Maurício de Nassau, Caruaru, PE</a:t>
            </a:r>
          </a:p>
          <a:p>
            <a:r>
              <a:rPr lang="pt-BR" sz="1100" dirty="0"/>
              <a:t>Telefone: (81) 3721-5529 / (81) 99632-4363</a:t>
            </a:r>
          </a:p>
          <a:p>
            <a:endParaRPr lang="pt-BR" sz="1100" u="sng" dirty="0" smtClean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PSIQUIATRA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 err="1"/>
              <a:t>MedVida</a:t>
            </a:r>
            <a:endParaRPr lang="pt-BR" sz="1100" b="1" dirty="0"/>
          </a:p>
          <a:p>
            <a:r>
              <a:rPr lang="pt-BR" sz="1100" dirty="0" smtClean="0"/>
              <a:t>Endereço</a:t>
            </a:r>
            <a:r>
              <a:rPr lang="pt-BR" sz="1100" dirty="0"/>
              <a:t>: Rua Padre Antônio Tomaz, 211, Maurício de Nassau,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99491-4198</a:t>
            </a:r>
          </a:p>
          <a:p>
            <a:endParaRPr lang="pt-BR" sz="1100" dirty="0"/>
          </a:p>
          <a:p>
            <a:r>
              <a:rPr lang="pt-BR" sz="1100" b="1" dirty="0"/>
              <a:t>Lucas Aguiar</a:t>
            </a:r>
          </a:p>
          <a:p>
            <a:r>
              <a:rPr lang="pt-BR" sz="1100" dirty="0"/>
              <a:t>Endereço: Rua Nossa Senhora de Fátima, 221, Maurício de Nassau, Caruaru, PE</a:t>
            </a:r>
          </a:p>
          <a:p>
            <a:r>
              <a:rPr lang="pt-BR" sz="1100" dirty="0"/>
              <a:t>Telefone: (81) 9 9491 4198</a:t>
            </a:r>
          </a:p>
          <a:p>
            <a:endParaRPr lang="pt-BR" sz="1100" dirty="0"/>
          </a:p>
          <a:p>
            <a:r>
              <a:rPr lang="pt-BR" sz="1100" b="1" dirty="0"/>
              <a:t>CEM</a:t>
            </a:r>
          </a:p>
          <a:p>
            <a:r>
              <a:rPr lang="pt-BR" sz="1100" dirty="0"/>
              <a:t>Procedimento: Psiquiatria Infantil, Consulta</a:t>
            </a:r>
          </a:p>
          <a:p>
            <a:r>
              <a:rPr lang="pt-BR" sz="1100" dirty="0"/>
              <a:t>Endereço: Rua Joaquim Tabosa, 25, Maurício de Nassau, Caruaru, PE</a:t>
            </a:r>
          </a:p>
          <a:p>
            <a:r>
              <a:rPr lang="pt-BR" sz="1100" dirty="0"/>
              <a:t>Telefone: (81) 3721-5529 / (81) 99632-4363</a:t>
            </a:r>
          </a:p>
          <a:p>
            <a:endParaRPr lang="pt-BR" sz="1100" dirty="0"/>
          </a:p>
          <a:p>
            <a:r>
              <a:rPr lang="pt-BR" sz="1100" b="1" dirty="0"/>
              <a:t>Daniel Carvalho</a:t>
            </a:r>
          </a:p>
          <a:p>
            <a:r>
              <a:rPr lang="pt-BR" sz="1100" dirty="0"/>
              <a:t>Endereço: Rua Dr. José Augusto, 645, Santo Antônio, Vitória de Santo Antão, PE</a:t>
            </a:r>
          </a:p>
          <a:p>
            <a:r>
              <a:rPr lang="pt-BR" sz="1100" dirty="0"/>
              <a:t>Telefone: (81) 3523 8200</a:t>
            </a:r>
          </a:p>
          <a:p>
            <a:endParaRPr lang="pt-BR" sz="1100" dirty="0"/>
          </a:p>
          <a:p>
            <a:endParaRPr lang="pt-BR" sz="1000" dirty="0"/>
          </a:p>
          <a:p>
            <a:endParaRPr lang="pt-BR" sz="1000" u="sng" dirty="0">
              <a:latin typeface="Gotham HTF" pitchFamily="50" charset="0"/>
            </a:endParaRPr>
          </a:p>
          <a:p>
            <a:endParaRPr lang="pt-BR" sz="1000" u="sng" dirty="0">
              <a:latin typeface="Gotham HTF" pitchFamily="50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7057" y="2020885"/>
            <a:ext cx="1999536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100" dirty="0"/>
          </a:p>
          <a:p>
            <a:r>
              <a:rPr lang="pt-BR" sz="1100" b="1" dirty="0"/>
              <a:t>CEM</a:t>
            </a:r>
          </a:p>
          <a:p>
            <a:r>
              <a:rPr lang="pt-BR" sz="1100" dirty="0"/>
              <a:t>Endereço: Rua Joaquim Tabosa, 25, Maurício de Nassau, Caruaru, PE</a:t>
            </a:r>
          </a:p>
          <a:p>
            <a:r>
              <a:rPr lang="pt-BR" sz="1100" dirty="0"/>
              <a:t>Telefone: (81) 3721-5529 / (81) </a:t>
            </a:r>
            <a:r>
              <a:rPr lang="pt-BR" sz="1100" dirty="0" smtClean="0"/>
              <a:t>99632-4363</a:t>
            </a:r>
            <a:endParaRPr lang="pt-BR" sz="1100" b="1" dirty="0" smtClean="0"/>
          </a:p>
          <a:p>
            <a:endParaRPr lang="pt-BR" sz="1100" b="1" dirty="0" smtClean="0"/>
          </a:p>
          <a:p>
            <a:r>
              <a:rPr lang="pt-BR" sz="1100" b="1" dirty="0" smtClean="0"/>
              <a:t>Débora </a:t>
            </a:r>
            <a:r>
              <a:rPr lang="pt-BR" sz="1100" b="1" dirty="0"/>
              <a:t>Santos </a:t>
            </a:r>
            <a:r>
              <a:rPr lang="pt-BR" sz="1100" b="1" dirty="0" err="1"/>
              <a:t>Virgínio</a:t>
            </a:r>
            <a:endParaRPr lang="pt-BR" sz="1100" b="1" dirty="0"/>
          </a:p>
          <a:p>
            <a:r>
              <a:rPr lang="pt-BR" sz="1100" dirty="0" smtClean="0"/>
              <a:t>Modalidade</a:t>
            </a:r>
            <a:r>
              <a:rPr lang="pt-BR" sz="1100" dirty="0"/>
              <a:t>: </a:t>
            </a:r>
            <a:r>
              <a:rPr lang="pt-BR" sz="1100" dirty="0" smtClean="0"/>
              <a:t>ONLINE</a:t>
            </a:r>
          </a:p>
          <a:p>
            <a:endParaRPr lang="pt-BR" sz="1100" dirty="0"/>
          </a:p>
          <a:p>
            <a:r>
              <a:rPr lang="pt-BR" sz="1100" b="1" dirty="0" err="1" smtClean="0"/>
              <a:t>MedVida</a:t>
            </a:r>
            <a:endParaRPr lang="pt-BR" sz="1100" b="1" dirty="0"/>
          </a:p>
          <a:p>
            <a:r>
              <a:rPr lang="pt-BR" sz="1100" dirty="0" smtClean="0"/>
              <a:t>Endereço</a:t>
            </a:r>
            <a:r>
              <a:rPr lang="pt-BR" sz="1100" dirty="0"/>
              <a:t>: Rua Padre Antônio Tomaz, 211, Maurício de Nassau,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99491-4198</a:t>
            </a:r>
          </a:p>
          <a:p>
            <a:endParaRPr lang="pt-BR" sz="1100" dirty="0"/>
          </a:p>
          <a:p>
            <a:r>
              <a:rPr lang="pt-BR" sz="1100" b="1" dirty="0"/>
              <a:t>Avaliação Psicológica (1ª vez)</a:t>
            </a:r>
          </a:p>
          <a:p>
            <a:r>
              <a:rPr lang="pt-BR" sz="1100" dirty="0"/>
              <a:t>Procedimento: </a:t>
            </a:r>
            <a:r>
              <a:rPr lang="pt-BR" sz="1100" dirty="0" smtClean="0"/>
              <a:t>Consulta</a:t>
            </a:r>
          </a:p>
          <a:p>
            <a:endParaRPr lang="pt-BR" sz="1100" dirty="0"/>
          </a:p>
          <a:p>
            <a:r>
              <a:rPr lang="pt-BR" sz="1100" b="1" dirty="0" err="1"/>
              <a:t>Multimédica</a:t>
            </a:r>
            <a:endParaRPr lang="pt-BR" sz="1100" b="1" dirty="0"/>
          </a:p>
          <a:p>
            <a:r>
              <a:rPr lang="pt-BR" sz="1100" dirty="0"/>
              <a:t>Endereço: Rua Deputado Souto Filho, 53, Maurício de Nassau, Caruaru, PE</a:t>
            </a:r>
          </a:p>
          <a:p>
            <a:r>
              <a:rPr lang="pt-BR" sz="1100" dirty="0"/>
              <a:t>Telefone: (81) 9.8270.9745</a:t>
            </a:r>
          </a:p>
          <a:p>
            <a:endParaRPr lang="pt-BR" sz="1100" dirty="0"/>
          </a:p>
          <a:p>
            <a:r>
              <a:rPr lang="pt-BR" sz="1100" b="1" dirty="0" smtClean="0"/>
              <a:t>Viviane </a:t>
            </a:r>
            <a:r>
              <a:rPr lang="pt-BR" sz="1100" b="1" dirty="0"/>
              <a:t>Lucena</a:t>
            </a:r>
          </a:p>
          <a:p>
            <a:r>
              <a:rPr lang="pt-BR" sz="1100" dirty="0"/>
              <a:t>Procedimento: Anamnese</a:t>
            </a:r>
          </a:p>
          <a:p>
            <a:r>
              <a:rPr lang="pt-BR" sz="1100" dirty="0"/>
              <a:t>Endereço: Rua Dr. José Mariano, 317, Nossa Senhora da Dores, Caruaru, PE</a:t>
            </a:r>
          </a:p>
          <a:p>
            <a:r>
              <a:rPr lang="pt-BR" sz="1100" dirty="0"/>
              <a:t>Telefone: (81) 98571.7889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PSICOMOTRICIDADE</a:t>
            </a:r>
            <a:endParaRPr lang="pt-BR" sz="1100" u="sng" dirty="0">
              <a:latin typeface="Gotham HTF" pitchFamily="50" charset="0"/>
            </a:endParaRP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CEM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Joaquim Tabosa, 25, Maurício de Nassau, Caruaru, PE</a:t>
            </a:r>
          </a:p>
          <a:p>
            <a:r>
              <a:rPr lang="pt-BR" sz="1100" dirty="0"/>
              <a:t>Telefone: (81) 3721-5529 / (81) </a:t>
            </a:r>
            <a:r>
              <a:rPr lang="pt-BR" sz="1100" dirty="0" smtClean="0"/>
              <a:t>99632-4363</a:t>
            </a:r>
            <a:endParaRPr lang="pt-BR" sz="1100" dirty="0"/>
          </a:p>
          <a:p>
            <a:endParaRPr lang="pt-BR" sz="1000" u="sng" dirty="0">
              <a:latin typeface="Gotham HTF" pitchFamily="50" charset="0"/>
            </a:endParaRPr>
          </a:p>
          <a:p>
            <a:endParaRPr lang="pt-BR" sz="1000" u="sng" dirty="0">
              <a:latin typeface="Gotham HTF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06446" y="2174773"/>
            <a:ext cx="199953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/>
              <a:t>Multimédica</a:t>
            </a:r>
            <a:endParaRPr lang="pt-BR" sz="1100" b="1" dirty="0"/>
          </a:p>
          <a:p>
            <a:r>
              <a:rPr lang="pt-BR" sz="1100" dirty="0"/>
              <a:t>Endereço: Rua Deputado Souto Filho, 53, Maurício de Nassau, Caruaru, PE</a:t>
            </a:r>
          </a:p>
          <a:p>
            <a:r>
              <a:rPr lang="pt-BR" sz="1100" dirty="0"/>
              <a:t>Telefone: (81) 9.8270.9745</a:t>
            </a:r>
          </a:p>
          <a:p>
            <a:endParaRPr lang="pt-BR" sz="1100" dirty="0"/>
          </a:p>
          <a:p>
            <a:r>
              <a:rPr lang="pt-BR" sz="1100" u="sng" dirty="0">
                <a:latin typeface="Gotham HTF" pitchFamily="50" charset="0"/>
              </a:rPr>
              <a:t>PNEUMOLOGISTA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Lucas dos Santos </a:t>
            </a:r>
            <a:r>
              <a:rPr lang="pt-BR" sz="1100" b="1" dirty="0" err="1"/>
              <a:t>Accyoly</a:t>
            </a:r>
            <a:r>
              <a:rPr lang="pt-BR" sz="1100" b="1" dirty="0"/>
              <a:t> Serviços</a:t>
            </a:r>
          </a:p>
          <a:p>
            <a:r>
              <a:rPr lang="pt-BR" sz="1100" dirty="0"/>
              <a:t>Endereço: Rua Albert Bruce Sabin, 70, Universitário,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99500-2017</a:t>
            </a:r>
            <a:endParaRPr lang="pt-BR" sz="1100" u="sng" dirty="0" smtClean="0">
              <a:latin typeface="Gotham HTF" pitchFamily="50" charset="0"/>
            </a:endParaRPr>
          </a:p>
          <a:p>
            <a:endParaRPr lang="pt-BR" sz="1000" u="sng" dirty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REUMATOLOGISTA</a:t>
            </a:r>
            <a:endParaRPr lang="pt-BR" sz="1100" u="sng" dirty="0">
              <a:latin typeface="Gotham HTF" pitchFamily="50" charset="0"/>
            </a:endParaRP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Viviane Ferreira de Vasconcelos</a:t>
            </a:r>
            <a:endParaRPr lang="pt-BR" sz="1100" dirty="0"/>
          </a:p>
          <a:p>
            <a:r>
              <a:rPr lang="pt-BR" sz="1100" dirty="0"/>
              <a:t>Endereço: Rua </a:t>
            </a:r>
            <a:r>
              <a:rPr lang="pt-BR" sz="1100" dirty="0" err="1"/>
              <a:t>Rodriguês</a:t>
            </a:r>
            <a:r>
              <a:rPr lang="pt-BR" sz="1100" dirty="0"/>
              <a:t> de Abreu, 511, Maurício de Nassau,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99714-7572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u="sng" dirty="0">
                <a:latin typeface="Gotham HTF" pitchFamily="50" charset="0"/>
              </a:rPr>
              <a:t>TERAPIA </a:t>
            </a:r>
            <a:r>
              <a:rPr lang="pt-BR" sz="1100" u="sng" dirty="0" smtClean="0">
                <a:latin typeface="Gotham HTF" pitchFamily="50" charset="0"/>
              </a:rPr>
              <a:t>OCUPACIONAL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/>
              <a:t>CEM</a:t>
            </a:r>
          </a:p>
          <a:p>
            <a:r>
              <a:rPr lang="pt-BR" sz="1100" dirty="0"/>
              <a:t>Procedimento: Sessão</a:t>
            </a:r>
          </a:p>
          <a:p>
            <a:r>
              <a:rPr lang="pt-BR" sz="1100" dirty="0"/>
              <a:t>Endereço: Rua Joaquim Tabosa, 25, Maurício de Nassau, Caruaru, PE</a:t>
            </a:r>
          </a:p>
          <a:p>
            <a:r>
              <a:rPr lang="pt-BR" sz="1100" dirty="0"/>
              <a:t>Telefone: (81) 3721-5529 / (81) </a:t>
            </a:r>
            <a:r>
              <a:rPr lang="pt-BR" sz="1100" dirty="0" smtClean="0"/>
              <a:t>99632-4363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u="sng" dirty="0" smtClean="0">
                <a:latin typeface="Gotham HTF" pitchFamily="50" charset="0"/>
              </a:rPr>
              <a:t>VASCULAR</a:t>
            </a:r>
          </a:p>
          <a:p>
            <a:endParaRPr lang="pt-BR" sz="1100" u="sng" dirty="0">
              <a:latin typeface="Gotham HTF" pitchFamily="50" charset="0"/>
            </a:endParaRPr>
          </a:p>
          <a:p>
            <a:r>
              <a:rPr lang="pt-BR" sz="1100" b="1" dirty="0" err="1"/>
              <a:t>Multimédica</a:t>
            </a:r>
            <a:endParaRPr lang="pt-BR" sz="1100" b="1" dirty="0"/>
          </a:p>
          <a:p>
            <a:r>
              <a:rPr lang="pt-BR" sz="1100" dirty="0"/>
              <a:t>Endereço: Rua Deputado Souto Filho, 53, Maurício de Nassau, Caruaru, PE</a:t>
            </a:r>
          </a:p>
          <a:p>
            <a:r>
              <a:rPr lang="pt-BR" sz="1100" dirty="0"/>
              <a:t>Telefone: (81) </a:t>
            </a:r>
            <a:r>
              <a:rPr lang="pt-BR" sz="1100" dirty="0" smtClean="0"/>
              <a:t>9.8270.9745</a:t>
            </a:r>
            <a:endParaRPr lang="pt-BR" sz="1100" u="sng" dirty="0">
              <a:latin typeface="Gotham HTF" pitchFamily="50" charset="0"/>
            </a:endParaRPr>
          </a:p>
          <a:p>
            <a:endParaRPr lang="pt-BR" sz="1000" u="sng" dirty="0">
              <a:latin typeface="Gotham HT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3747</Words>
  <Application>Microsoft Office PowerPoint</Application>
  <PresentationFormat>Papel A4 (210 x 297 mm)</PresentationFormat>
  <Paragraphs>728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 HTF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Criacao</dc:creator>
  <cp:lastModifiedBy>Criacao</cp:lastModifiedBy>
  <cp:revision>29</cp:revision>
  <dcterms:created xsi:type="dcterms:W3CDTF">2024-12-06T12:42:02Z</dcterms:created>
  <dcterms:modified xsi:type="dcterms:W3CDTF">2024-12-06T20:44:46Z</dcterms:modified>
</cp:coreProperties>
</file>