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7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9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05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15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1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12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03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53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7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8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9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8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8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4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8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RockBusterTableauStory/Story1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B7CFA-FE83-88EE-45FA-6C15724233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3111" r="1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69F93379-270A-4B72-8DAA-5A6846634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hlinkClick r:id="rId3"/>
              </a:rPr>
              <a:t>RockBuster Tableau Story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4980297-44DD-4BAA-865B-509D1DBA3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File created on: 8/12/2023 6:13:43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8">
            <a:extLst>
              <a:ext uri="{FF2B5EF4-FFF2-40B4-BE49-F238E27FC236}">
                <a16:creationId xmlns:a16="http://schemas.microsoft.com/office/drawing/2014/main" id="{C1AE8493-13E6-4830-8862-9E5C867D6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2" y="0"/>
            <a:ext cx="10076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B9CF-8CCF-4E61-F65F-C803ECD3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5B289-801F-48DE-86E4-EA5D3F507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8800" dirty="0">
                <a:latin typeface="Lucida Calligraphy" panose="03010101010101010101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9107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0037E3CA-FC2A-46DF-BD7B-24FC8A810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06" y="457200"/>
            <a:ext cx="874058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B2BBF95A-73E0-4B65-88F8-DF3EAAFF5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2" y="0"/>
            <a:ext cx="10076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44815A75-F6D9-4F65-B01E-CD2921D70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2" y="0"/>
            <a:ext cx="10076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C7183943-EDF7-4D56-83FE-BAC33C562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2" y="0"/>
            <a:ext cx="10076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AD480331-BD26-48DA-B182-18FF854C4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2" y="0"/>
            <a:ext cx="10076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6">
            <a:extLst>
              <a:ext uri="{FF2B5EF4-FFF2-40B4-BE49-F238E27FC236}">
                <a16:creationId xmlns:a16="http://schemas.microsoft.com/office/drawing/2014/main" id="{E866BDC6-E531-4763-A9EA-E06F76580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2" y="0"/>
            <a:ext cx="10076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7">
            <a:extLst>
              <a:ext uri="{FF2B5EF4-FFF2-40B4-BE49-F238E27FC236}">
                <a16:creationId xmlns:a16="http://schemas.microsoft.com/office/drawing/2014/main" id="{7909451A-2C31-4DC2-8806-861509C91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2" y="0"/>
            <a:ext cx="10076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5F5A-0EA4-0C92-87E1-4372DBA8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5F8E-B8C5-69EB-E885-8F278C1D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More Sales focus Should be on Region With High Revenue generation and Customers with High Numbers. These are Asia, Europe and North America.</a:t>
            </a:r>
          </a:p>
          <a:p>
            <a:r>
              <a:rPr lang="en-GB" dirty="0"/>
              <a:t>High Valued Customers should be considered for Loyalty Programmes and Discounts. </a:t>
            </a:r>
          </a:p>
          <a:p>
            <a:r>
              <a:rPr lang="en-GB" dirty="0"/>
              <a:t>Category Film s with High earning rate should have an inventory increase these are Sports, Sci-Fi, Animation. </a:t>
            </a:r>
          </a:p>
          <a:p>
            <a:r>
              <a:rPr lang="en-GB" dirty="0"/>
              <a:t>Promotional effort and Marketing resources should be invested in Countries with high revenue and high customer base.</a:t>
            </a:r>
          </a:p>
          <a:p>
            <a:r>
              <a:rPr lang="en-GB" dirty="0"/>
              <a:t>Bottom 10 countries should be researched to see the movies and category that are preferred as a future investment may increase when the right investment is made.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52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</TotalTime>
  <Words>119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Lucida Calligraphy</vt:lpstr>
      <vt:lpstr>Wingdings 3</vt:lpstr>
      <vt:lpstr>Ion Boardroom</vt:lpstr>
      <vt:lpstr>RockBuster Tableau 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 and 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Tableau Story</dc:title>
  <dc:creator>Evelyn Chinonso</dc:creator>
  <cp:lastModifiedBy>Evelyn Chinonso</cp:lastModifiedBy>
  <cp:revision>1</cp:revision>
  <dcterms:created xsi:type="dcterms:W3CDTF">2023-08-12T18:13:45Z</dcterms:created>
  <dcterms:modified xsi:type="dcterms:W3CDTF">2023-08-12T18:35:42Z</dcterms:modified>
</cp:coreProperties>
</file>