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2" r:id="rId1"/>
  </p:sldMasterIdLst>
  <p:sldIdLst>
    <p:sldId id="256" r:id="rId2"/>
    <p:sldId id="265" r:id="rId3"/>
    <p:sldId id="263" r:id="rId4"/>
    <p:sldId id="264" r:id="rId5"/>
  </p:sldIdLst>
  <p:sldSz cx="12192000" cy="6858000"/>
  <p:notesSz cx="6858000" cy="9144000"/>
  <p:embeddedFontLst>
    <p:embeddedFont>
      <p:font typeface="DotGothic16" panose="02020900000000000000" pitchFamily="18" charset="-128"/>
      <p:regular r:id="rId6"/>
    </p:embeddedFont>
    <p:embeddedFont>
      <p:font typeface="Gill Sans MT" panose="020B0502020104020203" pitchFamily="34" charset="0"/>
      <p:regular r:id="rId7"/>
      <p:bold r:id="rId8"/>
      <p:italic r:id="rId9"/>
      <p:boldItalic r:id="rId10"/>
    </p:embeddedFont>
    <p:embeddedFont>
      <p:font typeface="HGｺﾞｼｯｸE" panose="020B0909000000000000" pitchFamily="49" charset="-128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133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9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5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4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41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74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28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53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8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863667-BC6D-49A8-B3A9-7B8ECD8AC263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04DA4D-A3D6-43D1-90BB-CAB644B5DC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31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8BEF2CD-A869-47DC-A92C-74416691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3CFEB0E-8C67-48AC-8B9A-D97939E53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72" y="361"/>
            <a:ext cx="6223153" cy="1685106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F94BC25E-11B2-48FF-9E54-A990FA792987}"/>
              </a:ext>
            </a:extLst>
          </p:cNvPr>
          <p:cNvSpPr txBox="1">
            <a:spLocks/>
          </p:cNvSpPr>
          <p:nvPr/>
        </p:nvSpPr>
        <p:spPr>
          <a:xfrm>
            <a:off x="325129" y="580965"/>
            <a:ext cx="5162524" cy="4199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ジャンル：経営シミュレーション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0144E26-C6C3-4B64-912A-A24FABA4E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05"/>
            <a:ext cx="6223153" cy="1656529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9B84FAFD-85CC-48FA-ABF6-9288F63B429D}"/>
              </a:ext>
            </a:extLst>
          </p:cNvPr>
          <p:cNvSpPr txBox="1">
            <a:spLocks/>
          </p:cNvSpPr>
          <p:nvPr/>
        </p:nvSpPr>
        <p:spPr>
          <a:xfrm>
            <a:off x="7912974" y="580965"/>
            <a:ext cx="2451764" cy="4199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プレイ人数</a:t>
            </a:r>
            <a:r>
              <a:rPr lang="en-US" altLang="ja-JP" sz="32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1</a:t>
            </a:r>
            <a:r>
              <a:rPr lang="ja-JP" altLang="en-US" sz="32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人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1646A3B-DDF8-40B4-AF0C-46A0A2590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7" y="998238"/>
            <a:ext cx="6223153" cy="150558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4D2DAB-83BD-40A4-838B-14E7F75D5403}"/>
              </a:ext>
            </a:extLst>
          </p:cNvPr>
          <p:cNvSpPr txBox="1"/>
          <p:nvPr/>
        </p:nvSpPr>
        <p:spPr>
          <a:xfrm>
            <a:off x="3818721" y="1454605"/>
            <a:ext cx="477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制作チーム：</a:t>
            </a:r>
            <a:r>
              <a:rPr kumimoji="1" lang="en-US" altLang="ja-JP" sz="28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OVER</a:t>
            </a:r>
            <a:r>
              <a:rPr kumimoji="1" lang="ja-JP" altLang="en-US" sz="28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SLEEPER</a:t>
            </a:r>
            <a:endParaRPr kumimoji="1" lang="ja-JP" altLang="en-US" sz="2800" dirty="0">
              <a:solidFill>
                <a:schemeClr val="bg1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3EB4A31-93DE-4986-92DA-C462DFD20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54" y="1124794"/>
            <a:ext cx="4762500" cy="535177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A4ACF6-5DE0-473B-8A5A-997E7DA36075}"/>
              </a:ext>
            </a:extLst>
          </p:cNvPr>
          <p:cNvSpPr txBox="1"/>
          <p:nvPr/>
        </p:nvSpPr>
        <p:spPr>
          <a:xfrm>
            <a:off x="4068382" y="3267086"/>
            <a:ext cx="4055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B . A</a:t>
            </a:r>
            <a:r>
              <a:rPr kumimoji="1" lang="ja-JP" altLang="en-US" sz="60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 </a:t>
            </a:r>
            <a:r>
              <a:rPr kumimoji="1" lang="en-US" altLang="ja-JP" sz="60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.</a:t>
            </a:r>
            <a:r>
              <a:rPr kumimoji="1" lang="ja-JP" altLang="en-US" sz="60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 </a:t>
            </a:r>
            <a:r>
              <a:rPr kumimoji="1" lang="en-US" altLang="ja-JP" sz="60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N</a:t>
            </a:r>
            <a:endParaRPr kumimoji="1" lang="ja-JP" altLang="en-US" sz="6000" b="1" dirty="0">
              <a:solidFill>
                <a:srgbClr val="FF00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6150E76-72C0-43E7-89AD-4688AD109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7" y="4721016"/>
            <a:ext cx="5660725" cy="1886908"/>
          </a:xfrm>
          <a:prstGeom prst="rect">
            <a:avLst/>
          </a:prstGeom>
        </p:spPr>
      </p:pic>
      <p:sp>
        <p:nvSpPr>
          <p:cNvPr id="25" name="タイトル 1">
            <a:extLst>
              <a:ext uri="{FF2B5EF4-FFF2-40B4-BE49-F238E27FC236}">
                <a16:creationId xmlns:a16="http://schemas.microsoft.com/office/drawing/2014/main" id="{2608A41A-2139-4294-8D3B-D55CF001A693}"/>
              </a:ext>
            </a:extLst>
          </p:cNvPr>
          <p:cNvSpPr txBox="1">
            <a:spLocks/>
          </p:cNvSpPr>
          <p:nvPr/>
        </p:nvSpPr>
        <p:spPr>
          <a:xfrm>
            <a:off x="4134979" y="5391374"/>
            <a:ext cx="3817603" cy="505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操作方法はマウスのみ</a:t>
            </a:r>
            <a:endParaRPr lang="en-US" altLang="ja-JP" sz="3200" dirty="0">
              <a:solidFill>
                <a:schemeClr val="bg1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48EF6BD-77F4-4999-8ACD-AF687B1E8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96" y="4743431"/>
            <a:ext cx="1180098" cy="118009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8DD5F2E-B4CE-43F0-8217-54C6A7490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9" y="2503823"/>
            <a:ext cx="1180098" cy="118009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7A89EF5-1854-442E-9C52-F25F20449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2" y="4680911"/>
            <a:ext cx="1180098" cy="118009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38198D3-0F01-42BB-80FE-C15BC4206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52" y="1977825"/>
            <a:ext cx="2029265" cy="2029265"/>
          </a:xfrm>
          <a:prstGeom prst="rect">
            <a:avLst/>
          </a:prstGeom>
        </p:spPr>
      </p:pic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3AA9549F-915D-4146-9400-B04A7BABD952}"/>
              </a:ext>
            </a:extLst>
          </p:cNvPr>
          <p:cNvSpPr/>
          <p:nvPr/>
        </p:nvSpPr>
        <p:spPr>
          <a:xfrm>
            <a:off x="652201" y="3235878"/>
            <a:ext cx="2662810" cy="892296"/>
          </a:xfrm>
          <a:prstGeom prst="wedgeRectCallout">
            <a:avLst>
              <a:gd name="adj1" fmla="val -19333"/>
              <a:gd name="adj2" fmla="val 99706"/>
            </a:avLst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08B412F4-3BB0-477E-9A19-8E41A26A3906}"/>
              </a:ext>
            </a:extLst>
          </p:cNvPr>
          <p:cNvSpPr txBox="1">
            <a:spLocks/>
          </p:cNvSpPr>
          <p:nvPr/>
        </p:nvSpPr>
        <p:spPr>
          <a:xfrm>
            <a:off x="698305" y="3482717"/>
            <a:ext cx="2662810" cy="419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あいつ怪しいぞ！</a:t>
            </a: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AE7410B0-9075-4512-8054-6CB5C2C12693}"/>
              </a:ext>
            </a:extLst>
          </p:cNvPr>
          <p:cNvSpPr/>
          <p:nvPr/>
        </p:nvSpPr>
        <p:spPr>
          <a:xfrm>
            <a:off x="9227776" y="4234763"/>
            <a:ext cx="2662810" cy="892296"/>
          </a:xfrm>
          <a:prstGeom prst="wedgeRectCallout">
            <a:avLst>
              <a:gd name="adj1" fmla="val -20392"/>
              <a:gd name="adj2" fmla="val -81344"/>
            </a:avLst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A62B8954-6976-454B-81AB-4ABABCA8314C}"/>
              </a:ext>
            </a:extLst>
          </p:cNvPr>
          <p:cNvSpPr txBox="1">
            <a:spLocks/>
          </p:cNvSpPr>
          <p:nvPr/>
        </p:nvSpPr>
        <p:spPr>
          <a:xfrm>
            <a:off x="9234709" y="4508857"/>
            <a:ext cx="2662810" cy="419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>
                <a:solidFill>
                  <a:schemeClr val="bg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ばれた？！</a:t>
            </a:r>
          </a:p>
        </p:txBody>
      </p:sp>
    </p:spTree>
    <p:extLst>
      <p:ext uri="{BB962C8B-B14F-4D97-AF65-F5344CB8AC3E}">
        <p14:creationId xmlns:p14="http://schemas.microsoft.com/office/powerpoint/2010/main" val="35705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87970FFE-6D22-4DFA-BBC2-C430E25F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274814B-BDA6-419C-98E5-1C89D6906C7A}"/>
              </a:ext>
            </a:extLst>
          </p:cNvPr>
          <p:cNvSpPr txBox="1">
            <a:spLocks/>
          </p:cNvSpPr>
          <p:nvPr/>
        </p:nvSpPr>
        <p:spPr>
          <a:xfrm>
            <a:off x="288348" y="325886"/>
            <a:ext cx="4796004" cy="71625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tx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コンセプト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2BC60F4-75C1-4F50-82CB-7EF9E591016F}"/>
              </a:ext>
            </a:extLst>
          </p:cNvPr>
          <p:cNvSpPr/>
          <p:nvPr/>
        </p:nvSpPr>
        <p:spPr>
          <a:xfrm>
            <a:off x="4599941" y="1593281"/>
            <a:ext cx="2984972" cy="8628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567A2C-D613-4718-A01F-3A35235941B4}"/>
              </a:ext>
            </a:extLst>
          </p:cNvPr>
          <p:cNvSpPr txBox="1"/>
          <p:nvPr/>
        </p:nvSpPr>
        <p:spPr>
          <a:xfrm>
            <a:off x="4427857" y="1701533"/>
            <a:ext cx="332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“数値と管理“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E355F41-A1F6-4FF0-9D9E-54DB760FF878}"/>
              </a:ext>
            </a:extLst>
          </p:cNvPr>
          <p:cNvSpPr/>
          <p:nvPr/>
        </p:nvSpPr>
        <p:spPr>
          <a:xfrm>
            <a:off x="2982152" y="3094286"/>
            <a:ext cx="6220550" cy="2271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C83BCB7-DB19-4228-9C6B-97BCF82E1417}"/>
              </a:ext>
            </a:extLst>
          </p:cNvPr>
          <p:cNvSpPr txBox="1"/>
          <p:nvPr/>
        </p:nvSpPr>
        <p:spPr>
          <a:xfrm>
            <a:off x="2989298" y="3141631"/>
            <a:ext cx="62134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パラメータ上昇など</a:t>
            </a:r>
            <a:endParaRPr kumimoji="1" lang="en-US" altLang="ja-JP" sz="3200" b="1" dirty="0"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数値上昇</a:t>
            </a:r>
            <a:r>
              <a:rPr kumimoji="1" lang="ja-JP" altLang="en-US" sz="32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するゲームが</a:t>
            </a:r>
            <a:endParaRPr kumimoji="1" lang="en-US" altLang="ja-JP" sz="3200" b="1" dirty="0"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32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好きな方に向けた</a:t>
            </a:r>
            <a:endParaRPr kumimoji="1" lang="en-US" altLang="ja-JP" sz="3200" b="1" dirty="0"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32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ゲーム運営シミュレーション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112389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87970FFE-6D22-4DFA-BBC2-C430E25F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274814B-BDA6-419C-98E5-1C89D6906C7A}"/>
              </a:ext>
            </a:extLst>
          </p:cNvPr>
          <p:cNvSpPr txBox="1">
            <a:spLocks/>
          </p:cNvSpPr>
          <p:nvPr/>
        </p:nvSpPr>
        <p:spPr>
          <a:xfrm>
            <a:off x="288348" y="325886"/>
            <a:ext cx="4796004" cy="71625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tx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ゲーム構成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7CC43EC-7E43-4FA1-91D4-83997B982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1916855" y="2753748"/>
            <a:ext cx="1128839" cy="95252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479B5B-F0D1-42CC-9930-5EA5DE261E2F}"/>
              </a:ext>
            </a:extLst>
          </p:cNvPr>
          <p:cNvSpPr/>
          <p:nvPr/>
        </p:nvSpPr>
        <p:spPr>
          <a:xfrm>
            <a:off x="573325" y="4599162"/>
            <a:ext cx="2984972" cy="17464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40D97C-5F11-409F-98D4-3AB4A0695244}"/>
              </a:ext>
            </a:extLst>
          </p:cNvPr>
          <p:cNvSpPr txBox="1"/>
          <p:nvPr/>
        </p:nvSpPr>
        <p:spPr>
          <a:xfrm>
            <a:off x="707172" y="4641368"/>
            <a:ext cx="2708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ユーザー数を</a:t>
            </a:r>
            <a:endParaRPr kumimoji="1" lang="en-US" altLang="ja-JP" sz="2400" b="1" dirty="0">
              <a:solidFill>
                <a:srgbClr val="FF00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増やす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92C5D86-3B2D-4692-9540-D5A0560D6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70" y="5234916"/>
            <a:ext cx="1180098" cy="118009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4D3757D-B779-4EA9-B50F-A09DCAC51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2" y="5234916"/>
            <a:ext cx="1180098" cy="118009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2BC60F4-75C1-4F50-82CB-7EF9E591016F}"/>
              </a:ext>
            </a:extLst>
          </p:cNvPr>
          <p:cNvSpPr/>
          <p:nvPr/>
        </p:nvSpPr>
        <p:spPr>
          <a:xfrm>
            <a:off x="4603515" y="1298151"/>
            <a:ext cx="2984972" cy="17464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0CD937-91D5-4BF2-8629-FDE6A9ED1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27" y="2046675"/>
            <a:ext cx="812685" cy="84171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567A2C-D613-4718-A01F-3A35235941B4}"/>
              </a:ext>
            </a:extLst>
          </p:cNvPr>
          <p:cNvSpPr txBox="1"/>
          <p:nvPr/>
        </p:nvSpPr>
        <p:spPr>
          <a:xfrm>
            <a:off x="5016246" y="1519848"/>
            <a:ext cx="2152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売上を増やす</a:t>
            </a:r>
            <a:endParaRPr kumimoji="1" lang="ja-JP" altLang="en-US" sz="2400" b="1" dirty="0">
              <a:solidFill>
                <a:srgbClr val="FFFF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30B0EB24-D70D-447B-AE0B-68666DD1B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9800000" flipH="1">
            <a:off x="9146308" y="2753748"/>
            <a:ext cx="1128839" cy="952523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4C9F60-6517-453E-8447-B34A73F6AE40}"/>
              </a:ext>
            </a:extLst>
          </p:cNvPr>
          <p:cNvSpPr/>
          <p:nvPr/>
        </p:nvSpPr>
        <p:spPr>
          <a:xfrm>
            <a:off x="8857229" y="4599162"/>
            <a:ext cx="2984972" cy="17464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D66FC6-79C5-43E5-9B3D-4DE088D18C57}"/>
              </a:ext>
            </a:extLst>
          </p:cNvPr>
          <p:cNvSpPr txBox="1"/>
          <p:nvPr/>
        </p:nvSpPr>
        <p:spPr>
          <a:xfrm>
            <a:off x="8883860" y="4723692"/>
            <a:ext cx="2990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資金を使って</a:t>
            </a:r>
            <a:endParaRPr kumimoji="1" lang="en-US" altLang="ja-JP" sz="2400" b="1" dirty="0">
              <a:solidFill>
                <a:srgbClr val="FF00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設備を</a:t>
            </a:r>
            <a:r>
              <a:rPr kumimoji="1" lang="ja-JP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otGothic16" panose="02020900000000000000" pitchFamily="18" charset="-128"/>
                <a:ea typeface="DotGothic16" panose="02020900000000000000" pitchFamily="18" charset="-128"/>
              </a:rPr>
              <a:t>パワーアップ</a:t>
            </a:r>
            <a:endParaRPr kumimoji="1" lang="ja-JP" altLang="en-US" sz="2400" b="1" dirty="0">
              <a:solidFill>
                <a:srgbClr val="FFFF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2A901B6B-F1B9-40D7-8060-5CA296BE0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8612" flipH="1">
            <a:off x="9169779" y="5341763"/>
            <a:ext cx="1128839" cy="112883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D9B9FBE8-80B9-4C43-9952-9CE9CA98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8612" flipH="1">
            <a:off x="9814918" y="5366039"/>
            <a:ext cx="1128839" cy="112883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22C0D0C-7F19-40D5-B9E5-BAF4AFDDA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8612" flipH="1">
            <a:off x="10467883" y="5390315"/>
            <a:ext cx="1128839" cy="112883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39376DD0-7637-458D-B4AA-E7CA360B1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72" y="5472365"/>
            <a:ext cx="830997" cy="830997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E355F41-A1F6-4FF0-9D9E-54DB760FF878}"/>
              </a:ext>
            </a:extLst>
          </p:cNvPr>
          <p:cNvSpPr/>
          <p:nvPr/>
        </p:nvSpPr>
        <p:spPr>
          <a:xfrm>
            <a:off x="3771362" y="3565864"/>
            <a:ext cx="4642130" cy="7522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C83BCB7-DB19-4228-9C6B-97BCF82E1417}"/>
              </a:ext>
            </a:extLst>
          </p:cNvPr>
          <p:cNvSpPr txBox="1"/>
          <p:nvPr/>
        </p:nvSpPr>
        <p:spPr>
          <a:xfrm>
            <a:off x="3721565" y="3645431"/>
            <a:ext cx="47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ゲームの</a:t>
            </a:r>
            <a:r>
              <a:rPr kumimoji="1" lang="ja-JP" altLang="en-US" sz="32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運営</a:t>
            </a:r>
            <a:r>
              <a:rPr kumimoji="1" lang="ja-JP" altLang="en-US" sz="32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をしよう！</a:t>
            </a:r>
            <a:endParaRPr kumimoji="1" lang="ja-JP" altLang="en-US" sz="3200" b="1" dirty="0">
              <a:solidFill>
                <a:srgbClr val="FFFF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6BCF74CF-71E0-47F9-83A3-7B8618014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69" y="2147320"/>
            <a:ext cx="812685" cy="84171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AB13B5B9-A6DA-4F87-8D0C-CF4CAC1F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14285" y="5056866"/>
            <a:ext cx="1756286" cy="9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2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87970FFE-6D22-4DFA-BBC2-C430E25F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3274814B-BDA6-419C-98E5-1C89D6906C7A}"/>
              </a:ext>
            </a:extLst>
          </p:cNvPr>
          <p:cNvSpPr txBox="1">
            <a:spLocks/>
          </p:cNvSpPr>
          <p:nvPr/>
        </p:nvSpPr>
        <p:spPr>
          <a:xfrm>
            <a:off x="288347" y="325886"/>
            <a:ext cx="5424629" cy="71625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tx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違反プレイヤー</a:t>
            </a:r>
            <a:r>
              <a:rPr lang="en-US" altLang="ja-JP" sz="4000" b="1" dirty="0">
                <a:solidFill>
                  <a:schemeClr val="tx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(</a:t>
            </a:r>
            <a:r>
              <a:rPr lang="ja-JP" altLang="en-US" sz="4000" b="1" dirty="0">
                <a:solidFill>
                  <a:schemeClr val="tx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敵</a:t>
            </a:r>
            <a:r>
              <a:rPr lang="en-US" altLang="ja-JP" sz="4000" b="1" dirty="0">
                <a:solidFill>
                  <a:schemeClr val="tx1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)</a:t>
            </a:r>
            <a:endParaRPr lang="ja-JP" altLang="en-US" sz="4000" b="1" dirty="0">
              <a:solidFill>
                <a:schemeClr val="tx1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92C5D86-3B2D-4692-9540-D5A0560D6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19" y="3995219"/>
            <a:ext cx="1180098" cy="118009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4D3757D-B779-4EA9-B50F-A09DCAC51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85" y="3967609"/>
            <a:ext cx="1180098" cy="1180098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4C9F60-6517-453E-8447-B34A73F6AE40}"/>
              </a:ext>
            </a:extLst>
          </p:cNvPr>
          <p:cNvSpPr/>
          <p:nvPr/>
        </p:nvSpPr>
        <p:spPr>
          <a:xfrm>
            <a:off x="3380109" y="5244724"/>
            <a:ext cx="5424629" cy="12645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D66FC6-79C5-43E5-9B3D-4DE088D18C57}"/>
              </a:ext>
            </a:extLst>
          </p:cNvPr>
          <p:cNvSpPr txBox="1"/>
          <p:nvPr/>
        </p:nvSpPr>
        <p:spPr>
          <a:xfrm>
            <a:off x="3769718" y="5283921"/>
            <a:ext cx="464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早急に対処し</a:t>
            </a:r>
            <a:endParaRPr kumimoji="1" lang="en-US" altLang="ja-JP" sz="3600" b="1" dirty="0">
              <a:solidFill>
                <a:srgbClr val="FF00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36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他ユーザー</a:t>
            </a:r>
            <a:r>
              <a:rPr kumimoji="1" lang="ja-JP" altLang="en-US" sz="36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を守れ！</a:t>
            </a:r>
            <a:endParaRPr kumimoji="1" lang="en-US" altLang="ja-JP" sz="3600" b="1" dirty="0">
              <a:solidFill>
                <a:srgbClr val="FF0000"/>
              </a:solidFill>
              <a:latin typeface="DotGothic16" panose="02020900000000000000" pitchFamily="18" charset="-128"/>
              <a:ea typeface="DotGothic16" panose="02020900000000000000" pitchFamily="18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39376DD0-7637-458D-B4AA-E7CA360B1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31" y="4103823"/>
            <a:ext cx="830997" cy="830997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E355F41-A1F6-4FF0-9D9E-54DB760FF878}"/>
              </a:ext>
            </a:extLst>
          </p:cNvPr>
          <p:cNvSpPr/>
          <p:nvPr/>
        </p:nvSpPr>
        <p:spPr>
          <a:xfrm>
            <a:off x="3721565" y="1244171"/>
            <a:ext cx="4642130" cy="13893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9FB9FFF-3AE7-40AB-A4B8-BA984D1D1878}"/>
              </a:ext>
            </a:extLst>
          </p:cNvPr>
          <p:cNvSpPr txBox="1"/>
          <p:nvPr/>
        </p:nvSpPr>
        <p:spPr>
          <a:xfrm>
            <a:off x="2834006" y="2883298"/>
            <a:ext cx="6417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しかし！ユーザーの中に</a:t>
            </a:r>
            <a:endParaRPr kumimoji="1" lang="en-US" altLang="ja-JP" sz="2400" b="1" dirty="0"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4000" b="1" dirty="0">
                <a:solidFill>
                  <a:srgbClr val="FF0000"/>
                </a:solidFill>
                <a:latin typeface="DotGothic16" panose="02020900000000000000" pitchFamily="18" charset="-128"/>
                <a:ea typeface="DotGothic16" panose="02020900000000000000" pitchFamily="18" charset="-128"/>
              </a:rPr>
              <a:t>違反プレイヤー</a:t>
            </a:r>
            <a:r>
              <a:rPr kumimoji="1" lang="ja-JP" altLang="en-US" sz="40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が出現！！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40D97C-5F11-409F-98D4-3AB4A0695244}"/>
              </a:ext>
            </a:extLst>
          </p:cNvPr>
          <p:cNvSpPr txBox="1"/>
          <p:nvPr/>
        </p:nvSpPr>
        <p:spPr>
          <a:xfrm>
            <a:off x="4086860" y="1523336"/>
            <a:ext cx="401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順調にユーザーが増え</a:t>
            </a:r>
            <a:endParaRPr kumimoji="1" lang="en-US" altLang="ja-JP" sz="2400" b="1" dirty="0">
              <a:latin typeface="DotGothic16" panose="02020900000000000000" pitchFamily="18" charset="-128"/>
              <a:ea typeface="DotGothic16" panose="02020900000000000000" pitchFamily="18" charset="-128"/>
            </a:endParaRPr>
          </a:p>
          <a:p>
            <a:pPr algn="ctr"/>
            <a:r>
              <a:rPr kumimoji="1" lang="ja-JP" altLang="en-US" sz="2400" b="1" dirty="0">
                <a:latin typeface="DotGothic16" panose="02020900000000000000" pitchFamily="18" charset="-128"/>
                <a:ea typeface="DotGothic16" panose="02020900000000000000" pitchFamily="18" charset="-128"/>
              </a:rPr>
              <a:t>ゲームが盛り上がってきた</a:t>
            </a:r>
          </a:p>
        </p:txBody>
      </p:sp>
    </p:spTree>
    <p:extLst>
      <p:ext uri="{BB962C8B-B14F-4D97-AF65-F5344CB8AC3E}">
        <p14:creationId xmlns:p14="http://schemas.microsoft.com/office/powerpoint/2010/main" val="36568097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パーセル</Template>
  <TotalTime>397</TotalTime>
  <Words>107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DotGothic16</vt:lpstr>
      <vt:lpstr>HGｺﾞｼｯｸE</vt:lpstr>
      <vt:lpstr>Arial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OverSleeper</dc:title>
  <dc:creator>user</dc:creator>
  <cp:lastModifiedBy>user</cp:lastModifiedBy>
  <cp:revision>61</cp:revision>
  <dcterms:created xsi:type="dcterms:W3CDTF">2025-04-25T03:33:05Z</dcterms:created>
  <dcterms:modified xsi:type="dcterms:W3CDTF">2025-05-16T00:32:16Z</dcterms:modified>
</cp:coreProperties>
</file>