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AA4B-6FAB-4C36-841A-093CA795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BA45B-A0DC-4387-81D1-ABE068523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FC62-6B01-45D5-A1E3-8AD4FC7F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F576-0074-4DCA-A8CA-94D455B6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99F2-7EDC-44FA-B362-F287EE1E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4B72-268B-4CFC-A22D-BD21E58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4BC1-0717-40F8-8053-C220A2FF5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B3B0-B0CF-4DF6-AA31-AF08F636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53F4-FD30-4766-9FCD-29AA2DD1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7767-4D6E-45C4-AFFE-3D277ED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FD2B9-8BA5-48B5-8BED-24AC439E0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BECC-317E-4D10-85E6-9A3F8FC2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7582-4757-4128-AEC0-E1114695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408D-C1D2-43C1-AA6D-2700403E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EA5A-55C9-42A2-B5E3-0EFCD1DF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6819-595F-4EF6-8B5D-A79E59B2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A8B5-E8FF-4E70-B88A-2D1D613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C01C-CDF1-4562-A276-75AFAD5A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2F75-A175-48B0-A4C8-00445123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E074-CA2A-459A-B41B-F1C12E87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FDF4-DD80-42FA-8BD0-F0191850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0620-02F8-458D-8BB0-BA075C3D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DF06-8053-48ED-83DE-3C113179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98F5-124E-45B6-93A6-073920E6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39FB-2935-4E5E-8801-418D741E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0B84-9419-434C-9545-AF757484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88E2-F621-4627-BBA7-F42310D3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02D1-4368-40CB-858E-F5255D6E5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16EE1-04FB-4916-85B1-FA82CB0C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65447-3729-40A7-9D77-5D37BEAC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F7AFA-20C8-4372-B780-7D99E986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C74-CDBE-4356-9510-C398FA2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8816-CA52-47C8-845B-AC7D4254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0BD7-B68F-4DBD-B906-4B02C843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A4D71-18A4-4038-A2FB-3653088F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254A9-2DE3-4D84-AB9C-DEB52BFD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FC285-5F80-4D5F-AA9F-AE8FC927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DCDA2-6B3C-418F-B393-67D271E8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17-AE3C-4A5E-9633-C67B231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3E27-6E5B-4DEF-BC5D-AA710BB9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FE95-A262-4969-BC14-7FAF993B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EB3C-4E0B-4DF3-B5DB-CE744555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F1AAF-84B9-4A82-A128-2659F63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D2EC6-3E6C-42AA-B4EA-9DCA6681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3517-75A3-4C45-AA7F-F028F45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9153-8DA4-4007-B558-5D9B290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8FD3-D6D0-433B-B79F-D5F7767E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6D14-C646-4E92-8FF3-CC09A25B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74B7F-0590-49EC-880D-823AB667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B996D-002C-4E1A-94BF-4BF95F3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9451-2C2E-4F72-BB54-2733C157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31F0-E318-448E-88AD-AA04AE9F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45D-F052-4EE4-8BD5-A6CFEC79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82CEC-58B9-438E-BCDF-F31F8424C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E24DA-2424-4D26-84E2-80B2D2B1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35E2-8DE9-4EAB-B0C5-4CBC6970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CFAF6-690E-46DD-9A1E-5440BB4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B55C-1AE2-48AE-B19E-D93C69B0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0A2AC-30D5-48F6-9AFA-2C204051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1046-D6E4-41F1-9FA2-67AD7272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3DD6-B758-4476-82A7-0F28F63D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6FBF-B5CA-4E38-8094-E69ECE1481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2AD9-6B0C-4FFA-BDDE-D31A2CD8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D86A-2E48-466F-8171-34191BD0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063-5819-442C-96F3-D0AC03FE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C93E-CB76-4D79-AA49-BECBF2C8E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I&amp;F with Adaptation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F58C-EF8D-4863-906A-C04AE01D1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Chang Yan, </a:t>
            </a:r>
            <a:r>
              <a:rPr lang="en-US" altLang="zh-CN" dirty="0" err="1"/>
              <a:t>Jingguo</a:t>
            </a:r>
            <a:r>
              <a:rPr lang="en-US" altLang="zh-CN" dirty="0"/>
              <a:t>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33B2-B4DD-4D53-878D-9703E2A4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parameters</a:t>
            </a:r>
            <a:endParaRPr lang="en-US" dirty="0"/>
          </a:p>
        </p:txBody>
      </p:sp>
      <p:pic>
        <p:nvPicPr>
          <p:cNvPr id="9" name="Content Placeholder 8" descr="Text&#10;&#10;Description automatically generated with low confidence">
            <a:extLst>
              <a:ext uri="{FF2B5EF4-FFF2-40B4-BE49-F238E27FC236}">
                <a16:creationId xmlns:a16="http://schemas.microsoft.com/office/drawing/2014/main" id="{099DF004-2A49-444F-BE99-6B6F13EC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85" y="1446667"/>
            <a:ext cx="5503126" cy="20616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EB8CB-62E7-499D-BC6E-8C472D3CA878}"/>
              </a:ext>
            </a:extLst>
          </p:cNvPr>
          <p:cNvSpPr txBox="1"/>
          <p:nvPr/>
        </p:nvSpPr>
        <p:spPr>
          <a:xfrm>
            <a:off x="937171" y="3356794"/>
            <a:ext cx="10047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V: membrane potential = -70 mV at rest, -80 mV at reset (overshoot)      I:</a:t>
            </a:r>
            <a:r>
              <a:rPr lang="zh-CN" altLang="en-US" sz="2800" dirty="0"/>
              <a:t> </a:t>
            </a:r>
            <a:r>
              <a:rPr lang="en-US" altLang="zh-CN" sz="2800" dirty="0"/>
              <a:t>Stimulus current             </a:t>
            </a:r>
            <a:r>
              <a:rPr lang="en-US" altLang="zh-CN" sz="2800" dirty="0" err="1"/>
              <a:t>V_th</a:t>
            </a:r>
            <a:r>
              <a:rPr lang="en-US" altLang="zh-CN" sz="2800" dirty="0"/>
              <a:t>: Threshold voltage = -55mV        </a:t>
            </a:r>
          </a:p>
          <a:p>
            <a:r>
              <a:rPr lang="en-US" altLang="zh-CN" sz="2800" dirty="0"/>
              <a:t>a: constant voltage change = -10 mV/s      b: leaky term = 10mA/V              </a:t>
            </a:r>
          </a:p>
          <a:p>
            <a:r>
              <a:rPr lang="en-US" sz="2800" dirty="0"/>
              <a:t>d: </a:t>
            </a:r>
            <a:r>
              <a:rPr lang="en-US" altLang="zh-CN" sz="2800" dirty="0"/>
              <a:t>K+ Nernst potential = -90 mV</a:t>
            </a:r>
            <a:r>
              <a:rPr lang="en-US" sz="2800" dirty="0"/>
              <a:t>                  g: K+ activation gate                </a:t>
            </a:r>
            <a:r>
              <a:rPr lang="en-US" altLang="zh-CN" sz="2800" dirty="0"/>
              <a:t>τ: time constant of </a:t>
            </a:r>
            <a:r>
              <a:rPr lang="en-US" sz="2800" dirty="0"/>
              <a:t>K+ activation gate = 5</a:t>
            </a:r>
            <a:r>
              <a:rPr lang="en-US" altLang="zh-CN" sz="2800" dirty="0"/>
              <a:t>ms                 </a:t>
            </a:r>
          </a:p>
          <a:p>
            <a:r>
              <a:rPr lang="en-US" altLang="zh-CN" sz="2800" dirty="0" err="1"/>
              <a:t>eδ</a:t>
            </a:r>
            <a:r>
              <a:rPr lang="en-US" altLang="zh-CN" sz="2800" dirty="0"/>
              <a:t>(t): adaptation term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733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23D-CD70-40C0-A877-488FD0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tonic spiking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C56AD-EA91-4C5A-A353-D6DE784644E0}"/>
              </a:ext>
            </a:extLst>
          </p:cNvPr>
          <p:cNvCxnSpPr>
            <a:cxnSpLocks/>
          </p:cNvCxnSpPr>
          <p:nvPr/>
        </p:nvCxnSpPr>
        <p:spPr>
          <a:xfrm>
            <a:off x="4217437" y="6428792"/>
            <a:ext cx="5307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B3A59-0CE0-4FB9-B4A7-5CA25B70019D}"/>
              </a:ext>
            </a:extLst>
          </p:cNvPr>
          <p:cNvCxnSpPr>
            <a:cxnSpLocks/>
          </p:cNvCxnSpPr>
          <p:nvPr/>
        </p:nvCxnSpPr>
        <p:spPr>
          <a:xfrm>
            <a:off x="4748169" y="6035907"/>
            <a:ext cx="40267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AC400-914F-4A13-B350-0F8C4F5E17A4}"/>
              </a:ext>
            </a:extLst>
          </p:cNvPr>
          <p:cNvCxnSpPr>
            <a:cxnSpLocks/>
          </p:cNvCxnSpPr>
          <p:nvPr/>
        </p:nvCxnSpPr>
        <p:spPr>
          <a:xfrm flipV="1">
            <a:off x="4748169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A03-4D44-49E4-99BF-803064C95CE6}"/>
              </a:ext>
            </a:extLst>
          </p:cNvPr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56F395B4-D4F0-4C55-A40A-BBEA512C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35" y="1514474"/>
            <a:ext cx="5454044" cy="4273929"/>
          </a:xfrm>
        </p:spPr>
      </p:pic>
    </p:spTree>
    <p:extLst>
      <p:ext uri="{BB962C8B-B14F-4D97-AF65-F5344CB8AC3E}">
        <p14:creationId xmlns:p14="http://schemas.microsoft.com/office/powerpoint/2010/main" val="270217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23D-CD70-40C0-A877-488FD0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spike frequency adaptation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C56AD-EA91-4C5A-A353-D6DE784644E0}"/>
              </a:ext>
            </a:extLst>
          </p:cNvPr>
          <p:cNvCxnSpPr>
            <a:cxnSpLocks/>
          </p:cNvCxnSpPr>
          <p:nvPr/>
        </p:nvCxnSpPr>
        <p:spPr>
          <a:xfrm>
            <a:off x="4217437" y="6428792"/>
            <a:ext cx="3545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B3A59-0CE0-4FB9-B4A7-5CA25B70019D}"/>
              </a:ext>
            </a:extLst>
          </p:cNvPr>
          <p:cNvCxnSpPr>
            <a:cxnSpLocks/>
          </p:cNvCxnSpPr>
          <p:nvPr/>
        </p:nvCxnSpPr>
        <p:spPr>
          <a:xfrm>
            <a:off x="4572000" y="6035907"/>
            <a:ext cx="42028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AC400-914F-4A13-B350-0F8C4F5E17A4}"/>
              </a:ext>
            </a:extLst>
          </p:cNvPr>
          <p:cNvCxnSpPr>
            <a:cxnSpLocks/>
          </p:cNvCxnSpPr>
          <p:nvPr/>
        </p:nvCxnSpPr>
        <p:spPr>
          <a:xfrm flipV="1">
            <a:off x="4572000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A03-4D44-49E4-99BF-803064C95CE6}"/>
              </a:ext>
            </a:extLst>
          </p:cNvPr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D4342B8-C887-40CB-9A1F-00B41E9D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78" y="1481136"/>
            <a:ext cx="5475523" cy="4391155"/>
          </a:xfrm>
        </p:spPr>
      </p:pic>
    </p:spTree>
    <p:extLst>
      <p:ext uri="{BB962C8B-B14F-4D97-AF65-F5344CB8AC3E}">
        <p14:creationId xmlns:p14="http://schemas.microsoft.com/office/powerpoint/2010/main" val="186617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23D-CD70-40C0-A877-488FD0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Class 1 excitable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C56AD-EA91-4C5A-A353-D6DE784644E0}"/>
              </a:ext>
            </a:extLst>
          </p:cNvPr>
          <p:cNvCxnSpPr>
            <a:cxnSpLocks/>
          </p:cNvCxnSpPr>
          <p:nvPr/>
        </p:nvCxnSpPr>
        <p:spPr>
          <a:xfrm flipV="1">
            <a:off x="4217437" y="6428792"/>
            <a:ext cx="2874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B3A59-0CE0-4FB9-B4A7-5CA25B70019D}"/>
              </a:ext>
            </a:extLst>
          </p:cNvPr>
          <p:cNvCxnSpPr>
            <a:cxnSpLocks/>
          </p:cNvCxnSpPr>
          <p:nvPr/>
        </p:nvCxnSpPr>
        <p:spPr>
          <a:xfrm flipV="1">
            <a:off x="4504888" y="6035907"/>
            <a:ext cx="4269996" cy="380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A03-4D44-49E4-99BF-803064C95CE6}"/>
              </a:ext>
            </a:extLst>
          </p:cNvPr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6CC2E37D-859F-4F3D-B2D4-D3EBA4F7E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03" y="1628998"/>
            <a:ext cx="5260116" cy="4197677"/>
          </a:xfrm>
        </p:spPr>
      </p:pic>
    </p:spTree>
    <p:extLst>
      <p:ext uri="{BB962C8B-B14F-4D97-AF65-F5344CB8AC3E}">
        <p14:creationId xmlns:p14="http://schemas.microsoft.com/office/powerpoint/2010/main" val="398405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23D-CD70-40C0-A877-488FD0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integrator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C56AD-EA91-4C5A-A353-D6DE784644E0}"/>
              </a:ext>
            </a:extLst>
          </p:cNvPr>
          <p:cNvCxnSpPr>
            <a:cxnSpLocks/>
          </p:cNvCxnSpPr>
          <p:nvPr/>
        </p:nvCxnSpPr>
        <p:spPr>
          <a:xfrm>
            <a:off x="4217437" y="6428792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AC400-914F-4A13-B350-0F8C4F5E17A4}"/>
              </a:ext>
            </a:extLst>
          </p:cNvPr>
          <p:cNvCxnSpPr>
            <a:cxnSpLocks/>
          </p:cNvCxnSpPr>
          <p:nvPr/>
        </p:nvCxnSpPr>
        <p:spPr>
          <a:xfrm flipV="1">
            <a:off x="4420998" y="6046905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A03-4D44-49E4-99BF-803064C95CE6}"/>
              </a:ext>
            </a:extLst>
          </p:cNvPr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3C9F357-F8CA-4358-A9CF-A8EB45A36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6" y="1372788"/>
            <a:ext cx="5601355" cy="4470208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F1EE9C-BDFC-47B8-8CCC-FB7F6627EB0D}"/>
              </a:ext>
            </a:extLst>
          </p:cNvPr>
          <p:cNvCxnSpPr>
            <a:cxnSpLocks/>
          </p:cNvCxnSpPr>
          <p:nvPr/>
        </p:nvCxnSpPr>
        <p:spPr>
          <a:xfrm flipV="1">
            <a:off x="4623732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42255-F01E-40DE-8515-14E44282DA15}"/>
              </a:ext>
            </a:extLst>
          </p:cNvPr>
          <p:cNvCxnSpPr>
            <a:cxnSpLocks/>
          </p:cNvCxnSpPr>
          <p:nvPr/>
        </p:nvCxnSpPr>
        <p:spPr>
          <a:xfrm flipV="1">
            <a:off x="4792910" y="6046904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D5B3E3-6F16-4F39-8E6C-030CCA3A9EA9}"/>
              </a:ext>
            </a:extLst>
          </p:cNvPr>
          <p:cNvCxnSpPr>
            <a:cxnSpLocks/>
          </p:cNvCxnSpPr>
          <p:nvPr/>
        </p:nvCxnSpPr>
        <p:spPr>
          <a:xfrm flipV="1">
            <a:off x="4995644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B4A39A-B004-4B0B-A82A-1CAA24B50B1C}"/>
              </a:ext>
            </a:extLst>
          </p:cNvPr>
          <p:cNvCxnSpPr>
            <a:cxnSpLocks/>
          </p:cNvCxnSpPr>
          <p:nvPr/>
        </p:nvCxnSpPr>
        <p:spPr>
          <a:xfrm>
            <a:off x="4420171" y="6046904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95C4F-0630-4F21-BE47-9FDC83E7D447}"/>
              </a:ext>
            </a:extLst>
          </p:cNvPr>
          <p:cNvCxnSpPr>
            <a:cxnSpLocks/>
          </p:cNvCxnSpPr>
          <p:nvPr/>
        </p:nvCxnSpPr>
        <p:spPr>
          <a:xfrm>
            <a:off x="4792910" y="6046904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073143-6C33-485B-84EF-D8EA4E415AA3}"/>
              </a:ext>
            </a:extLst>
          </p:cNvPr>
          <p:cNvCxnSpPr>
            <a:cxnSpLocks/>
          </p:cNvCxnSpPr>
          <p:nvPr/>
        </p:nvCxnSpPr>
        <p:spPr>
          <a:xfrm>
            <a:off x="4623732" y="6439789"/>
            <a:ext cx="169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648427-2C88-4A1F-8B19-57E9BEFE4688}"/>
              </a:ext>
            </a:extLst>
          </p:cNvPr>
          <p:cNvCxnSpPr>
            <a:cxnSpLocks/>
          </p:cNvCxnSpPr>
          <p:nvPr/>
        </p:nvCxnSpPr>
        <p:spPr>
          <a:xfrm flipV="1">
            <a:off x="6841222" y="6034349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FE71BB-CE56-4AC4-BECE-33B33367F5E8}"/>
              </a:ext>
            </a:extLst>
          </p:cNvPr>
          <p:cNvCxnSpPr>
            <a:cxnSpLocks/>
          </p:cNvCxnSpPr>
          <p:nvPr/>
        </p:nvCxnSpPr>
        <p:spPr>
          <a:xfrm flipV="1">
            <a:off x="7043956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9B6E0C-5A1E-47D2-ADA8-083A8D4759B8}"/>
              </a:ext>
            </a:extLst>
          </p:cNvPr>
          <p:cNvCxnSpPr>
            <a:cxnSpLocks/>
          </p:cNvCxnSpPr>
          <p:nvPr/>
        </p:nvCxnSpPr>
        <p:spPr>
          <a:xfrm>
            <a:off x="6841222" y="6034349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683DDD-647D-49E7-9C2C-FA9CC6CD92E7}"/>
              </a:ext>
            </a:extLst>
          </p:cNvPr>
          <p:cNvCxnSpPr>
            <a:cxnSpLocks/>
          </p:cNvCxnSpPr>
          <p:nvPr/>
        </p:nvCxnSpPr>
        <p:spPr>
          <a:xfrm flipV="1">
            <a:off x="7908022" y="601413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347BAD-916C-45FA-85E6-B701B1C8CCB0}"/>
              </a:ext>
            </a:extLst>
          </p:cNvPr>
          <p:cNvCxnSpPr>
            <a:cxnSpLocks/>
          </p:cNvCxnSpPr>
          <p:nvPr/>
        </p:nvCxnSpPr>
        <p:spPr>
          <a:xfrm flipV="1">
            <a:off x="8110756" y="6003135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995A6-E14E-42F9-9677-2E5D473D45CD}"/>
              </a:ext>
            </a:extLst>
          </p:cNvPr>
          <p:cNvCxnSpPr>
            <a:cxnSpLocks/>
          </p:cNvCxnSpPr>
          <p:nvPr/>
        </p:nvCxnSpPr>
        <p:spPr>
          <a:xfrm>
            <a:off x="7908022" y="6014132"/>
            <a:ext cx="2035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24E2DA-82EA-4FCD-93D4-AFE104CDED2E}"/>
              </a:ext>
            </a:extLst>
          </p:cNvPr>
          <p:cNvCxnSpPr>
            <a:cxnSpLocks/>
          </p:cNvCxnSpPr>
          <p:nvPr/>
        </p:nvCxnSpPr>
        <p:spPr>
          <a:xfrm>
            <a:off x="4995644" y="6420460"/>
            <a:ext cx="1845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CC760-6C1B-4791-BF5A-D931F3B2552E}"/>
              </a:ext>
            </a:extLst>
          </p:cNvPr>
          <p:cNvCxnSpPr>
            <a:cxnSpLocks/>
          </p:cNvCxnSpPr>
          <p:nvPr/>
        </p:nvCxnSpPr>
        <p:spPr>
          <a:xfrm>
            <a:off x="7043956" y="6414622"/>
            <a:ext cx="8640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D80E3-EF21-419E-8059-7FA7062F2479}"/>
              </a:ext>
            </a:extLst>
          </p:cNvPr>
          <p:cNvCxnSpPr>
            <a:cxnSpLocks/>
          </p:cNvCxnSpPr>
          <p:nvPr/>
        </p:nvCxnSpPr>
        <p:spPr>
          <a:xfrm>
            <a:off x="8110756" y="6407848"/>
            <a:ext cx="8640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9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23D-CD70-40C0-A877-488FD0D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Depolarizing after potential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C56AD-EA91-4C5A-A353-D6DE784644E0}"/>
              </a:ext>
            </a:extLst>
          </p:cNvPr>
          <p:cNvCxnSpPr>
            <a:cxnSpLocks/>
          </p:cNvCxnSpPr>
          <p:nvPr/>
        </p:nvCxnSpPr>
        <p:spPr>
          <a:xfrm>
            <a:off x="4217437" y="6428792"/>
            <a:ext cx="3293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B3A59-0CE0-4FB9-B4A7-5CA25B70019D}"/>
              </a:ext>
            </a:extLst>
          </p:cNvPr>
          <p:cNvCxnSpPr>
            <a:cxnSpLocks/>
          </p:cNvCxnSpPr>
          <p:nvPr/>
        </p:nvCxnSpPr>
        <p:spPr>
          <a:xfrm>
            <a:off x="4741178" y="6428792"/>
            <a:ext cx="42244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EAC400-914F-4A13-B350-0F8C4F5E17A4}"/>
              </a:ext>
            </a:extLst>
          </p:cNvPr>
          <p:cNvCxnSpPr>
            <a:cxnSpLocks/>
          </p:cNvCxnSpPr>
          <p:nvPr/>
        </p:nvCxnSpPr>
        <p:spPr>
          <a:xfrm flipV="1">
            <a:off x="4546833" y="6023352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A03-4D44-49E4-99BF-803064C95CE6}"/>
              </a:ext>
            </a:extLst>
          </p:cNvPr>
          <p:cNvSpPr txBox="1"/>
          <p:nvPr/>
        </p:nvSpPr>
        <p:spPr>
          <a:xfrm>
            <a:off x="2279580" y="604690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I:</a:t>
            </a:r>
            <a:r>
              <a:rPr lang="zh-CN" altLang="en-US" sz="1800" dirty="0"/>
              <a:t> </a:t>
            </a:r>
            <a:r>
              <a:rPr lang="en-US" altLang="zh-CN" sz="1800" dirty="0"/>
              <a:t>Stimulus current</a:t>
            </a:r>
            <a:endParaRPr lang="en-US" dirty="0"/>
          </a:p>
        </p:txBody>
      </p:sp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BCAF0992-6D23-4562-8D64-71ADA208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95424"/>
            <a:ext cx="5308004" cy="42090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53EEA-4D02-4923-9C05-ECCD26141419}"/>
              </a:ext>
            </a:extLst>
          </p:cNvPr>
          <p:cNvCxnSpPr>
            <a:cxnSpLocks/>
          </p:cNvCxnSpPr>
          <p:nvPr/>
        </p:nvCxnSpPr>
        <p:spPr>
          <a:xfrm flipV="1">
            <a:off x="4741178" y="6035907"/>
            <a:ext cx="0" cy="392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D47137-8930-4E58-B066-607BB1BAC297}"/>
              </a:ext>
            </a:extLst>
          </p:cNvPr>
          <p:cNvCxnSpPr>
            <a:cxnSpLocks/>
          </p:cNvCxnSpPr>
          <p:nvPr/>
        </p:nvCxnSpPr>
        <p:spPr>
          <a:xfrm>
            <a:off x="4546833" y="6046905"/>
            <a:ext cx="1943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I&amp;F with Adaptation</vt:lpstr>
      <vt:lpstr>Model and parameters</vt:lpstr>
      <vt:lpstr>（A）tonic spiking</vt:lpstr>
      <vt:lpstr>（B）spike frequency adaptation</vt:lpstr>
      <vt:lpstr>（C）Class 1 excitable</vt:lpstr>
      <vt:lpstr>（D）integrator</vt:lpstr>
      <vt:lpstr>（E）Depolarizing after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I&amp;F with Adaptation</dc:title>
  <dc:creator>Chang Yan</dc:creator>
  <cp:lastModifiedBy>Chang Yan</cp:lastModifiedBy>
  <cp:revision>10</cp:revision>
  <dcterms:created xsi:type="dcterms:W3CDTF">2021-12-07T17:57:23Z</dcterms:created>
  <dcterms:modified xsi:type="dcterms:W3CDTF">2021-12-07T18:59:52Z</dcterms:modified>
</cp:coreProperties>
</file>