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6FBF-B5CA-4E38-8094-E69ECE14815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063-5819-442C-96F3-D0AC03FEF4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6FBF-B5CA-4E38-8094-E69ECE14815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063-5819-442C-96F3-D0AC03FEF4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6FBF-B5CA-4E38-8094-E69ECE14815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063-5819-442C-96F3-D0AC03FEF4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6FBF-B5CA-4E38-8094-E69ECE14815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063-5819-442C-96F3-D0AC03FEF4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6FBF-B5CA-4E38-8094-E69ECE14815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063-5819-442C-96F3-D0AC03FEF4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6FBF-B5CA-4E38-8094-E69ECE14815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063-5819-442C-96F3-D0AC03FEF4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6FBF-B5CA-4E38-8094-E69ECE14815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063-5819-442C-96F3-D0AC03FEF4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6FBF-B5CA-4E38-8094-E69ECE14815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063-5819-442C-96F3-D0AC03FEF4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6FBF-B5CA-4E38-8094-E69ECE14815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063-5819-442C-96F3-D0AC03FEF4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6FBF-B5CA-4E38-8094-E69ECE14815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063-5819-442C-96F3-D0AC03FEF4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6FBF-B5CA-4E38-8094-E69ECE14815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063-5819-442C-96F3-D0AC03FEF4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86FBF-B5CA-4E38-8094-E69ECE14815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2D063-5819-442C-96F3-D0AC03FEF4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I&amp;F with Adaptation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Chang Yan, </a:t>
            </a:r>
            <a:r>
              <a:rPr lang="en-US" altLang="zh-CN" dirty="0" err="1"/>
              <a:t>Jingguo</a:t>
            </a:r>
            <a:r>
              <a:rPr lang="en-US" altLang="zh-CN" dirty="0"/>
              <a:t> Liang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and parameters</a:t>
            </a:r>
            <a:endParaRPr lang="en-US" dirty="0"/>
          </a:p>
        </p:txBody>
      </p:sp>
      <p:pic>
        <p:nvPicPr>
          <p:cNvPr id="9" name="Content Placeholder 8" descr="Text&#10;&#10;Description automatically generated with low confidence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885" y="1446667"/>
            <a:ext cx="5503126" cy="2061643"/>
          </a:xfrm>
        </p:spPr>
      </p:pic>
      <p:sp>
        <p:nvSpPr>
          <p:cNvPr id="10" name="TextBox 9"/>
          <p:cNvSpPr txBox="1"/>
          <p:nvPr/>
        </p:nvSpPr>
        <p:spPr>
          <a:xfrm>
            <a:off x="937171" y="3356794"/>
            <a:ext cx="100475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V: membrane potential = -70 mV at rest, -80 mV at reset (overshoot)      I:</a:t>
            </a:r>
            <a:r>
              <a:rPr lang="zh-CN" altLang="en-US" sz="2800" dirty="0"/>
              <a:t> </a:t>
            </a:r>
            <a:r>
              <a:rPr lang="en-US" altLang="zh-CN" sz="2800" dirty="0"/>
              <a:t>Stimulus current             </a:t>
            </a:r>
            <a:r>
              <a:rPr lang="en-US" altLang="zh-CN" sz="2800" dirty="0" err="1"/>
              <a:t>V_th</a:t>
            </a:r>
            <a:r>
              <a:rPr lang="en-US" altLang="zh-CN" sz="2800" dirty="0"/>
              <a:t>: Threshold voltage = -55mV        </a:t>
            </a:r>
            <a:endParaRPr lang="en-US" altLang="zh-CN" sz="2800" dirty="0"/>
          </a:p>
          <a:p>
            <a:r>
              <a:rPr lang="en-US" altLang="zh-CN" sz="2800" dirty="0"/>
              <a:t>a: constant voltage change = -10 mV/s      b: leaky term = 10mA/V              </a:t>
            </a:r>
            <a:endParaRPr lang="en-US" altLang="zh-CN" sz="2800" dirty="0"/>
          </a:p>
          <a:p>
            <a:r>
              <a:rPr lang="en-US" sz="2800" dirty="0"/>
              <a:t>d: </a:t>
            </a:r>
            <a:r>
              <a:rPr lang="en-US" altLang="zh-CN" sz="2800" dirty="0"/>
              <a:t>K+ Nernst potential = -90 mV</a:t>
            </a:r>
            <a:r>
              <a:rPr lang="en-US" sz="2800" dirty="0"/>
              <a:t>                  g: K+ activation gate                </a:t>
            </a:r>
            <a:r>
              <a:rPr lang="en-US" altLang="zh-CN" sz="2800" dirty="0"/>
              <a:t>τ: time constant of </a:t>
            </a:r>
            <a:r>
              <a:rPr lang="en-US" sz="2800" dirty="0"/>
              <a:t>K+ activation gate = 5</a:t>
            </a:r>
            <a:r>
              <a:rPr lang="en-US" altLang="zh-CN" sz="2800" dirty="0"/>
              <a:t>ms                 </a:t>
            </a:r>
            <a:endParaRPr lang="en-US" altLang="zh-CN" sz="2800" dirty="0"/>
          </a:p>
          <a:p>
            <a:r>
              <a:rPr lang="en-US" altLang="zh-CN" sz="2800" dirty="0" err="1"/>
              <a:t>eδ</a:t>
            </a:r>
            <a:r>
              <a:rPr lang="en-US" altLang="zh-CN" sz="2800" dirty="0"/>
              <a:t>(t): adaptation term         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tonic spiking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17437" y="6428792"/>
            <a:ext cx="5307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748169" y="6035907"/>
            <a:ext cx="402671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748169" y="6035907"/>
            <a:ext cx="0" cy="3928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79580" y="6046905"/>
            <a:ext cx="193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I:</a:t>
            </a:r>
            <a:r>
              <a:rPr lang="zh-CN" altLang="en-US" sz="1800" dirty="0"/>
              <a:t> </a:t>
            </a:r>
            <a:r>
              <a:rPr lang="en-US" altLang="zh-CN" sz="1800" dirty="0"/>
              <a:t>Stimulus current</a:t>
            </a:r>
            <a:endParaRPr lang="en-US" dirty="0"/>
          </a:p>
        </p:txBody>
      </p:sp>
      <p:pic>
        <p:nvPicPr>
          <p:cNvPr id="17" name="Content Placeholder 16" descr="Chart, histo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835" y="1514474"/>
            <a:ext cx="5454044" cy="427392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spike frequency adaptation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17437" y="6428792"/>
            <a:ext cx="35456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0" y="6035907"/>
            <a:ext cx="420288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0" y="6023352"/>
            <a:ext cx="0" cy="3928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79580" y="6046905"/>
            <a:ext cx="193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I:</a:t>
            </a:r>
            <a:r>
              <a:rPr lang="zh-CN" altLang="en-US" sz="1800" dirty="0"/>
              <a:t> </a:t>
            </a:r>
            <a:r>
              <a:rPr lang="en-US" altLang="zh-CN" sz="1800" dirty="0"/>
              <a:t>Stimulus current</a:t>
            </a:r>
            <a:endParaRPr lang="en-US" dirty="0"/>
          </a:p>
        </p:txBody>
      </p:sp>
      <p:pic>
        <p:nvPicPr>
          <p:cNvPr id="8" name="Content Placeholder 7" descr="Chart, histo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78" y="1481136"/>
            <a:ext cx="5475523" cy="439115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Class 1 excitable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217437" y="6428792"/>
            <a:ext cx="287451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504888" y="6035907"/>
            <a:ext cx="4269996" cy="3803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79580" y="6046905"/>
            <a:ext cx="193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I:</a:t>
            </a:r>
            <a:r>
              <a:rPr lang="zh-CN" altLang="en-US" sz="1800" dirty="0"/>
              <a:t> </a:t>
            </a:r>
            <a:r>
              <a:rPr lang="en-US" altLang="zh-CN" sz="1800" dirty="0"/>
              <a:t>Stimulus current</a:t>
            </a:r>
            <a:endParaRPr lang="en-US" dirty="0"/>
          </a:p>
        </p:txBody>
      </p:sp>
      <p:pic>
        <p:nvPicPr>
          <p:cNvPr id="18" name="Content Placeholder 17" descr="Chart, histo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603" y="1628998"/>
            <a:ext cx="5260116" cy="419767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integrator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17437" y="6428792"/>
            <a:ext cx="20356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420998" y="6046905"/>
            <a:ext cx="0" cy="3928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79580" y="6046905"/>
            <a:ext cx="193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I:</a:t>
            </a:r>
            <a:r>
              <a:rPr lang="zh-CN" altLang="en-US" sz="1800" dirty="0"/>
              <a:t> </a:t>
            </a:r>
            <a:r>
              <a:rPr lang="en-US" altLang="zh-CN" sz="1800" dirty="0"/>
              <a:t>Stimulus current</a:t>
            </a:r>
            <a:endParaRPr lang="en-US" dirty="0"/>
          </a:p>
        </p:txBody>
      </p:sp>
      <p:pic>
        <p:nvPicPr>
          <p:cNvPr id="8" name="Content Placeholder 7" descr="Chart, line char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866" y="1372788"/>
            <a:ext cx="5601355" cy="4470208"/>
          </a:xfrm>
        </p:spPr>
      </p:pic>
      <p:cxnSp>
        <p:nvCxnSpPr>
          <p:cNvPr id="14" name="Straight Connector 13"/>
          <p:cNvCxnSpPr/>
          <p:nvPr/>
        </p:nvCxnSpPr>
        <p:spPr>
          <a:xfrm flipV="1">
            <a:off x="4623732" y="6035907"/>
            <a:ext cx="0" cy="3928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792910" y="6046904"/>
            <a:ext cx="0" cy="3928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995644" y="6035907"/>
            <a:ext cx="0" cy="3928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20171" y="6046904"/>
            <a:ext cx="20356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92910" y="6046904"/>
            <a:ext cx="20356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623732" y="6439789"/>
            <a:ext cx="16917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841222" y="6034349"/>
            <a:ext cx="0" cy="3928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043956" y="6023352"/>
            <a:ext cx="0" cy="3928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41222" y="6034349"/>
            <a:ext cx="20356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908022" y="6014132"/>
            <a:ext cx="0" cy="3928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8110756" y="6003135"/>
            <a:ext cx="0" cy="3928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908022" y="6014132"/>
            <a:ext cx="20356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995644" y="6420460"/>
            <a:ext cx="184557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43956" y="6414622"/>
            <a:ext cx="8640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10756" y="6407848"/>
            <a:ext cx="8640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E</a:t>
            </a:r>
            <a:r>
              <a:rPr lang="zh-CN" altLang="en-US" dirty="0"/>
              <a:t>）</a:t>
            </a:r>
            <a:r>
              <a:rPr lang="en-US" altLang="zh-CN" dirty="0"/>
              <a:t>Depolarizing after potential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17437" y="6428792"/>
            <a:ext cx="32939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741178" y="6428792"/>
            <a:ext cx="42244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46833" y="6023352"/>
            <a:ext cx="0" cy="3928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79580" y="6046905"/>
            <a:ext cx="193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I:</a:t>
            </a:r>
            <a:r>
              <a:rPr lang="zh-CN" altLang="en-US" sz="1800" dirty="0"/>
              <a:t> </a:t>
            </a:r>
            <a:r>
              <a:rPr lang="en-US" altLang="zh-CN" sz="1800" dirty="0"/>
              <a:t>Stimulus current</a:t>
            </a:r>
            <a:endParaRPr lang="en-US" dirty="0"/>
          </a:p>
        </p:txBody>
      </p:sp>
      <p:pic>
        <p:nvPicPr>
          <p:cNvPr id="15" name="Content Placeholder 14" descr="Chart, histo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495424"/>
            <a:ext cx="5308004" cy="4209081"/>
          </a:xfrm>
        </p:spPr>
      </p:pic>
      <p:cxnSp>
        <p:nvCxnSpPr>
          <p:cNvPr id="17" name="Straight Connector 16"/>
          <p:cNvCxnSpPr/>
          <p:nvPr/>
        </p:nvCxnSpPr>
        <p:spPr>
          <a:xfrm flipV="1">
            <a:off x="4741178" y="6035907"/>
            <a:ext cx="0" cy="3928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46833" y="6046905"/>
            <a:ext cx="1943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668</Words>
  <Application>WPS 演示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等线</vt:lpstr>
      <vt:lpstr>等线 Light</vt:lpstr>
      <vt:lpstr>Office Theme</vt:lpstr>
      <vt:lpstr>I&amp;F with Adaptation</vt:lpstr>
      <vt:lpstr>Model and parameters</vt:lpstr>
      <vt:lpstr>（A）tonic spiking</vt:lpstr>
      <vt:lpstr>（B）spike frequency adaptation</vt:lpstr>
      <vt:lpstr>（C）Class 1 excitable</vt:lpstr>
      <vt:lpstr>（D）integrator</vt:lpstr>
      <vt:lpstr>（E）Depolarizing after potential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I&amp;F with Adaptation</dc:title>
  <dc:creator>Chang Yan</dc:creator>
  <cp:lastModifiedBy>Skye☆</cp:lastModifiedBy>
  <cp:revision>11</cp:revision>
  <dcterms:created xsi:type="dcterms:W3CDTF">2021-12-07T17:57:00Z</dcterms:created>
  <dcterms:modified xsi:type="dcterms:W3CDTF">2021-12-08T02:59:22Z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