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b3feece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b3feece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b3feece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b3feec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5b3feec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5b3feec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b3feec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b3feec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venttitan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venttitans.com/ep/virtual-ev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event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873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Event Platform for In-Person, Virtual, and Hybrid Events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50" y="304121"/>
            <a:ext cx="5410102" cy="453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19150" y="1485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Eventtitans</a:t>
            </a:r>
            <a:r>
              <a:rPr lang="en" sz="2500"/>
              <a:t> is the world’s most loved </a:t>
            </a:r>
            <a:r>
              <a:rPr b="1" lang="en" sz="2500" u="sng">
                <a:solidFill>
                  <a:schemeClr val="hlink"/>
                </a:solidFill>
                <a:hlinkClick r:id="rId3"/>
              </a:rPr>
              <a:t>event management software</a:t>
            </a:r>
            <a:r>
              <a:rPr lang="en" sz="2500"/>
              <a:t> Our holistic Events Cloud empowers marketers and planners to manage, grow and maximize their events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Build a </a:t>
            </a:r>
            <a:r>
              <a:rPr b="1" lang="en" sz="2500" u="sng">
                <a:solidFill>
                  <a:schemeClr val="hlink"/>
                </a:solidFill>
                <a:hlinkClick r:id="rId3"/>
              </a:rPr>
              <a:t>virtual event platform</a:t>
            </a:r>
            <a:r>
              <a:rPr lang="en" sz="2500"/>
              <a:t> that keeps the look and feel of an in-person event with EventTitans! We offer a virtual lobby, networking room, exhibitor booths, and more with our innovative solution.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        </a:t>
            </a:r>
            <a:r>
              <a:rPr b="1" lang="en" sz="3600"/>
              <a:t>Thank You</a:t>
            </a:r>
            <a:endParaRPr b="1" sz="3600"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75" y="1916276"/>
            <a:ext cx="7568476" cy="17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