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810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07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136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28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180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16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18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49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21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22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26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8231F-6111-448F-95FE-038D56A6D5E1}" type="datetimeFigureOut">
              <a:rPr lang="sv-SE" smtClean="0"/>
              <a:t>2015-03-05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F0FC-5AB1-41BB-9DAB-6BEE1CACE1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448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WMB/IIB Migration </a:t>
            </a:r>
            <a:r>
              <a:rPr lang="sv-SE" dirty="0" err="1" smtClean="0"/>
              <a:t>Tool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Massive regression tests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production</a:t>
            </a:r>
            <a:r>
              <a:rPr lang="sv-SE" dirty="0" smtClean="0"/>
              <a:t> data and no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involve</a:t>
            </a:r>
            <a:r>
              <a:rPr lang="sv-SE" dirty="0" smtClean="0"/>
              <a:t> end systems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94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8</a:t>
            </a:r>
            <a:r>
              <a:rPr lang="sv-SE" dirty="0" smtClean="0"/>
              <a:t>. </a:t>
            </a:r>
            <a:r>
              <a:rPr lang="sv-SE" dirty="0" err="1" smtClean="0"/>
              <a:t>Verify</a:t>
            </a:r>
            <a:r>
              <a:rPr lang="sv-SE" dirty="0" smtClean="0"/>
              <a:t> </a:t>
            </a:r>
            <a:r>
              <a:rPr lang="sv-SE" dirty="0" err="1" smtClean="0"/>
              <a:t>migrated</a:t>
            </a:r>
            <a:r>
              <a:rPr lang="sv-SE" dirty="0" smtClean="0"/>
              <a:t> regression </a:t>
            </a:r>
            <a:r>
              <a:rPr lang="sv-SE" dirty="0" err="1" smtClean="0"/>
              <a:t>broker</a:t>
            </a:r>
            <a:endParaRPr lang="sv-SE" dirty="0"/>
          </a:p>
        </p:txBody>
      </p:sp>
      <p:sp>
        <p:nvSpPr>
          <p:cNvPr id="4" name="Flowchart: Process 3"/>
          <p:cNvSpPr/>
          <p:nvPr/>
        </p:nvSpPr>
        <p:spPr>
          <a:xfrm>
            <a:off x="5878830" y="1690688"/>
            <a:ext cx="2457450" cy="1704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IIB9 Regression</a:t>
            </a:r>
            <a:endParaRPr lang="sv-SE" dirty="0"/>
          </a:p>
        </p:txBody>
      </p:sp>
      <p:sp>
        <p:nvSpPr>
          <p:cNvPr id="7" name="Flowchart: Process 6"/>
          <p:cNvSpPr/>
          <p:nvPr/>
        </p:nvSpPr>
        <p:spPr>
          <a:xfrm>
            <a:off x="1739265" y="4411663"/>
            <a:ext cx="2457450" cy="170402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Mqsiverify</a:t>
            </a:r>
            <a:r>
              <a:rPr lang="sv-SE" dirty="0" smtClean="0"/>
              <a:t> -folder</a:t>
            </a:r>
          </a:p>
          <a:p>
            <a:pPr algn="ctr"/>
            <a:endParaRPr lang="sv-SE" dirty="0" smtClean="0"/>
          </a:p>
          <a:p>
            <a:pPr algn="ctr"/>
            <a:r>
              <a:rPr lang="sv-SE" dirty="0" err="1" smtClean="0"/>
              <a:t>Collector_REG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4690110" y="4411663"/>
            <a:ext cx="666369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v-SE" dirty="0" err="1" smtClean="0"/>
              <a:t>Mqsiverify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resend</a:t>
            </a:r>
            <a:r>
              <a:rPr lang="sv-SE" dirty="0" smtClean="0"/>
              <a:t> the input event </a:t>
            </a:r>
            <a:r>
              <a:rPr lang="sv-SE" dirty="0" err="1" smtClean="0"/>
              <a:t>xml</a:t>
            </a:r>
            <a:r>
              <a:rPr lang="sv-SE" dirty="0" smtClean="0"/>
              <a:t> </a:t>
            </a:r>
            <a:r>
              <a:rPr lang="sv-SE" dirty="0" err="1" smtClean="0"/>
              <a:t>messages</a:t>
            </a:r>
            <a:r>
              <a:rPr lang="sv-SE" dirty="0" smtClean="0"/>
              <a:t> from the test session folder(s)</a:t>
            </a:r>
          </a:p>
          <a:p>
            <a:r>
              <a:rPr lang="sv-SE" dirty="0" err="1" smtClean="0"/>
              <a:t>Then</a:t>
            </a:r>
            <a:r>
              <a:rPr lang="sv-SE" dirty="0" smtClean="0"/>
              <a:t> it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wait</a:t>
            </a:r>
            <a:r>
              <a:rPr lang="sv-SE" dirty="0" smtClean="0"/>
              <a:t> a </a:t>
            </a:r>
            <a:r>
              <a:rPr lang="sv-SE" dirty="0" err="1" smtClean="0"/>
              <a:t>little</a:t>
            </a:r>
            <a:r>
              <a:rPr lang="sv-SE" dirty="0" smtClean="0"/>
              <a:t> </a:t>
            </a:r>
            <a:r>
              <a:rPr lang="sv-SE" dirty="0" err="1" smtClean="0"/>
              <a:t>while</a:t>
            </a:r>
            <a:r>
              <a:rPr lang="sv-SE" dirty="0" smtClean="0"/>
              <a:t> for the regression </a:t>
            </a:r>
            <a:r>
              <a:rPr lang="sv-SE" dirty="0" err="1" smtClean="0"/>
              <a:t>broker</a:t>
            </a:r>
            <a:r>
              <a:rPr lang="sv-SE" dirty="0" smtClean="0"/>
              <a:t> to process and </a:t>
            </a:r>
            <a:r>
              <a:rPr lang="sv-SE" dirty="0" err="1" smtClean="0"/>
              <a:t>produce</a:t>
            </a:r>
            <a:r>
              <a:rPr lang="sv-SE" dirty="0" smtClean="0"/>
              <a:t> events</a:t>
            </a:r>
          </a:p>
          <a:p>
            <a:r>
              <a:rPr lang="sv-SE" dirty="0" err="1" smtClean="0"/>
              <a:t>Then</a:t>
            </a:r>
            <a:r>
              <a:rPr lang="sv-SE" dirty="0" smtClean="0"/>
              <a:t> it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verify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original and regression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events and </a:t>
            </a:r>
            <a:r>
              <a:rPr lang="sv-SE" dirty="0" err="1" smtClean="0"/>
              <a:t>payload</a:t>
            </a:r>
            <a:r>
              <a:rPr lang="sv-SE" dirty="0" smtClean="0"/>
              <a:t> </a:t>
            </a:r>
            <a:r>
              <a:rPr lang="sv-SE" dirty="0" err="1" smtClean="0"/>
              <a:t>sizes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the same, it </a:t>
            </a:r>
            <a:r>
              <a:rPr lang="sv-SE" dirty="0" err="1" smtClean="0"/>
              <a:t>should</a:t>
            </a:r>
            <a:r>
              <a:rPr lang="sv-SE" dirty="0" smtClean="0"/>
              <a:t> cover at </a:t>
            </a:r>
            <a:r>
              <a:rPr lang="sv-SE" dirty="0" err="1" smtClean="0"/>
              <a:t>least</a:t>
            </a:r>
            <a:r>
              <a:rPr lang="sv-SE" dirty="0" smtClean="0"/>
              <a:t> 90% </a:t>
            </a:r>
            <a:r>
              <a:rPr lang="sv-SE" dirty="0" err="1" smtClean="0"/>
              <a:t>of</a:t>
            </a:r>
            <a:r>
              <a:rPr lang="sv-SE" dirty="0" smtClean="0"/>
              <a:t> all deviations</a:t>
            </a:r>
            <a:endParaRPr lang="sv-SE" dirty="0"/>
          </a:p>
          <a:p>
            <a:endParaRPr lang="sv-SE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91890" y="2811780"/>
            <a:ext cx="2514602" cy="2708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74770" y="2503170"/>
            <a:ext cx="2331722" cy="2457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1. Backup and </a:t>
            </a:r>
            <a:r>
              <a:rPr lang="sv-SE" dirty="0" err="1" smtClean="0"/>
              <a:t>restore</a:t>
            </a:r>
            <a:r>
              <a:rPr lang="sv-SE" dirty="0" smtClean="0"/>
              <a:t> WMB and WMQ</a:t>
            </a:r>
            <a:endParaRPr lang="sv-SE" dirty="0"/>
          </a:p>
        </p:txBody>
      </p:sp>
      <p:sp>
        <p:nvSpPr>
          <p:cNvPr id="3" name="Flowchart: Process 2"/>
          <p:cNvSpPr/>
          <p:nvPr/>
        </p:nvSpPr>
        <p:spPr>
          <a:xfrm>
            <a:off x="662940" y="1690688"/>
            <a:ext cx="2457450" cy="17040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WMB/WMQ </a:t>
            </a:r>
            <a:r>
              <a:rPr lang="sv-SE" dirty="0" err="1" smtClean="0"/>
              <a:t>Production</a:t>
            </a:r>
            <a:endParaRPr lang="sv-SE" dirty="0"/>
          </a:p>
        </p:txBody>
      </p:sp>
      <p:sp>
        <p:nvSpPr>
          <p:cNvPr id="4" name="Flowchart: Process 3"/>
          <p:cNvSpPr/>
          <p:nvPr/>
        </p:nvSpPr>
        <p:spPr>
          <a:xfrm>
            <a:off x="5878830" y="1690688"/>
            <a:ext cx="2457450" cy="1704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WMB/WMQ Regression</a:t>
            </a:r>
            <a:endParaRPr lang="sv-SE" dirty="0"/>
          </a:p>
        </p:txBody>
      </p:sp>
      <p:cxnSp>
        <p:nvCxnSpPr>
          <p:cNvPr id="11" name="Elbow Connector 10"/>
          <p:cNvCxnSpPr>
            <a:stCxn id="3" idx="3"/>
          </p:cNvCxnSpPr>
          <p:nvPr/>
        </p:nvCxnSpPr>
        <p:spPr>
          <a:xfrm>
            <a:off x="3120390" y="2542699"/>
            <a:ext cx="2758440" cy="166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" y="4246721"/>
            <a:ext cx="501777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v-SE" dirty="0" err="1" smtClean="0"/>
              <a:t>dumpmqcfg</a:t>
            </a:r>
            <a:endParaRPr lang="sv-SE" dirty="0" smtClean="0"/>
          </a:p>
          <a:p>
            <a:r>
              <a:rPr lang="sv-SE" dirty="0" err="1"/>
              <a:t>m</a:t>
            </a:r>
            <a:r>
              <a:rPr lang="sv-SE" dirty="0" err="1" smtClean="0"/>
              <a:t>qsibackupbroker</a:t>
            </a:r>
            <a:r>
              <a:rPr lang="sv-SE" dirty="0" smtClean="0"/>
              <a:t> PROD</a:t>
            </a:r>
            <a:endParaRPr lang="sv-SE" dirty="0"/>
          </a:p>
          <a:p>
            <a:endParaRPr lang="sv-SE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878830" y="4246721"/>
            <a:ext cx="501777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v-SE" dirty="0" smtClean="0"/>
              <a:t>Edit and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</a:t>
            </a:r>
            <a:r>
              <a:rPr lang="sv-SE" dirty="0" err="1" smtClean="0"/>
              <a:t>local</a:t>
            </a:r>
            <a:r>
              <a:rPr lang="sv-SE" dirty="0" smtClean="0"/>
              <a:t> </a:t>
            </a:r>
            <a:r>
              <a:rPr lang="sv-SE" dirty="0" err="1" smtClean="0"/>
              <a:t>queues</a:t>
            </a:r>
            <a:r>
              <a:rPr lang="sv-SE" dirty="0" smtClean="0"/>
              <a:t> (</a:t>
            </a:r>
            <a:r>
              <a:rPr lang="sv-SE" dirty="0" err="1" smtClean="0"/>
              <a:t>remove</a:t>
            </a:r>
            <a:r>
              <a:rPr lang="sv-SE" dirty="0" smtClean="0"/>
              <a:t> the rest)</a:t>
            </a:r>
          </a:p>
          <a:p>
            <a:r>
              <a:rPr lang="sv-SE" dirty="0" err="1" smtClean="0"/>
              <a:t>Mqsirestorebroker</a:t>
            </a:r>
            <a:r>
              <a:rPr lang="sv-SE" dirty="0" smtClean="0"/>
              <a:t> PROD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60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</a:t>
            </a:r>
            <a:r>
              <a:rPr lang="sv-SE" dirty="0" smtClean="0"/>
              <a:t>. </a:t>
            </a:r>
            <a:r>
              <a:rPr lang="sv-SE" dirty="0" err="1" smtClean="0"/>
              <a:t>Migrate</a:t>
            </a:r>
            <a:r>
              <a:rPr lang="sv-SE" dirty="0" smtClean="0"/>
              <a:t> the Regression </a:t>
            </a:r>
            <a:r>
              <a:rPr lang="sv-SE" dirty="0" err="1" smtClean="0"/>
              <a:t>broker</a:t>
            </a:r>
            <a:endParaRPr lang="sv-SE" dirty="0"/>
          </a:p>
        </p:txBody>
      </p:sp>
      <p:sp>
        <p:nvSpPr>
          <p:cNvPr id="3" name="Flowchart: Process 2"/>
          <p:cNvSpPr/>
          <p:nvPr/>
        </p:nvSpPr>
        <p:spPr>
          <a:xfrm>
            <a:off x="662940" y="1690688"/>
            <a:ext cx="2457450" cy="17040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WMB7 Regression </a:t>
            </a:r>
            <a:endParaRPr lang="sv-SE" dirty="0"/>
          </a:p>
        </p:txBody>
      </p:sp>
      <p:sp>
        <p:nvSpPr>
          <p:cNvPr id="4" name="Flowchart: Process 3"/>
          <p:cNvSpPr/>
          <p:nvPr/>
        </p:nvSpPr>
        <p:spPr>
          <a:xfrm>
            <a:off x="5878830" y="1690688"/>
            <a:ext cx="2457450" cy="1704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IIB9 Regression</a:t>
            </a:r>
            <a:endParaRPr lang="sv-SE" dirty="0"/>
          </a:p>
        </p:txBody>
      </p:sp>
      <p:cxnSp>
        <p:nvCxnSpPr>
          <p:cNvPr id="11" name="Elbow Connector 10"/>
          <p:cNvCxnSpPr>
            <a:stCxn id="3" idx="3"/>
          </p:cNvCxnSpPr>
          <p:nvPr/>
        </p:nvCxnSpPr>
        <p:spPr>
          <a:xfrm>
            <a:off x="3120390" y="2542699"/>
            <a:ext cx="2758440" cy="166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" y="4246721"/>
            <a:ext cx="501777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v-SE" dirty="0" err="1" smtClean="0"/>
              <a:t>Install</a:t>
            </a:r>
            <a:r>
              <a:rPr lang="sv-SE" dirty="0"/>
              <a:t> </a:t>
            </a:r>
            <a:r>
              <a:rPr lang="sv-SE" dirty="0" smtClean="0"/>
              <a:t>IIB</a:t>
            </a:r>
          </a:p>
          <a:p>
            <a:r>
              <a:rPr lang="sv-SE" dirty="0" err="1" smtClean="0"/>
              <a:t>mqsimigratecomponents</a:t>
            </a:r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0077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3. </a:t>
            </a:r>
            <a:r>
              <a:rPr lang="sv-SE" dirty="0" err="1" smtClean="0"/>
              <a:t>Install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instances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mqsieventcollector</a:t>
            </a:r>
            <a:endParaRPr lang="sv-SE" dirty="0"/>
          </a:p>
        </p:txBody>
      </p:sp>
      <p:sp>
        <p:nvSpPr>
          <p:cNvPr id="3" name="Flowchart: Process 2"/>
          <p:cNvSpPr/>
          <p:nvPr/>
        </p:nvSpPr>
        <p:spPr>
          <a:xfrm>
            <a:off x="3638550" y="3073718"/>
            <a:ext cx="2457450" cy="170402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Collector_ORG</a:t>
            </a:r>
            <a:endParaRPr lang="sv-SE" dirty="0" smtClean="0"/>
          </a:p>
          <a:p>
            <a:pPr algn="ctr"/>
            <a:r>
              <a:rPr lang="sv-SE" dirty="0" err="1" smtClean="0"/>
              <a:t>Collector_REG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49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4. </a:t>
            </a:r>
            <a:r>
              <a:rPr lang="sv-SE" dirty="0" err="1" smtClean="0"/>
              <a:t>Create</a:t>
            </a:r>
            <a:r>
              <a:rPr lang="sv-SE" dirty="0" smtClean="0"/>
              <a:t> </a:t>
            </a:r>
            <a:r>
              <a:rPr lang="sv-SE" dirty="0" err="1" smtClean="0"/>
              <a:t>subscriptions</a:t>
            </a:r>
            <a:r>
              <a:rPr lang="sv-SE" dirty="0" smtClean="0"/>
              <a:t> on </a:t>
            </a:r>
            <a:r>
              <a:rPr lang="sv-SE" dirty="0" err="1" smtClean="0"/>
              <a:t>broker</a:t>
            </a:r>
            <a:r>
              <a:rPr lang="sv-SE" dirty="0" smtClean="0"/>
              <a:t> events</a:t>
            </a:r>
            <a:endParaRPr lang="sv-SE" dirty="0"/>
          </a:p>
        </p:txBody>
      </p:sp>
      <p:sp>
        <p:nvSpPr>
          <p:cNvPr id="3" name="Flowchart: Process 2"/>
          <p:cNvSpPr/>
          <p:nvPr/>
        </p:nvSpPr>
        <p:spPr>
          <a:xfrm>
            <a:off x="662940" y="1690688"/>
            <a:ext cx="2457450" cy="17040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WMB7 Regression </a:t>
            </a:r>
            <a:endParaRPr lang="sv-SE" dirty="0"/>
          </a:p>
        </p:txBody>
      </p:sp>
      <p:sp>
        <p:nvSpPr>
          <p:cNvPr id="4" name="Flowchart: Process 3"/>
          <p:cNvSpPr/>
          <p:nvPr/>
        </p:nvSpPr>
        <p:spPr>
          <a:xfrm>
            <a:off x="5878830" y="1690688"/>
            <a:ext cx="2457450" cy="1704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IIB9 Regression</a:t>
            </a:r>
            <a:endParaRPr lang="sv-SE" dirty="0"/>
          </a:p>
        </p:txBody>
      </p:sp>
      <p:sp>
        <p:nvSpPr>
          <p:cNvPr id="7" name="Flowchart: Process 6"/>
          <p:cNvSpPr/>
          <p:nvPr/>
        </p:nvSpPr>
        <p:spPr>
          <a:xfrm>
            <a:off x="1739265" y="4411663"/>
            <a:ext cx="2457450" cy="170402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Collector_ORG</a:t>
            </a:r>
            <a:endParaRPr lang="sv-SE" dirty="0" smtClean="0"/>
          </a:p>
          <a:p>
            <a:pPr algn="ctr"/>
            <a:endParaRPr lang="sv-SE" dirty="0" smtClean="0"/>
          </a:p>
          <a:p>
            <a:pPr algn="ctr"/>
            <a:r>
              <a:rPr lang="sv-SE" dirty="0" err="1" smtClean="0"/>
              <a:t>Collector_REG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4690110" y="4411663"/>
            <a:ext cx="666369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v-SE" dirty="0" err="1" smtClean="0"/>
              <a:t>Subscribe</a:t>
            </a:r>
            <a:r>
              <a:rPr lang="sv-SE" dirty="0" smtClean="0"/>
              <a:t> to $SYS/Broker/{</a:t>
            </a:r>
            <a:r>
              <a:rPr lang="sv-SE" dirty="0" err="1" smtClean="0"/>
              <a:t>brokerName</a:t>
            </a:r>
            <a:r>
              <a:rPr lang="sv-SE" dirty="0" smtClean="0"/>
              <a:t>}/</a:t>
            </a:r>
            <a:r>
              <a:rPr lang="sv-SE" dirty="0" err="1" smtClean="0"/>
              <a:t>Monitoring</a:t>
            </a:r>
            <a:r>
              <a:rPr lang="sv-SE" dirty="0" smtClean="0"/>
              <a:t>/#</a:t>
            </a:r>
            <a:endParaRPr lang="sv-SE" dirty="0"/>
          </a:p>
          <a:p>
            <a:endParaRPr lang="sv-SE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91665" y="3006090"/>
            <a:ext cx="360045" cy="2051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91890" y="2811780"/>
            <a:ext cx="2514602" cy="2708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5. </a:t>
            </a:r>
            <a:r>
              <a:rPr lang="sv-SE" dirty="0" err="1" smtClean="0"/>
              <a:t>Create</a:t>
            </a:r>
            <a:r>
              <a:rPr lang="sv-SE" dirty="0" smtClean="0"/>
              <a:t> event </a:t>
            </a:r>
            <a:r>
              <a:rPr lang="sv-SE" dirty="0" err="1" smtClean="0"/>
              <a:t>profiles</a:t>
            </a:r>
            <a:endParaRPr lang="sv-SE" dirty="0"/>
          </a:p>
        </p:txBody>
      </p:sp>
      <p:sp>
        <p:nvSpPr>
          <p:cNvPr id="3" name="Flowchart: Process 2"/>
          <p:cNvSpPr/>
          <p:nvPr/>
        </p:nvSpPr>
        <p:spPr>
          <a:xfrm>
            <a:off x="662940" y="1690688"/>
            <a:ext cx="2457450" cy="17040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WMB7 Regression </a:t>
            </a:r>
            <a:endParaRPr lang="sv-SE" dirty="0"/>
          </a:p>
        </p:txBody>
      </p:sp>
      <p:sp>
        <p:nvSpPr>
          <p:cNvPr id="4" name="Flowchart: Process 3"/>
          <p:cNvSpPr/>
          <p:nvPr/>
        </p:nvSpPr>
        <p:spPr>
          <a:xfrm>
            <a:off x="5878830" y="1690688"/>
            <a:ext cx="2457450" cy="1704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IIB9 Regression</a:t>
            </a:r>
            <a:endParaRPr lang="sv-SE" dirty="0"/>
          </a:p>
        </p:txBody>
      </p:sp>
      <p:sp>
        <p:nvSpPr>
          <p:cNvPr id="7" name="Flowchart: Process 6"/>
          <p:cNvSpPr/>
          <p:nvPr/>
        </p:nvSpPr>
        <p:spPr>
          <a:xfrm>
            <a:off x="1739265" y="4411663"/>
            <a:ext cx="2457450" cy="170402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Collector_ORG</a:t>
            </a:r>
            <a:endParaRPr lang="sv-SE" dirty="0" smtClean="0"/>
          </a:p>
          <a:p>
            <a:pPr algn="ctr"/>
            <a:r>
              <a:rPr lang="sv-SE" dirty="0" err="1" smtClean="0"/>
              <a:t>Collector_REG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4690110" y="4411663"/>
            <a:ext cx="6663690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mqsibrokerutils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event </a:t>
            </a:r>
            <a:r>
              <a:rPr lang="sv-SE" dirty="0" err="1" smtClean="0"/>
              <a:t>profiles</a:t>
            </a:r>
            <a:r>
              <a:rPr lang="sv-SE" dirty="0" smtClean="0"/>
              <a:t> and </a:t>
            </a:r>
            <a:r>
              <a:rPr lang="sv-SE" dirty="0" err="1" smtClean="0"/>
              <a:t>configuration</a:t>
            </a:r>
            <a:r>
              <a:rPr lang="sv-SE" dirty="0" smtClean="0"/>
              <a:t> scripts</a:t>
            </a:r>
          </a:p>
          <a:p>
            <a:endParaRPr lang="sv-SE" dirty="0" smtClean="0"/>
          </a:p>
          <a:p>
            <a:r>
              <a:rPr lang="sv-SE" dirty="0" smtClean="0"/>
              <a:t>Version 1 </a:t>
            </a:r>
            <a:r>
              <a:rPr lang="sv-SE" dirty="0" err="1" smtClean="0"/>
              <a:t>configure</a:t>
            </a:r>
            <a:r>
              <a:rPr lang="sv-SE" dirty="0" smtClean="0"/>
              <a:t> events for </a:t>
            </a:r>
            <a:r>
              <a:rPr lang="sv-SE" dirty="0" err="1" smtClean="0"/>
              <a:t>MQInputNodes</a:t>
            </a:r>
            <a:r>
              <a:rPr lang="sv-SE" dirty="0" smtClean="0"/>
              <a:t> and </a:t>
            </a:r>
            <a:r>
              <a:rPr lang="sv-SE" dirty="0" err="1" smtClean="0"/>
              <a:t>MQOutputNodes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099310" y="3016251"/>
            <a:ext cx="472440" cy="1857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5. </a:t>
            </a:r>
            <a:r>
              <a:rPr lang="sv-SE" dirty="0" err="1" smtClean="0"/>
              <a:t>Run</a:t>
            </a:r>
            <a:r>
              <a:rPr lang="sv-SE" dirty="0" smtClean="0"/>
              <a:t> the scripts on the servers</a:t>
            </a:r>
            <a:endParaRPr lang="sv-SE" dirty="0"/>
          </a:p>
        </p:txBody>
      </p:sp>
      <p:sp>
        <p:nvSpPr>
          <p:cNvPr id="3" name="Flowchart: Process 2"/>
          <p:cNvSpPr/>
          <p:nvPr/>
        </p:nvSpPr>
        <p:spPr>
          <a:xfrm>
            <a:off x="662940" y="1690688"/>
            <a:ext cx="2457450" cy="17040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WMB7 Regression </a:t>
            </a:r>
            <a:endParaRPr lang="sv-SE" dirty="0"/>
          </a:p>
        </p:txBody>
      </p:sp>
      <p:sp>
        <p:nvSpPr>
          <p:cNvPr id="4" name="Flowchart: Process 3"/>
          <p:cNvSpPr/>
          <p:nvPr/>
        </p:nvSpPr>
        <p:spPr>
          <a:xfrm>
            <a:off x="5878830" y="1690688"/>
            <a:ext cx="2457450" cy="17040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IIB9 Regression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662940" y="4377373"/>
            <a:ext cx="6663690" cy="2031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v-SE" dirty="0" smtClean="0"/>
              <a:t>Must be </a:t>
            </a:r>
            <a:r>
              <a:rPr lang="sv-SE" dirty="0" err="1" smtClean="0"/>
              <a:t>run</a:t>
            </a:r>
            <a:r>
              <a:rPr lang="sv-SE" dirty="0" smtClean="0"/>
              <a:t> on the </a:t>
            </a:r>
            <a:r>
              <a:rPr lang="sv-SE" dirty="0" err="1" smtClean="0"/>
              <a:t>broker</a:t>
            </a:r>
            <a:r>
              <a:rPr lang="sv-SE" dirty="0" smtClean="0"/>
              <a:t> servers </a:t>
            </a:r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broker</a:t>
            </a:r>
            <a:r>
              <a:rPr lang="sv-SE" dirty="0" smtClean="0"/>
              <a:t> </a:t>
            </a:r>
            <a:r>
              <a:rPr lang="sv-SE" dirty="0" err="1" smtClean="0"/>
              <a:t>console</a:t>
            </a:r>
            <a:r>
              <a:rPr lang="sv-SE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sv-SE" dirty="0" err="1" smtClean="0"/>
              <a:t>createMonitoringProfile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dirty="0" err="1" smtClean="0"/>
              <a:t>enableMQOutputEvents</a:t>
            </a:r>
            <a:endParaRPr lang="sv-SE" dirty="0" smtClean="0"/>
          </a:p>
          <a:p>
            <a:pPr marL="285750" indent="-285750">
              <a:buFontTx/>
              <a:buChar char="-"/>
            </a:pPr>
            <a:r>
              <a:rPr lang="sv-SE" dirty="0" err="1" smtClean="0"/>
              <a:t>activateFlowEvents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7916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6</a:t>
            </a:r>
            <a:r>
              <a:rPr lang="sv-SE" dirty="0" smtClean="0"/>
              <a:t>. </a:t>
            </a:r>
            <a:r>
              <a:rPr lang="sv-SE" dirty="0" err="1" smtClean="0"/>
              <a:t>Collect</a:t>
            </a:r>
            <a:r>
              <a:rPr lang="sv-SE" dirty="0" smtClean="0"/>
              <a:t> </a:t>
            </a:r>
            <a:r>
              <a:rPr lang="sv-SE" dirty="0" err="1" smtClean="0"/>
              <a:t>production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4720590" y="4411663"/>
            <a:ext cx="7303770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v-SE" dirty="0" smtClean="0"/>
              <a:t>Events </a:t>
            </a:r>
            <a:r>
              <a:rPr lang="sv-SE" dirty="0" err="1" smtClean="0"/>
              <a:t>will</a:t>
            </a:r>
            <a:r>
              <a:rPr lang="sv-SE" dirty="0" smtClean="0"/>
              <a:t> be </a:t>
            </a:r>
            <a:r>
              <a:rPr lang="sv-SE" dirty="0" err="1" smtClean="0"/>
              <a:t>saved</a:t>
            </a:r>
            <a:r>
              <a:rPr lang="sv-SE" dirty="0" smtClean="0"/>
              <a:t> to:</a:t>
            </a:r>
          </a:p>
          <a:p>
            <a:r>
              <a:rPr lang="sv-SE" dirty="0"/>
              <a:t>{</a:t>
            </a:r>
            <a:r>
              <a:rPr lang="sv-SE" dirty="0" err="1" smtClean="0"/>
              <a:t>MQSI_Archive</a:t>
            </a:r>
            <a:r>
              <a:rPr lang="sv-SE" dirty="0" smtClean="0"/>
              <a:t>}/Original/{</a:t>
            </a:r>
            <a:r>
              <a:rPr lang="sv-SE" dirty="0" err="1" smtClean="0"/>
              <a:t>brokerName</a:t>
            </a:r>
            <a:r>
              <a:rPr lang="sv-SE" dirty="0" smtClean="0"/>
              <a:t>}/{</a:t>
            </a:r>
            <a:r>
              <a:rPr lang="sv-SE" dirty="0" err="1" smtClean="0"/>
              <a:t>egName</a:t>
            </a:r>
            <a:r>
              <a:rPr lang="sv-SE" dirty="0" smtClean="0"/>
              <a:t>}/{</a:t>
            </a:r>
            <a:r>
              <a:rPr lang="sv-SE" dirty="0" err="1" smtClean="0"/>
              <a:t>msgFlowName</a:t>
            </a:r>
            <a:r>
              <a:rPr lang="sv-SE" dirty="0" smtClean="0"/>
              <a:t>}/.</a:t>
            </a:r>
            <a:r>
              <a:rPr lang="sv-SE" dirty="0" err="1" smtClean="0"/>
              <a:t>rfh</a:t>
            </a:r>
            <a:endParaRPr lang="sv-SE" dirty="0" smtClean="0"/>
          </a:p>
          <a:p>
            <a:r>
              <a:rPr lang="sv-SE" dirty="0" smtClean="0"/>
              <a:t>{</a:t>
            </a:r>
            <a:r>
              <a:rPr lang="sv-SE" dirty="0" err="1" smtClean="0"/>
              <a:t>MQSI_Archive</a:t>
            </a:r>
            <a:r>
              <a:rPr lang="sv-SE" dirty="0" smtClean="0"/>
              <a:t>}/Original/{</a:t>
            </a:r>
            <a:r>
              <a:rPr lang="sv-SE" dirty="0" err="1" smtClean="0"/>
              <a:t>brokerName</a:t>
            </a:r>
            <a:r>
              <a:rPr lang="sv-SE" dirty="0" smtClean="0"/>
              <a:t>}/{</a:t>
            </a:r>
            <a:r>
              <a:rPr lang="sv-SE" dirty="0" err="1" smtClean="0"/>
              <a:t>egName</a:t>
            </a:r>
            <a:r>
              <a:rPr lang="sv-SE" dirty="0" smtClean="0"/>
              <a:t>}/{</a:t>
            </a:r>
            <a:r>
              <a:rPr lang="sv-SE" dirty="0" err="1" smtClean="0"/>
              <a:t>msgFlowName</a:t>
            </a:r>
            <a:r>
              <a:rPr lang="sv-SE" dirty="0" smtClean="0"/>
              <a:t>}/.</a:t>
            </a:r>
            <a:r>
              <a:rPr lang="sv-SE" dirty="0" err="1" smtClean="0"/>
              <a:t>xml</a:t>
            </a:r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</p:txBody>
      </p:sp>
      <p:sp>
        <p:nvSpPr>
          <p:cNvPr id="6" name="Flowchart: Process 5"/>
          <p:cNvSpPr/>
          <p:nvPr/>
        </p:nvSpPr>
        <p:spPr>
          <a:xfrm>
            <a:off x="662940" y="1690688"/>
            <a:ext cx="2457450" cy="17040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WMB7 Regression </a:t>
            </a:r>
            <a:endParaRPr lang="sv-SE" dirty="0"/>
          </a:p>
        </p:txBody>
      </p:sp>
      <p:sp>
        <p:nvSpPr>
          <p:cNvPr id="7" name="Flowchart: Process 6"/>
          <p:cNvSpPr/>
          <p:nvPr/>
        </p:nvSpPr>
        <p:spPr>
          <a:xfrm>
            <a:off x="1739265" y="4411663"/>
            <a:ext cx="2457450" cy="170402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Collector_ORG</a:t>
            </a:r>
            <a:endParaRPr lang="sv-SE" dirty="0" smtClean="0"/>
          </a:p>
          <a:p>
            <a:pPr algn="ctr"/>
            <a:endParaRPr lang="sv-SE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91665" y="3006090"/>
            <a:ext cx="360045" cy="2480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7. Save </a:t>
            </a:r>
            <a:r>
              <a:rPr lang="sv-SE" dirty="0" err="1" smtClean="0"/>
              <a:t>reference</a:t>
            </a:r>
            <a:r>
              <a:rPr lang="sv-SE" dirty="0" smtClean="0"/>
              <a:t> test data to test session folder(s)</a:t>
            </a:r>
            <a:endParaRPr lang="sv-SE" dirty="0"/>
          </a:p>
        </p:txBody>
      </p:sp>
      <p:sp>
        <p:nvSpPr>
          <p:cNvPr id="7" name="Flowchart: Process 6"/>
          <p:cNvSpPr/>
          <p:nvPr/>
        </p:nvSpPr>
        <p:spPr>
          <a:xfrm>
            <a:off x="1282065" y="2914333"/>
            <a:ext cx="2457450" cy="170402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Collector_ORG</a:t>
            </a:r>
            <a:endParaRPr lang="sv-SE" dirty="0" smtClean="0"/>
          </a:p>
          <a:p>
            <a:pPr algn="ctr"/>
            <a:endParaRPr lang="sv-SE" dirty="0"/>
          </a:p>
          <a:p>
            <a:pPr algn="ctr"/>
            <a:r>
              <a:rPr lang="sv-SE" dirty="0" err="1" smtClean="0"/>
              <a:t>WMB_Archive</a:t>
            </a:r>
            <a:r>
              <a:rPr lang="sv-SE" dirty="0" smtClean="0"/>
              <a:t>/original</a:t>
            </a:r>
          </a:p>
          <a:p>
            <a:pPr algn="ctr"/>
            <a:endParaRPr lang="sv-SE" dirty="0"/>
          </a:p>
          <a:p>
            <a:pPr algn="ctr"/>
            <a:r>
              <a:rPr lang="sv-SE" dirty="0" err="1" smtClean="0"/>
              <a:t>TestSessions</a:t>
            </a:r>
            <a:r>
              <a:rPr lang="sv-SE" dirty="0" smtClean="0"/>
              <a:t>/</a:t>
            </a:r>
          </a:p>
          <a:p>
            <a:pPr algn="ctr"/>
            <a:endParaRPr lang="sv-SE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503420" y="2914333"/>
            <a:ext cx="7303770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v-SE" dirty="0" smtClean="0"/>
              <a:t>Copy </a:t>
            </a:r>
            <a:r>
              <a:rPr lang="sv-SE" dirty="0" err="1" smtClean="0"/>
              <a:t>some</a:t>
            </a:r>
            <a:r>
              <a:rPr lang="sv-SE" dirty="0" smtClean="0"/>
              <a:t> events from </a:t>
            </a:r>
          </a:p>
          <a:p>
            <a:r>
              <a:rPr lang="sv-SE" dirty="0"/>
              <a:t>{</a:t>
            </a:r>
            <a:r>
              <a:rPr lang="sv-SE" dirty="0" err="1" smtClean="0"/>
              <a:t>MQSI_Archive</a:t>
            </a:r>
            <a:r>
              <a:rPr lang="sv-SE" dirty="0" smtClean="0"/>
              <a:t>}/Original/{</a:t>
            </a:r>
            <a:r>
              <a:rPr lang="sv-SE" dirty="0" err="1" smtClean="0"/>
              <a:t>brokerName</a:t>
            </a:r>
            <a:r>
              <a:rPr lang="sv-SE" dirty="0" smtClean="0"/>
              <a:t>}/{</a:t>
            </a:r>
            <a:r>
              <a:rPr lang="sv-SE" dirty="0" err="1" smtClean="0"/>
              <a:t>egName</a:t>
            </a:r>
            <a:r>
              <a:rPr lang="sv-SE" dirty="0" smtClean="0"/>
              <a:t>}/{</a:t>
            </a:r>
            <a:r>
              <a:rPr lang="sv-SE" dirty="0" err="1" smtClean="0"/>
              <a:t>msgFlowName</a:t>
            </a:r>
            <a:r>
              <a:rPr lang="sv-SE" dirty="0" smtClean="0"/>
              <a:t>}/.</a:t>
            </a:r>
            <a:r>
              <a:rPr lang="sv-SE" dirty="0" err="1" smtClean="0"/>
              <a:t>rfh</a:t>
            </a:r>
            <a:endParaRPr lang="sv-SE" dirty="0" smtClean="0"/>
          </a:p>
          <a:p>
            <a:r>
              <a:rPr lang="sv-SE" dirty="0" smtClean="0"/>
              <a:t>{</a:t>
            </a:r>
            <a:r>
              <a:rPr lang="sv-SE" dirty="0" err="1" smtClean="0"/>
              <a:t>MQSI_Archive</a:t>
            </a:r>
            <a:r>
              <a:rPr lang="sv-SE" dirty="0" smtClean="0"/>
              <a:t>}/Original/{</a:t>
            </a:r>
            <a:r>
              <a:rPr lang="sv-SE" dirty="0" err="1" smtClean="0"/>
              <a:t>brokerName</a:t>
            </a:r>
            <a:r>
              <a:rPr lang="sv-SE" dirty="0" smtClean="0"/>
              <a:t>}/{</a:t>
            </a:r>
            <a:r>
              <a:rPr lang="sv-SE" dirty="0" err="1" smtClean="0"/>
              <a:t>egName</a:t>
            </a:r>
            <a:r>
              <a:rPr lang="sv-SE" dirty="0" smtClean="0"/>
              <a:t>}/{</a:t>
            </a:r>
            <a:r>
              <a:rPr lang="sv-SE" dirty="0" err="1" smtClean="0"/>
              <a:t>msgFlowName</a:t>
            </a:r>
            <a:r>
              <a:rPr lang="sv-SE" dirty="0" smtClean="0"/>
              <a:t>}/.</a:t>
            </a:r>
            <a:r>
              <a:rPr lang="sv-SE" dirty="0" err="1" smtClean="0"/>
              <a:t>xml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To </a:t>
            </a:r>
          </a:p>
          <a:p>
            <a:r>
              <a:rPr lang="sv-SE" dirty="0" smtClean="0"/>
              <a:t>{</a:t>
            </a:r>
            <a:r>
              <a:rPr lang="sv-SE" dirty="0" err="1" smtClean="0"/>
              <a:t>Test_Sessions</a:t>
            </a:r>
            <a:r>
              <a:rPr lang="sv-SE" dirty="0" smtClean="0"/>
              <a:t>}/{</a:t>
            </a:r>
            <a:r>
              <a:rPr lang="sv-SE" dirty="0" err="1" smtClean="0"/>
              <a:t>testSession</a:t>
            </a:r>
            <a:r>
              <a:rPr lang="sv-SE" dirty="0" smtClean="0"/>
              <a:t>/</a:t>
            </a:r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094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300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WMB/IIB Migration Tool</vt:lpstr>
      <vt:lpstr>1. Backup and restore WMB and WMQ</vt:lpstr>
      <vt:lpstr>2. Migrate the Regression broker</vt:lpstr>
      <vt:lpstr>3. Install two instances of mqsieventcollector</vt:lpstr>
      <vt:lpstr>4. Create subscriptions on broker events</vt:lpstr>
      <vt:lpstr>5. Create event profiles</vt:lpstr>
      <vt:lpstr>5. Run the scripts on the servers</vt:lpstr>
      <vt:lpstr>6. Collect production data</vt:lpstr>
      <vt:lpstr>7. Save reference test data to test session folder(s)</vt:lpstr>
      <vt:lpstr>8. Verify migrated regression broker</vt:lpstr>
    </vt:vector>
  </TitlesOfParts>
  <Company>Enfo Züstems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WMB/IIB Migration Tool</dc:title>
  <dc:creator>Magnus Palmér</dc:creator>
  <cp:lastModifiedBy>Magnus Palmér</cp:lastModifiedBy>
  <cp:revision>9</cp:revision>
  <dcterms:created xsi:type="dcterms:W3CDTF">2015-03-05T15:59:01Z</dcterms:created>
  <dcterms:modified xsi:type="dcterms:W3CDTF">2015-03-05T20:40:37Z</dcterms:modified>
</cp:coreProperties>
</file>