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0FF"/>
    <a:srgbClr val="FFFFFF"/>
    <a:srgbClr val="34343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5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8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4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3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35E4-58F6-4A3A-9D68-B56C117FA34A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A1A4-8F28-46B3-953C-159B06B74A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6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7201"/>
            <a:ext cx="20955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0" y="4572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5890FF"/>
                </a:solidFill>
              </a:rPr>
              <a:t>Project settings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198007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343434"/>
                </a:solidFill>
              </a:rPr>
              <a:t>Favicon: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650" y="1198007"/>
            <a:ext cx="1000126" cy="276999"/>
          </a:xfrm>
          <a:prstGeom prst="roundRect">
            <a:avLst/>
          </a:prstGeom>
          <a:solidFill>
            <a:schemeClr val="bg1"/>
          </a:solidFill>
          <a:ln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ptch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85925" y="1198006"/>
            <a:ext cx="352426" cy="276999"/>
          </a:xfrm>
          <a:prstGeom prst="roundRect">
            <a:avLst/>
          </a:prstGeom>
          <a:solidFill>
            <a:schemeClr val="tx1"/>
          </a:solidFill>
          <a:ln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...</a:t>
            </a:r>
          </a:p>
        </p:txBody>
      </p:sp>
      <p:sp>
        <p:nvSpPr>
          <p:cNvPr id="16" name="Retângulo 3"/>
          <p:cNvSpPr/>
          <p:nvPr/>
        </p:nvSpPr>
        <p:spPr>
          <a:xfrm>
            <a:off x="0" y="1567338"/>
            <a:ext cx="2095500" cy="366237"/>
          </a:xfrm>
          <a:prstGeom prst="rect">
            <a:avLst/>
          </a:prstGeom>
          <a:solidFill>
            <a:srgbClr val="343434"/>
          </a:solidFill>
          <a:ln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85925" y="1610674"/>
            <a:ext cx="352426" cy="276999"/>
          </a:xfrm>
          <a:prstGeom prst="roundRect">
            <a:avLst/>
          </a:prstGeom>
          <a:solidFill>
            <a:schemeClr val="tx1"/>
          </a:solidFill>
          <a:ln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56733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890FF"/>
                </a:solidFill>
              </a:rPr>
              <a:t>ZeroNet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1" y="2025908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343434"/>
                </a:solidFill>
              </a:rPr>
              <a:t>Cloneable: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0574" y="2025908"/>
            <a:ext cx="1247777" cy="27699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96926" y="2074407"/>
            <a:ext cx="180000" cy="180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▼</a:t>
            </a:r>
          </a:p>
        </p:txBody>
      </p:sp>
      <p:sp>
        <p:nvSpPr>
          <p:cNvPr id="23" name="Retângulo 3"/>
          <p:cNvSpPr/>
          <p:nvPr/>
        </p:nvSpPr>
        <p:spPr>
          <a:xfrm>
            <a:off x="-1" y="2401075"/>
            <a:ext cx="2095500" cy="366237"/>
          </a:xfrm>
          <a:prstGeom prst="rect">
            <a:avLst/>
          </a:prstGeom>
          <a:solidFill>
            <a:srgbClr val="343434"/>
          </a:solidFill>
          <a:ln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85924" y="2444411"/>
            <a:ext cx="352426" cy="276999"/>
          </a:xfrm>
          <a:prstGeom prst="roundRect">
            <a:avLst/>
          </a:prstGeom>
          <a:solidFill>
            <a:schemeClr val="tx1"/>
          </a:solidFill>
          <a:ln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" y="240107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5890FF"/>
                </a:solidFill>
              </a:rPr>
              <a:t>Element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96500" y="457201"/>
            <a:ext cx="20955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/>
          <p:cNvSpPr txBox="1"/>
          <p:nvPr/>
        </p:nvSpPr>
        <p:spPr>
          <a:xfrm>
            <a:off x="10096500" y="4572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5890FF"/>
                </a:solidFill>
              </a:rPr>
              <a:t>Files</a:t>
            </a:r>
          </a:p>
        </p:txBody>
      </p:sp>
      <p:sp>
        <p:nvSpPr>
          <p:cNvPr id="11" name="Retângulo 3"/>
          <p:cNvSpPr/>
          <p:nvPr/>
        </p:nvSpPr>
        <p:spPr>
          <a:xfrm>
            <a:off x="0" y="266700"/>
            <a:ext cx="12192000" cy="190500"/>
          </a:xfrm>
          <a:prstGeom prst="rect">
            <a:avLst/>
          </a:prstGeom>
          <a:solidFill>
            <a:srgbClr val="5890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6700"/>
          </a:xfrm>
          <a:prstGeom prst="rect">
            <a:avLst/>
          </a:prstGeom>
          <a:solidFill>
            <a:srgbClr val="5890FF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733423" y="37616"/>
            <a:ext cx="180000" cy="1800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784933" y="91453"/>
            <a:ext cx="101772" cy="71437"/>
          </a:xfrm>
          <a:prstGeom prst="triangle">
            <a:avLst/>
          </a:prstGeom>
          <a:solidFill>
            <a:srgbClr val="58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00" y="94500"/>
            <a:ext cx="100973" cy="10097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71349" y="454106"/>
            <a:ext cx="11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5890FF"/>
                </a:solidFill>
                <a:latin typeface="+mj-lt"/>
              </a:rPr>
              <a:t>Index.html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47199" y="454106"/>
            <a:ext cx="11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5890FF"/>
                </a:solidFill>
                <a:latin typeface="+mj-lt"/>
              </a:rPr>
              <a:t>Main.coffee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5499" y="454106"/>
            <a:ext cx="11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5890FF"/>
                </a:solidFill>
                <a:latin typeface="+mj-lt"/>
              </a:rPr>
              <a:t>Live 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23049" y="452765"/>
            <a:ext cx="1175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5890FF"/>
                </a:solidFill>
                <a:latin typeface="+mj-lt"/>
              </a:rPr>
              <a:t>Style.css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66949" y="1121806"/>
            <a:ext cx="1333499" cy="276999"/>
          </a:xfrm>
          <a:prstGeom prst="rect">
            <a:avLst/>
          </a:prstGeom>
          <a:solidFill>
            <a:srgbClr val="FFFFFF"/>
          </a:solidFill>
          <a:ln>
            <a:solidFill>
              <a:srgbClr val="58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343434"/>
                </a:solidFill>
              </a:rPr>
              <a:t>    On load </a:t>
            </a:r>
            <a:r>
              <a:rPr lang="pt-BR" sz="1200" b="1" dirty="0">
                <a:solidFill>
                  <a:srgbClr val="343434"/>
                </a:solidFill>
              </a:rPr>
              <a:t>Body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00448" y="1121806"/>
            <a:ext cx="1735503" cy="276999"/>
          </a:xfrm>
          <a:prstGeom prst="rect">
            <a:avLst/>
          </a:prstGeom>
          <a:solidFill>
            <a:srgbClr val="FFFFFF"/>
          </a:solidFill>
          <a:ln>
            <a:solidFill>
              <a:srgbClr val="58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343434"/>
                </a:solidFill>
              </a:rPr>
              <a:t>Append </a:t>
            </a:r>
            <a:r>
              <a:rPr lang="pt-BR" sz="1200" b="1" dirty="0">
                <a:solidFill>
                  <a:srgbClr val="343434"/>
                </a:solidFill>
              </a:rPr>
              <a:t>Header</a:t>
            </a:r>
            <a:r>
              <a:rPr lang="pt-BR" sz="1200" dirty="0">
                <a:solidFill>
                  <a:srgbClr val="343434"/>
                </a:solidFill>
              </a:rPr>
              <a:t> to </a:t>
            </a:r>
            <a:r>
              <a:rPr lang="pt-BR" sz="1200" b="1" dirty="0">
                <a:solidFill>
                  <a:srgbClr val="343434"/>
                </a:solidFill>
              </a:rPr>
              <a:t>Body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66949" y="814029"/>
            <a:ext cx="1333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5890FF"/>
                </a:solidFill>
              </a:rPr>
              <a:t>Conditions: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00448" y="811141"/>
            <a:ext cx="173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5890FF"/>
                </a:solidFill>
              </a:rPr>
              <a:t>Actions: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285999" y="1195862"/>
            <a:ext cx="190501" cy="128113"/>
          </a:xfrm>
          <a:prstGeom prst="rightArrow">
            <a:avLst/>
          </a:prstGeom>
          <a:solidFill>
            <a:srgbClr val="58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2266949" y="1445745"/>
            <a:ext cx="1333499" cy="276999"/>
          </a:xfrm>
          <a:prstGeom prst="rect">
            <a:avLst/>
          </a:prstGeom>
          <a:solidFill>
            <a:srgbClr val="FFFFFF"/>
          </a:solidFill>
          <a:ln>
            <a:solidFill>
              <a:srgbClr val="58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343434"/>
                </a:solidFill>
              </a:rPr>
              <a:t>    On clicked </a:t>
            </a:r>
            <a:r>
              <a:rPr lang="pt-BR" sz="1200" b="1" dirty="0">
                <a:solidFill>
                  <a:srgbClr val="343434"/>
                </a:solidFill>
              </a:rPr>
              <a:t>Button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0448" y="1445745"/>
            <a:ext cx="1735503" cy="276999"/>
          </a:xfrm>
          <a:prstGeom prst="rect">
            <a:avLst/>
          </a:prstGeom>
          <a:solidFill>
            <a:srgbClr val="FFFFFF"/>
          </a:solidFill>
          <a:ln>
            <a:solidFill>
              <a:srgbClr val="58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343434"/>
                </a:solidFill>
              </a:rPr>
              <a:t>Open </a:t>
            </a:r>
            <a:r>
              <a:rPr lang="pt-BR" sz="1200" b="1" dirty="0">
                <a:solidFill>
                  <a:srgbClr val="343434"/>
                </a:solidFill>
              </a:rPr>
              <a:t>Menu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285999" y="1519801"/>
            <a:ext cx="190501" cy="128113"/>
          </a:xfrm>
          <a:prstGeom prst="rightArrow">
            <a:avLst/>
          </a:prstGeom>
          <a:solidFill>
            <a:srgbClr val="58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42"/>
          <p:cNvSpPr txBox="1"/>
          <p:nvPr/>
        </p:nvSpPr>
        <p:spPr>
          <a:xfrm>
            <a:off x="0" y="826532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343434"/>
                </a:solidFill>
              </a:rPr>
              <a:t>Title: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8650" y="826532"/>
            <a:ext cx="1409700" cy="276999"/>
          </a:xfrm>
          <a:prstGeom prst="roundRect">
            <a:avLst/>
          </a:prstGeom>
          <a:solidFill>
            <a:schemeClr val="bg1"/>
          </a:solidFill>
          <a:ln>
            <a:solidFill>
              <a:srgbClr val="34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</a:rPr>
              <a:t>New project</a:t>
            </a:r>
          </a:p>
        </p:txBody>
      </p:sp>
    </p:spTree>
    <p:extLst>
      <p:ext uri="{BB962C8B-B14F-4D97-AF65-F5344CB8AC3E}">
        <p14:creationId xmlns:p14="http://schemas.microsoft.com/office/powerpoint/2010/main" val="417514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13</cp:revision>
  <dcterms:created xsi:type="dcterms:W3CDTF">2018-08-24T17:16:24Z</dcterms:created>
  <dcterms:modified xsi:type="dcterms:W3CDTF">2018-08-24T18:17:05Z</dcterms:modified>
</cp:coreProperties>
</file>