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Be Vietnam" charset="1" panose="00000500000000000000"/>
      <p:regular r:id="rId16"/>
    </p:embeddedFont>
    <p:embeddedFont>
      <p:font typeface="Be Vietnam Italics" charset="1" panose="00000500000000000000"/>
      <p:regular r:id="rId17"/>
    </p:embeddedFont>
    <p:embeddedFont>
      <p:font typeface="Be Vietnam Thin" charset="1" panose="00000200000000000000"/>
      <p:regular r:id="rId18"/>
    </p:embeddedFont>
    <p:embeddedFont>
      <p:font typeface="Be Vietnam Thin Italics" charset="1" panose="00000300000000000000"/>
      <p:regular r:id="rId19"/>
    </p:embeddedFont>
    <p:embeddedFont>
      <p:font typeface="Be Vietnam Medium" charset="1" panose="00000600000000000000"/>
      <p:regular r:id="rId20"/>
    </p:embeddedFont>
    <p:embeddedFont>
      <p:font typeface="Be Vietnam Medium Italics" charset="1" panose="00000600000000000000"/>
      <p:regular r:id="rId21"/>
    </p:embeddedFont>
    <p:embeddedFont>
      <p:font typeface="Be Vietnam Ultra-Bold" charset="1" panose="00000900000000000000"/>
      <p:regular r:id="rId22"/>
    </p:embeddedFont>
    <p:embeddedFont>
      <p:font typeface="Be Vietnam Ultra-Bold Italics" charset="1" panose="000009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slides/slide18.xml" Type="http://schemas.openxmlformats.org/officeDocument/2006/relationships/slide"/><Relationship Id="rId42" Target="slides/slide19.xml" Type="http://schemas.openxmlformats.org/officeDocument/2006/relationships/slide"/><Relationship Id="rId43" Target="slides/slide20.xml" Type="http://schemas.openxmlformats.org/officeDocument/2006/relationships/slide"/><Relationship Id="rId44" Target="slides/slide21.xml" Type="http://schemas.openxmlformats.org/officeDocument/2006/relationships/slide"/><Relationship Id="rId45" Target="slides/slide22.xml" Type="http://schemas.openxmlformats.org/officeDocument/2006/relationships/slide"/><Relationship Id="rId46" Target="slides/slide23.xml" Type="http://schemas.openxmlformats.org/officeDocument/2006/relationships/slide"/><Relationship Id="rId47" Target="slides/slide24.xml" Type="http://schemas.openxmlformats.org/officeDocument/2006/relationships/slide"/><Relationship Id="rId48" Target="slides/slide25.xml" Type="http://schemas.openxmlformats.org/officeDocument/2006/relationships/slide"/><Relationship Id="rId49" Target="slides/slide26.xml" Type="http://schemas.openxmlformats.org/officeDocument/2006/relationships/slide"/><Relationship Id="rId5" Target="tableStyles.xml" Type="http://schemas.openxmlformats.org/officeDocument/2006/relationships/tableStyles"/><Relationship Id="rId50" Target="slides/slide27.xml" Type="http://schemas.openxmlformats.org/officeDocument/2006/relationships/slide"/><Relationship Id="rId51" Target="slides/slide28.xml" Type="http://schemas.openxmlformats.org/officeDocument/2006/relationships/slide"/><Relationship Id="rId52" Target="slides/slide29.xml" Type="http://schemas.openxmlformats.org/officeDocument/2006/relationships/slide"/><Relationship Id="rId53" Target="slides/slide30.xml" Type="http://schemas.openxmlformats.org/officeDocument/2006/relationships/slide"/><Relationship Id="rId54" Target="slides/slide31.xml" Type="http://schemas.openxmlformats.org/officeDocument/2006/relationships/slide"/><Relationship Id="rId55" Target="slides/slide32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https://events-sathyabama-production.up.railway.app" TargetMode="External" Type="http://schemas.openxmlformats.org/officeDocument/2006/relationships/hyperlink"/><Relationship Id="rId8" Target="https://events-sathyabama.vercel.app" TargetMode="External" Type="http://schemas.openxmlformats.org/officeDocument/2006/relationships/hyperlink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20.jpe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21.jpe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22.jpe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23.jpe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16" Target="../media/image47.png" Type="http://schemas.openxmlformats.org/officeDocument/2006/relationships/image"/><Relationship Id="rId17" Target="../media/image48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2148" y="168358"/>
            <a:ext cx="12062545" cy="3291231"/>
          </a:xfrm>
          <a:custGeom>
            <a:avLst/>
            <a:gdLst/>
            <a:ahLst/>
            <a:cxnLst/>
            <a:rect r="r" b="b" t="t" l="l"/>
            <a:pathLst>
              <a:path h="3291231" w="12062545">
                <a:moveTo>
                  <a:pt x="0" y="0"/>
                </a:moveTo>
                <a:lnTo>
                  <a:pt x="12062545" y="0"/>
                </a:lnTo>
                <a:lnTo>
                  <a:pt x="12062545" y="3291231"/>
                </a:lnTo>
                <a:lnTo>
                  <a:pt x="0" y="32912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90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1" y="6130546"/>
            <a:ext cx="10760093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F5757"/>
                </a:solidFill>
                <a:latin typeface="Be Vietnam Ultra-Bold"/>
              </a:rPr>
              <a:t>EXPLORING SERVER ACTIONS, SERVER COMPONENTS, AND PROGRESSIVE ENHANCEMENT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1" y="3715737"/>
            <a:ext cx="10760093" cy="231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18"/>
              </a:lnSpc>
            </a:pPr>
            <a:r>
              <a:rPr lang="en-US" sz="4611">
                <a:solidFill>
                  <a:srgbClr val="545454"/>
                </a:solidFill>
                <a:latin typeface="Be Vietnam Ultra-Bold"/>
              </a:rPr>
              <a:t>ANALYSIS OF DATA FETCHING, CACHING AND MANIPULATION TECHNIQUES WITH SERVER SIDE RENDERING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992928"/>
            <a:ext cx="749970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B373F"/>
                </a:solidFill>
                <a:latin typeface="Be Vietnam Ultra-Bold"/>
              </a:rPr>
              <a:t>DR. A. MARY POSONIA, M.E., Ph.D.,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65617" y="7711940"/>
            <a:ext cx="9343224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B373F"/>
                </a:solidFill>
                <a:latin typeface="Be Vietnam Ultra-Bold"/>
              </a:rPr>
              <a:t>40110156 - BANDEPALLI SURYA ANJANI KUMAR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B373F"/>
                </a:solidFill>
                <a:latin typeface="Be Vietnam Ultra-Bold"/>
              </a:rPr>
              <a:t>40110122 - ARYAN AMISH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015401" y="3620487"/>
            <a:ext cx="5243899" cy="3654964"/>
            <a:chOff x="0" y="0"/>
            <a:chExt cx="9606764" cy="66958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606788" cy="6695821"/>
            </a:xfrm>
            <a:custGeom>
              <a:avLst/>
              <a:gdLst/>
              <a:ahLst/>
              <a:cxnLst/>
              <a:rect r="r" b="b" t="t" l="l"/>
              <a:pathLst>
                <a:path h="6695821" w="9606788">
                  <a:moveTo>
                    <a:pt x="0" y="0"/>
                  </a:moveTo>
                  <a:lnTo>
                    <a:pt x="9606788" y="0"/>
                  </a:lnTo>
                  <a:lnTo>
                    <a:pt x="9606788" y="6695821"/>
                  </a:lnTo>
                  <a:lnTo>
                    <a:pt x="0" y="6695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734" t="0" r="-1734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1773" y="904517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682248" y="3410690"/>
            <a:ext cx="12923504" cy="2504216"/>
            <a:chOff x="0" y="0"/>
            <a:chExt cx="17231339" cy="33389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7205961" cy="3313557"/>
            </a:xfrm>
            <a:custGeom>
              <a:avLst/>
              <a:gdLst/>
              <a:ahLst/>
              <a:cxnLst/>
              <a:rect r="r" b="b" t="t" l="l"/>
              <a:pathLst>
                <a:path h="3313557" w="17205961">
                  <a:moveTo>
                    <a:pt x="0" y="0"/>
                  </a:moveTo>
                  <a:lnTo>
                    <a:pt x="17205961" y="0"/>
                  </a:lnTo>
                  <a:lnTo>
                    <a:pt x="17205961" y="3313557"/>
                  </a:lnTo>
                  <a:lnTo>
                    <a:pt x="0" y="33135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546" r="-147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18661" cy="3338957"/>
            </a:xfrm>
            <a:custGeom>
              <a:avLst/>
              <a:gdLst/>
              <a:ahLst/>
              <a:cxnLst/>
              <a:rect r="r" b="b" t="t" l="l"/>
              <a:pathLst>
                <a:path h="3338957" w="17218661">
                  <a:moveTo>
                    <a:pt x="292100" y="0"/>
                  </a:moveTo>
                  <a:lnTo>
                    <a:pt x="495300" y="0"/>
                  </a:lnTo>
                  <a:lnTo>
                    <a:pt x="508000" y="0"/>
                  </a:lnTo>
                  <a:lnTo>
                    <a:pt x="508000" y="25400"/>
                  </a:lnTo>
                  <a:lnTo>
                    <a:pt x="495300" y="25400"/>
                  </a:lnTo>
                  <a:lnTo>
                    <a:pt x="292100" y="25400"/>
                  </a:lnTo>
                  <a:lnTo>
                    <a:pt x="279400" y="25400"/>
                  </a:lnTo>
                  <a:lnTo>
                    <a:pt x="279400" y="0"/>
                  </a:lnTo>
                  <a:close/>
                  <a:moveTo>
                    <a:pt x="571500" y="0"/>
                  </a:moveTo>
                  <a:lnTo>
                    <a:pt x="774700" y="0"/>
                  </a:lnTo>
                  <a:lnTo>
                    <a:pt x="787400" y="0"/>
                  </a:lnTo>
                  <a:lnTo>
                    <a:pt x="787400" y="25400"/>
                  </a:lnTo>
                  <a:lnTo>
                    <a:pt x="774700" y="25400"/>
                  </a:lnTo>
                  <a:lnTo>
                    <a:pt x="571500" y="25400"/>
                  </a:lnTo>
                  <a:lnTo>
                    <a:pt x="558800" y="25400"/>
                  </a:lnTo>
                  <a:lnTo>
                    <a:pt x="558800" y="0"/>
                  </a:lnTo>
                  <a:close/>
                  <a:moveTo>
                    <a:pt x="850900" y="0"/>
                  </a:moveTo>
                  <a:lnTo>
                    <a:pt x="1054100" y="0"/>
                  </a:lnTo>
                  <a:lnTo>
                    <a:pt x="1066800" y="0"/>
                  </a:lnTo>
                  <a:lnTo>
                    <a:pt x="1066800" y="25400"/>
                  </a:lnTo>
                  <a:lnTo>
                    <a:pt x="1054100" y="25400"/>
                  </a:lnTo>
                  <a:lnTo>
                    <a:pt x="850900" y="25400"/>
                  </a:lnTo>
                  <a:lnTo>
                    <a:pt x="838200" y="25400"/>
                  </a:lnTo>
                  <a:lnTo>
                    <a:pt x="838200" y="0"/>
                  </a:lnTo>
                  <a:close/>
                  <a:moveTo>
                    <a:pt x="1130300" y="0"/>
                  </a:moveTo>
                  <a:lnTo>
                    <a:pt x="1333500" y="0"/>
                  </a:lnTo>
                  <a:lnTo>
                    <a:pt x="1346200" y="0"/>
                  </a:lnTo>
                  <a:lnTo>
                    <a:pt x="1346200" y="25400"/>
                  </a:lnTo>
                  <a:lnTo>
                    <a:pt x="1333500" y="25400"/>
                  </a:lnTo>
                  <a:lnTo>
                    <a:pt x="1130300" y="25400"/>
                  </a:lnTo>
                  <a:lnTo>
                    <a:pt x="1117600" y="25400"/>
                  </a:lnTo>
                  <a:lnTo>
                    <a:pt x="1117600" y="0"/>
                  </a:lnTo>
                  <a:close/>
                  <a:moveTo>
                    <a:pt x="1397000" y="0"/>
                  </a:moveTo>
                  <a:lnTo>
                    <a:pt x="1600200" y="0"/>
                  </a:lnTo>
                  <a:lnTo>
                    <a:pt x="1612900" y="0"/>
                  </a:lnTo>
                  <a:lnTo>
                    <a:pt x="1612900" y="25400"/>
                  </a:lnTo>
                  <a:lnTo>
                    <a:pt x="1600200" y="25400"/>
                  </a:lnTo>
                  <a:lnTo>
                    <a:pt x="1397000" y="25400"/>
                  </a:lnTo>
                  <a:lnTo>
                    <a:pt x="1384300" y="25400"/>
                  </a:lnTo>
                  <a:lnTo>
                    <a:pt x="1384300" y="0"/>
                  </a:lnTo>
                  <a:close/>
                  <a:moveTo>
                    <a:pt x="1663700" y="0"/>
                  </a:moveTo>
                  <a:lnTo>
                    <a:pt x="1866900" y="0"/>
                  </a:lnTo>
                  <a:lnTo>
                    <a:pt x="1879600" y="0"/>
                  </a:lnTo>
                  <a:lnTo>
                    <a:pt x="1879600" y="25400"/>
                  </a:lnTo>
                  <a:lnTo>
                    <a:pt x="1866900" y="25400"/>
                  </a:lnTo>
                  <a:lnTo>
                    <a:pt x="1663700" y="25400"/>
                  </a:lnTo>
                  <a:lnTo>
                    <a:pt x="1651000" y="25400"/>
                  </a:lnTo>
                  <a:lnTo>
                    <a:pt x="1651000" y="0"/>
                  </a:lnTo>
                  <a:close/>
                  <a:moveTo>
                    <a:pt x="1930400" y="0"/>
                  </a:moveTo>
                  <a:lnTo>
                    <a:pt x="2133600" y="0"/>
                  </a:lnTo>
                  <a:lnTo>
                    <a:pt x="2146300" y="0"/>
                  </a:lnTo>
                  <a:lnTo>
                    <a:pt x="2146300" y="25400"/>
                  </a:lnTo>
                  <a:lnTo>
                    <a:pt x="2133600" y="25400"/>
                  </a:lnTo>
                  <a:lnTo>
                    <a:pt x="1930400" y="25400"/>
                  </a:lnTo>
                  <a:lnTo>
                    <a:pt x="1917700" y="25400"/>
                  </a:lnTo>
                  <a:lnTo>
                    <a:pt x="1917700" y="0"/>
                  </a:lnTo>
                  <a:close/>
                  <a:moveTo>
                    <a:pt x="2197100" y="0"/>
                  </a:moveTo>
                  <a:lnTo>
                    <a:pt x="2400300" y="0"/>
                  </a:lnTo>
                  <a:lnTo>
                    <a:pt x="2413000" y="0"/>
                  </a:lnTo>
                  <a:lnTo>
                    <a:pt x="2413000" y="25400"/>
                  </a:lnTo>
                  <a:lnTo>
                    <a:pt x="2400300" y="25400"/>
                  </a:lnTo>
                  <a:lnTo>
                    <a:pt x="2197100" y="25400"/>
                  </a:lnTo>
                  <a:lnTo>
                    <a:pt x="2184400" y="25400"/>
                  </a:lnTo>
                  <a:lnTo>
                    <a:pt x="2184400" y="0"/>
                  </a:lnTo>
                  <a:close/>
                  <a:moveTo>
                    <a:pt x="2463800" y="0"/>
                  </a:moveTo>
                  <a:lnTo>
                    <a:pt x="2667000" y="0"/>
                  </a:lnTo>
                  <a:lnTo>
                    <a:pt x="2679700" y="0"/>
                  </a:lnTo>
                  <a:lnTo>
                    <a:pt x="2679700" y="25400"/>
                  </a:lnTo>
                  <a:lnTo>
                    <a:pt x="2667000" y="25400"/>
                  </a:lnTo>
                  <a:lnTo>
                    <a:pt x="2463800" y="25400"/>
                  </a:lnTo>
                  <a:lnTo>
                    <a:pt x="2451100" y="25400"/>
                  </a:lnTo>
                  <a:lnTo>
                    <a:pt x="2451100" y="0"/>
                  </a:lnTo>
                  <a:close/>
                  <a:moveTo>
                    <a:pt x="2730500" y="0"/>
                  </a:moveTo>
                  <a:lnTo>
                    <a:pt x="2933700" y="0"/>
                  </a:lnTo>
                  <a:lnTo>
                    <a:pt x="2946400" y="0"/>
                  </a:lnTo>
                  <a:lnTo>
                    <a:pt x="2946400" y="25400"/>
                  </a:lnTo>
                  <a:lnTo>
                    <a:pt x="2933700" y="25400"/>
                  </a:lnTo>
                  <a:lnTo>
                    <a:pt x="2730500" y="25400"/>
                  </a:lnTo>
                  <a:lnTo>
                    <a:pt x="2717800" y="25400"/>
                  </a:lnTo>
                  <a:lnTo>
                    <a:pt x="2717800" y="0"/>
                  </a:lnTo>
                  <a:close/>
                  <a:moveTo>
                    <a:pt x="2997200" y="0"/>
                  </a:moveTo>
                  <a:lnTo>
                    <a:pt x="3200400" y="0"/>
                  </a:lnTo>
                  <a:lnTo>
                    <a:pt x="3213100" y="0"/>
                  </a:lnTo>
                  <a:lnTo>
                    <a:pt x="3213100" y="25400"/>
                  </a:lnTo>
                  <a:lnTo>
                    <a:pt x="3200400" y="25400"/>
                  </a:lnTo>
                  <a:lnTo>
                    <a:pt x="2997200" y="25400"/>
                  </a:lnTo>
                  <a:lnTo>
                    <a:pt x="2984500" y="25400"/>
                  </a:lnTo>
                  <a:lnTo>
                    <a:pt x="2984500" y="0"/>
                  </a:lnTo>
                  <a:close/>
                  <a:moveTo>
                    <a:pt x="3263900" y="0"/>
                  </a:moveTo>
                  <a:lnTo>
                    <a:pt x="3467100" y="0"/>
                  </a:lnTo>
                  <a:lnTo>
                    <a:pt x="3479800" y="0"/>
                  </a:lnTo>
                  <a:lnTo>
                    <a:pt x="3479800" y="25400"/>
                  </a:lnTo>
                  <a:lnTo>
                    <a:pt x="3467100" y="25400"/>
                  </a:lnTo>
                  <a:lnTo>
                    <a:pt x="3263900" y="25400"/>
                  </a:lnTo>
                  <a:lnTo>
                    <a:pt x="3251200" y="25400"/>
                  </a:lnTo>
                  <a:lnTo>
                    <a:pt x="3251200" y="0"/>
                  </a:lnTo>
                  <a:close/>
                  <a:moveTo>
                    <a:pt x="3530600" y="0"/>
                  </a:moveTo>
                  <a:lnTo>
                    <a:pt x="3733800" y="0"/>
                  </a:lnTo>
                  <a:lnTo>
                    <a:pt x="3746500" y="0"/>
                  </a:lnTo>
                  <a:lnTo>
                    <a:pt x="3746500" y="25400"/>
                  </a:lnTo>
                  <a:lnTo>
                    <a:pt x="3733800" y="25400"/>
                  </a:lnTo>
                  <a:lnTo>
                    <a:pt x="3530600" y="25400"/>
                  </a:lnTo>
                  <a:lnTo>
                    <a:pt x="3517900" y="25400"/>
                  </a:lnTo>
                  <a:lnTo>
                    <a:pt x="3517900" y="0"/>
                  </a:lnTo>
                  <a:close/>
                  <a:moveTo>
                    <a:pt x="3797300" y="0"/>
                  </a:moveTo>
                  <a:lnTo>
                    <a:pt x="4000500" y="0"/>
                  </a:lnTo>
                  <a:lnTo>
                    <a:pt x="4013200" y="0"/>
                  </a:lnTo>
                  <a:lnTo>
                    <a:pt x="4013200" y="25400"/>
                  </a:lnTo>
                  <a:lnTo>
                    <a:pt x="4000500" y="25400"/>
                  </a:lnTo>
                  <a:lnTo>
                    <a:pt x="3797300" y="25400"/>
                  </a:lnTo>
                  <a:lnTo>
                    <a:pt x="3784600" y="25400"/>
                  </a:lnTo>
                  <a:lnTo>
                    <a:pt x="3784600" y="0"/>
                  </a:lnTo>
                  <a:close/>
                  <a:moveTo>
                    <a:pt x="4064000" y="0"/>
                  </a:moveTo>
                  <a:lnTo>
                    <a:pt x="4267200" y="0"/>
                  </a:lnTo>
                  <a:lnTo>
                    <a:pt x="4279900" y="0"/>
                  </a:lnTo>
                  <a:lnTo>
                    <a:pt x="4279900" y="25400"/>
                  </a:lnTo>
                  <a:lnTo>
                    <a:pt x="4267200" y="25400"/>
                  </a:lnTo>
                  <a:lnTo>
                    <a:pt x="4064000" y="25400"/>
                  </a:lnTo>
                  <a:lnTo>
                    <a:pt x="4051300" y="25400"/>
                  </a:lnTo>
                  <a:lnTo>
                    <a:pt x="4051300" y="0"/>
                  </a:lnTo>
                  <a:close/>
                  <a:moveTo>
                    <a:pt x="4330700" y="0"/>
                  </a:moveTo>
                  <a:lnTo>
                    <a:pt x="4533900" y="0"/>
                  </a:lnTo>
                  <a:lnTo>
                    <a:pt x="4546600" y="0"/>
                  </a:lnTo>
                  <a:lnTo>
                    <a:pt x="4546600" y="25400"/>
                  </a:lnTo>
                  <a:lnTo>
                    <a:pt x="4533900" y="25400"/>
                  </a:lnTo>
                  <a:lnTo>
                    <a:pt x="4330700" y="25400"/>
                  </a:lnTo>
                  <a:lnTo>
                    <a:pt x="4318000" y="25400"/>
                  </a:lnTo>
                  <a:lnTo>
                    <a:pt x="4318000" y="0"/>
                  </a:lnTo>
                  <a:close/>
                  <a:moveTo>
                    <a:pt x="4597400" y="0"/>
                  </a:moveTo>
                  <a:lnTo>
                    <a:pt x="4800600" y="0"/>
                  </a:lnTo>
                  <a:lnTo>
                    <a:pt x="4813300" y="0"/>
                  </a:lnTo>
                  <a:lnTo>
                    <a:pt x="4813300" y="25400"/>
                  </a:lnTo>
                  <a:lnTo>
                    <a:pt x="4800600" y="25400"/>
                  </a:lnTo>
                  <a:lnTo>
                    <a:pt x="4597400" y="25400"/>
                  </a:lnTo>
                  <a:lnTo>
                    <a:pt x="4584700" y="25400"/>
                  </a:lnTo>
                  <a:lnTo>
                    <a:pt x="4584700" y="0"/>
                  </a:lnTo>
                  <a:close/>
                  <a:moveTo>
                    <a:pt x="4864100" y="0"/>
                  </a:moveTo>
                  <a:lnTo>
                    <a:pt x="5067300" y="0"/>
                  </a:lnTo>
                  <a:lnTo>
                    <a:pt x="5080000" y="0"/>
                  </a:lnTo>
                  <a:lnTo>
                    <a:pt x="5080000" y="25400"/>
                  </a:lnTo>
                  <a:lnTo>
                    <a:pt x="5067300" y="25400"/>
                  </a:lnTo>
                  <a:lnTo>
                    <a:pt x="4864100" y="25400"/>
                  </a:lnTo>
                  <a:lnTo>
                    <a:pt x="4851400" y="25400"/>
                  </a:lnTo>
                  <a:lnTo>
                    <a:pt x="4851400" y="0"/>
                  </a:lnTo>
                  <a:close/>
                  <a:moveTo>
                    <a:pt x="5130800" y="0"/>
                  </a:moveTo>
                  <a:lnTo>
                    <a:pt x="5334000" y="0"/>
                  </a:lnTo>
                  <a:lnTo>
                    <a:pt x="5346700" y="0"/>
                  </a:lnTo>
                  <a:lnTo>
                    <a:pt x="5346700" y="25400"/>
                  </a:lnTo>
                  <a:lnTo>
                    <a:pt x="5334000" y="25400"/>
                  </a:lnTo>
                  <a:lnTo>
                    <a:pt x="5130800" y="25400"/>
                  </a:lnTo>
                  <a:lnTo>
                    <a:pt x="5118100" y="25400"/>
                  </a:lnTo>
                  <a:lnTo>
                    <a:pt x="5118100" y="0"/>
                  </a:lnTo>
                  <a:close/>
                  <a:moveTo>
                    <a:pt x="5397500" y="0"/>
                  </a:moveTo>
                  <a:lnTo>
                    <a:pt x="5600700" y="0"/>
                  </a:lnTo>
                  <a:lnTo>
                    <a:pt x="5613400" y="0"/>
                  </a:lnTo>
                  <a:lnTo>
                    <a:pt x="5613400" y="25400"/>
                  </a:lnTo>
                  <a:lnTo>
                    <a:pt x="5600700" y="25400"/>
                  </a:lnTo>
                  <a:lnTo>
                    <a:pt x="5397500" y="25400"/>
                  </a:lnTo>
                  <a:lnTo>
                    <a:pt x="5384800" y="25400"/>
                  </a:lnTo>
                  <a:lnTo>
                    <a:pt x="5384800" y="0"/>
                  </a:lnTo>
                  <a:close/>
                  <a:moveTo>
                    <a:pt x="5664200" y="0"/>
                  </a:moveTo>
                  <a:lnTo>
                    <a:pt x="5867400" y="0"/>
                  </a:lnTo>
                  <a:lnTo>
                    <a:pt x="5880100" y="0"/>
                  </a:lnTo>
                  <a:lnTo>
                    <a:pt x="5880100" y="25400"/>
                  </a:lnTo>
                  <a:lnTo>
                    <a:pt x="5867400" y="25400"/>
                  </a:lnTo>
                  <a:lnTo>
                    <a:pt x="5664200" y="25400"/>
                  </a:lnTo>
                  <a:lnTo>
                    <a:pt x="5651500" y="25400"/>
                  </a:lnTo>
                  <a:lnTo>
                    <a:pt x="5651500" y="0"/>
                  </a:lnTo>
                  <a:close/>
                  <a:moveTo>
                    <a:pt x="5930900" y="0"/>
                  </a:moveTo>
                  <a:lnTo>
                    <a:pt x="6134100" y="0"/>
                  </a:lnTo>
                  <a:lnTo>
                    <a:pt x="6146800" y="0"/>
                  </a:lnTo>
                  <a:lnTo>
                    <a:pt x="6146800" y="25400"/>
                  </a:lnTo>
                  <a:lnTo>
                    <a:pt x="6134100" y="25400"/>
                  </a:lnTo>
                  <a:lnTo>
                    <a:pt x="5930900" y="25400"/>
                  </a:lnTo>
                  <a:lnTo>
                    <a:pt x="5918200" y="25400"/>
                  </a:lnTo>
                  <a:lnTo>
                    <a:pt x="5918200" y="0"/>
                  </a:lnTo>
                  <a:close/>
                  <a:moveTo>
                    <a:pt x="6197600" y="0"/>
                  </a:moveTo>
                  <a:lnTo>
                    <a:pt x="6400800" y="0"/>
                  </a:lnTo>
                  <a:lnTo>
                    <a:pt x="6413500" y="0"/>
                  </a:lnTo>
                  <a:lnTo>
                    <a:pt x="6413500" y="25400"/>
                  </a:lnTo>
                  <a:lnTo>
                    <a:pt x="6400800" y="25400"/>
                  </a:lnTo>
                  <a:lnTo>
                    <a:pt x="6197600" y="25400"/>
                  </a:lnTo>
                  <a:lnTo>
                    <a:pt x="6184900" y="25400"/>
                  </a:lnTo>
                  <a:lnTo>
                    <a:pt x="6184900" y="0"/>
                  </a:lnTo>
                  <a:close/>
                  <a:moveTo>
                    <a:pt x="6464300" y="0"/>
                  </a:moveTo>
                  <a:lnTo>
                    <a:pt x="6667500" y="0"/>
                  </a:lnTo>
                  <a:lnTo>
                    <a:pt x="6680200" y="0"/>
                  </a:lnTo>
                  <a:lnTo>
                    <a:pt x="6680200" y="25400"/>
                  </a:lnTo>
                  <a:lnTo>
                    <a:pt x="6667500" y="25400"/>
                  </a:lnTo>
                  <a:lnTo>
                    <a:pt x="6464300" y="25400"/>
                  </a:lnTo>
                  <a:lnTo>
                    <a:pt x="6451600" y="25400"/>
                  </a:lnTo>
                  <a:lnTo>
                    <a:pt x="6451600" y="0"/>
                  </a:lnTo>
                  <a:close/>
                  <a:moveTo>
                    <a:pt x="6731000" y="0"/>
                  </a:moveTo>
                  <a:lnTo>
                    <a:pt x="6934200" y="0"/>
                  </a:lnTo>
                  <a:lnTo>
                    <a:pt x="6946900" y="0"/>
                  </a:lnTo>
                  <a:lnTo>
                    <a:pt x="6946900" y="25400"/>
                  </a:lnTo>
                  <a:lnTo>
                    <a:pt x="6934200" y="25400"/>
                  </a:lnTo>
                  <a:lnTo>
                    <a:pt x="6731000" y="25400"/>
                  </a:lnTo>
                  <a:lnTo>
                    <a:pt x="6718300" y="25400"/>
                  </a:lnTo>
                  <a:lnTo>
                    <a:pt x="6718300" y="0"/>
                  </a:lnTo>
                  <a:close/>
                  <a:moveTo>
                    <a:pt x="6997700" y="0"/>
                  </a:moveTo>
                  <a:lnTo>
                    <a:pt x="7200900" y="0"/>
                  </a:lnTo>
                  <a:lnTo>
                    <a:pt x="7213600" y="0"/>
                  </a:lnTo>
                  <a:lnTo>
                    <a:pt x="7213600" y="25400"/>
                  </a:lnTo>
                  <a:lnTo>
                    <a:pt x="7200900" y="25400"/>
                  </a:lnTo>
                  <a:lnTo>
                    <a:pt x="6997700" y="25400"/>
                  </a:lnTo>
                  <a:lnTo>
                    <a:pt x="6985000" y="25400"/>
                  </a:lnTo>
                  <a:lnTo>
                    <a:pt x="6985000" y="0"/>
                  </a:lnTo>
                  <a:close/>
                  <a:moveTo>
                    <a:pt x="7264400" y="0"/>
                  </a:moveTo>
                  <a:lnTo>
                    <a:pt x="7467600" y="0"/>
                  </a:lnTo>
                  <a:lnTo>
                    <a:pt x="7480300" y="0"/>
                  </a:lnTo>
                  <a:lnTo>
                    <a:pt x="7480300" y="25400"/>
                  </a:lnTo>
                  <a:lnTo>
                    <a:pt x="7467600" y="25400"/>
                  </a:lnTo>
                  <a:lnTo>
                    <a:pt x="7264400" y="25400"/>
                  </a:lnTo>
                  <a:lnTo>
                    <a:pt x="7251700" y="25400"/>
                  </a:lnTo>
                  <a:lnTo>
                    <a:pt x="7251700" y="0"/>
                  </a:lnTo>
                  <a:close/>
                  <a:moveTo>
                    <a:pt x="7531100" y="0"/>
                  </a:moveTo>
                  <a:lnTo>
                    <a:pt x="7734300" y="0"/>
                  </a:lnTo>
                  <a:lnTo>
                    <a:pt x="7747000" y="0"/>
                  </a:lnTo>
                  <a:lnTo>
                    <a:pt x="7747000" y="25400"/>
                  </a:lnTo>
                  <a:lnTo>
                    <a:pt x="7734300" y="25400"/>
                  </a:lnTo>
                  <a:lnTo>
                    <a:pt x="7531100" y="25400"/>
                  </a:lnTo>
                  <a:lnTo>
                    <a:pt x="7518400" y="25400"/>
                  </a:lnTo>
                  <a:lnTo>
                    <a:pt x="7518400" y="0"/>
                  </a:lnTo>
                  <a:close/>
                  <a:moveTo>
                    <a:pt x="7797800" y="0"/>
                  </a:moveTo>
                  <a:lnTo>
                    <a:pt x="8001000" y="0"/>
                  </a:lnTo>
                  <a:lnTo>
                    <a:pt x="8013700" y="0"/>
                  </a:lnTo>
                  <a:lnTo>
                    <a:pt x="8013700" y="25400"/>
                  </a:lnTo>
                  <a:lnTo>
                    <a:pt x="8001000" y="25400"/>
                  </a:lnTo>
                  <a:lnTo>
                    <a:pt x="7797800" y="25400"/>
                  </a:lnTo>
                  <a:lnTo>
                    <a:pt x="7785100" y="25400"/>
                  </a:lnTo>
                  <a:lnTo>
                    <a:pt x="7785100" y="0"/>
                  </a:lnTo>
                  <a:close/>
                  <a:moveTo>
                    <a:pt x="8064500" y="0"/>
                  </a:moveTo>
                  <a:lnTo>
                    <a:pt x="8267700" y="0"/>
                  </a:lnTo>
                  <a:lnTo>
                    <a:pt x="8280400" y="0"/>
                  </a:lnTo>
                  <a:lnTo>
                    <a:pt x="8280400" y="25400"/>
                  </a:lnTo>
                  <a:lnTo>
                    <a:pt x="8267700" y="25400"/>
                  </a:lnTo>
                  <a:lnTo>
                    <a:pt x="8064500" y="25400"/>
                  </a:lnTo>
                  <a:lnTo>
                    <a:pt x="8051800" y="25400"/>
                  </a:lnTo>
                  <a:lnTo>
                    <a:pt x="8051800" y="0"/>
                  </a:lnTo>
                  <a:close/>
                  <a:moveTo>
                    <a:pt x="8331200" y="0"/>
                  </a:moveTo>
                  <a:lnTo>
                    <a:pt x="8534400" y="0"/>
                  </a:lnTo>
                  <a:lnTo>
                    <a:pt x="8547100" y="0"/>
                  </a:lnTo>
                  <a:lnTo>
                    <a:pt x="8547100" y="25400"/>
                  </a:lnTo>
                  <a:lnTo>
                    <a:pt x="8534400" y="25400"/>
                  </a:lnTo>
                  <a:lnTo>
                    <a:pt x="8331200" y="25400"/>
                  </a:lnTo>
                  <a:lnTo>
                    <a:pt x="8318500" y="25400"/>
                  </a:lnTo>
                  <a:lnTo>
                    <a:pt x="8318500" y="0"/>
                  </a:lnTo>
                  <a:close/>
                  <a:moveTo>
                    <a:pt x="8597900" y="0"/>
                  </a:moveTo>
                  <a:lnTo>
                    <a:pt x="8801100" y="0"/>
                  </a:lnTo>
                  <a:lnTo>
                    <a:pt x="8813800" y="0"/>
                  </a:lnTo>
                  <a:lnTo>
                    <a:pt x="8813800" y="25400"/>
                  </a:lnTo>
                  <a:lnTo>
                    <a:pt x="8801100" y="25400"/>
                  </a:lnTo>
                  <a:lnTo>
                    <a:pt x="8597900" y="25400"/>
                  </a:lnTo>
                  <a:lnTo>
                    <a:pt x="8585200" y="25400"/>
                  </a:lnTo>
                  <a:lnTo>
                    <a:pt x="8585200" y="0"/>
                  </a:lnTo>
                  <a:close/>
                  <a:moveTo>
                    <a:pt x="8864600" y="0"/>
                  </a:moveTo>
                  <a:lnTo>
                    <a:pt x="9067800" y="0"/>
                  </a:lnTo>
                  <a:lnTo>
                    <a:pt x="9080500" y="0"/>
                  </a:lnTo>
                  <a:lnTo>
                    <a:pt x="9080500" y="25400"/>
                  </a:lnTo>
                  <a:lnTo>
                    <a:pt x="9067800" y="25400"/>
                  </a:lnTo>
                  <a:lnTo>
                    <a:pt x="8864600" y="25400"/>
                  </a:lnTo>
                  <a:lnTo>
                    <a:pt x="8851900" y="25400"/>
                  </a:lnTo>
                  <a:lnTo>
                    <a:pt x="8851900" y="0"/>
                  </a:lnTo>
                  <a:close/>
                  <a:moveTo>
                    <a:pt x="9131300" y="0"/>
                  </a:moveTo>
                  <a:lnTo>
                    <a:pt x="9334500" y="0"/>
                  </a:lnTo>
                  <a:lnTo>
                    <a:pt x="9347200" y="0"/>
                  </a:lnTo>
                  <a:lnTo>
                    <a:pt x="9347200" y="25400"/>
                  </a:lnTo>
                  <a:lnTo>
                    <a:pt x="9334500" y="25400"/>
                  </a:lnTo>
                  <a:lnTo>
                    <a:pt x="9131300" y="25400"/>
                  </a:lnTo>
                  <a:lnTo>
                    <a:pt x="9118600" y="25400"/>
                  </a:lnTo>
                  <a:lnTo>
                    <a:pt x="9118600" y="0"/>
                  </a:lnTo>
                  <a:close/>
                  <a:moveTo>
                    <a:pt x="9398000" y="0"/>
                  </a:moveTo>
                  <a:lnTo>
                    <a:pt x="9601200" y="0"/>
                  </a:lnTo>
                  <a:lnTo>
                    <a:pt x="9613900" y="0"/>
                  </a:lnTo>
                  <a:lnTo>
                    <a:pt x="9613900" y="25400"/>
                  </a:lnTo>
                  <a:lnTo>
                    <a:pt x="9601200" y="25400"/>
                  </a:lnTo>
                  <a:lnTo>
                    <a:pt x="9398000" y="25400"/>
                  </a:lnTo>
                  <a:lnTo>
                    <a:pt x="9385300" y="25400"/>
                  </a:lnTo>
                  <a:lnTo>
                    <a:pt x="9385300" y="0"/>
                  </a:lnTo>
                  <a:close/>
                  <a:moveTo>
                    <a:pt x="9664700" y="0"/>
                  </a:moveTo>
                  <a:lnTo>
                    <a:pt x="9867900" y="0"/>
                  </a:lnTo>
                  <a:lnTo>
                    <a:pt x="9880600" y="0"/>
                  </a:lnTo>
                  <a:lnTo>
                    <a:pt x="9880600" y="25400"/>
                  </a:lnTo>
                  <a:lnTo>
                    <a:pt x="9867900" y="25400"/>
                  </a:lnTo>
                  <a:lnTo>
                    <a:pt x="9664700" y="25400"/>
                  </a:lnTo>
                  <a:lnTo>
                    <a:pt x="9652000" y="25400"/>
                  </a:lnTo>
                  <a:lnTo>
                    <a:pt x="9652000" y="0"/>
                  </a:lnTo>
                  <a:close/>
                  <a:moveTo>
                    <a:pt x="9931400" y="0"/>
                  </a:moveTo>
                  <a:lnTo>
                    <a:pt x="10134600" y="0"/>
                  </a:lnTo>
                  <a:lnTo>
                    <a:pt x="10147300" y="0"/>
                  </a:lnTo>
                  <a:lnTo>
                    <a:pt x="10147300" y="25400"/>
                  </a:lnTo>
                  <a:lnTo>
                    <a:pt x="10134600" y="25400"/>
                  </a:lnTo>
                  <a:lnTo>
                    <a:pt x="9931400" y="25400"/>
                  </a:lnTo>
                  <a:lnTo>
                    <a:pt x="9918700" y="25400"/>
                  </a:lnTo>
                  <a:lnTo>
                    <a:pt x="9918700" y="0"/>
                  </a:lnTo>
                  <a:close/>
                  <a:moveTo>
                    <a:pt x="10198100" y="0"/>
                  </a:moveTo>
                  <a:lnTo>
                    <a:pt x="10401300" y="0"/>
                  </a:lnTo>
                  <a:lnTo>
                    <a:pt x="10414000" y="0"/>
                  </a:lnTo>
                  <a:lnTo>
                    <a:pt x="10414000" y="25400"/>
                  </a:lnTo>
                  <a:lnTo>
                    <a:pt x="10401300" y="25400"/>
                  </a:lnTo>
                  <a:lnTo>
                    <a:pt x="10198100" y="25400"/>
                  </a:lnTo>
                  <a:lnTo>
                    <a:pt x="10185400" y="25400"/>
                  </a:lnTo>
                  <a:lnTo>
                    <a:pt x="10185400" y="0"/>
                  </a:lnTo>
                  <a:close/>
                  <a:moveTo>
                    <a:pt x="10464800" y="0"/>
                  </a:moveTo>
                  <a:lnTo>
                    <a:pt x="10668000" y="0"/>
                  </a:lnTo>
                  <a:lnTo>
                    <a:pt x="10680700" y="0"/>
                  </a:lnTo>
                  <a:lnTo>
                    <a:pt x="10680700" y="25400"/>
                  </a:lnTo>
                  <a:lnTo>
                    <a:pt x="10668000" y="25400"/>
                  </a:lnTo>
                  <a:lnTo>
                    <a:pt x="10464800" y="25400"/>
                  </a:lnTo>
                  <a:lnTo>
                    <a:pt x="10452100" y="25400"/>
                  </a:lnTo>
                  <a:lnTo>
                    <a:pt x="10452100" y="0"/>
                  </a:lnTo>
                  <a:close/>
                  <a:moveTo>
                    <a:pt x="10731500" y="0"/>
                  </a:moveTo>
                  <a:lnTo>
                    <a:pt x="10934700" y="0"/>
                  </a:lnTo>
                  <a:lnTo>
                    <a:pt x="10947400" y="0"/>
                  </a:lnTo>
                  <a:lnTo>
                    <a:pt x="10947400" y="25400"/>
                  </a:lnTo>
                  <a:lnTo>
                    <a:pt x="10934700" y="25400"/>
                  </a:lnTo>
                  <a:lnTo>
                    <a:pt x="10731500" y="25400"/>
                  </a:lnTo>
                  <a:lnTo>
                    <a:pt x="10718800" y="25400"/>
                  </a:lnTo>
                  <a:lnTo>
                    <a:pt x="10718800" y="0"/>
                  </a:lnTo>
                  <a:close/>
                  <a:moveTo>
                    <a:pt x="10998200" y="0"/>
                  </a:moveTo>
                  <a:lnTo>
                    <a:pt x="11201400" y="0"/>
                  </a:lnTo>
                  <a:lnTo>
                    <a:pt x="11214100" y="0"/>
                  </a:lnTo>
                  <a:lnTo>
                    <a:pt x="11214100" y="25400"/>
                  </a:lnTo>
                  <a:lnTo>
                    <a:pt x="11201400" y="25400"/>
                  </a:lnTo>
                  <a:lnTo>
                    <a:pt x="10998200" y="25400"/>
                  </a:lnTo>
                  <a:lnTo>
                    <a:pt x="10985500" y="25400"/>
                  </a:lnTo>
                  <a:lnTo>
                    <a:pt x="10985500" y="0"/>
                  </a:lnTo>
                  <a:close/>
                  <a:moveTo>
                    <a:pt x="11264900" y="0"/>
                  </a:moveTo>
                  <a:lnTo>
                    <a:pt x="11468100" y="0"/>
                  </a:lnTo>
                  <a:lnTo>
                    <a:pt x="11480800" y="0"/>
                  </a:lnTo>
                  <a:lnTo>
                    <a:pt x="11480800" y="25400"/>
                  </a:lnTo>
                  <a:lnTo>
                    <a:pt x="11468100" y="25400"/>
                  </a:lnTo>
                  <a:lnTo>
                    <a:pt x="11264900" y="25400"/>
                  </a:lnTo>
                  <a:lnTo>
                    <a:pt x="11252200" y="25400"/>
                  </a:lnTo>
                  <a:lnTo>
                    <a:pt x="11252200" y="0"/>
                  </a:lnTo>
                  <a:close/>
                  <a:moveTo>
                    <a:pt x="11531600" y="0"/>
                  </a:moveTo>
                  <a:lnTo>
                    <a:pt x="11734800" y="0"/>
                  </a:lnTo>
                  <a:lnTo>
                    <a:pt x="11747500" y="0"/>
                  </a:lnTo>
                  <a:lnTo>
                    <a:pt x="11747500" y="25400"/>
                  </a:lnTo>
                  <a:lnTo>
                    <a:pt x="11734800" y="25400"/>
                  </a:lnTo>
                  <a:lnTo>
                    <a:pt x="11531600" y="25400"/>
                  </a:lnTo>
                  <a:lnTo>
                    <a:pt x="11518900" y="25400"/>
                  </a:lnTo>
                  <a:lnTo>
                    <a:pt x="11518900" y="0"/>
                  </a:lnTo>
                  <a:close/>
                  <a:moveTo>
                    <a:pt x="11798300" y="0"/>
                  </a:moveTo>
                  <a:lnTo>
                    <a:pt x="12001500" y="0"/>
                  </a:lnTo>
                  <a:lnTo>
                    <a:pt x="12014200" y="0"/>
                  </a:lnTo>
                  <a:lnTo>
                    <a:pt x="12014200" y="25400"/>
                  </a:lnTo>
                  <a:lnTo>
                    <a:pt x="12001500" y="25400"/>
                  </a:lnTo>
                  <a:lnTo>
                    <a:pt x="11798300" y="25400"/>
                  </a:lnTo>
                  <a:lnTo>
                    <a:pt x="11785600" y="25400"/>
                  </a:lnTo>
                  <a:lnTo>
                    <a:pt x="11785600" y="0"/>
                  </a:lnTo>
                  <a:close/>
                  <a:moveTo>
                    <a:pt x="12065000" y="0"/>
                  </a:moveTo>
                  <a:lnTo>
                    <a:pt x="12268200" y="0"/>
                  </a:lnTo>
                  <a:lnTo>
                    <a:pt x="12280900" y="0"/>
                  </a:lnTo>
                  <a:lnTo>
                    <a:pt x="12280900" y="25400"/>
                  </a:lnTo>
                  <a:lnTo>
                    <a:pt x="12268200" y="25400"/>
                  </a:lnTo>
                  <a:lnTo>
                    <a:pt x="12065000" y="25400"/>
                  </a:lnTo>
                  <a:lnTo>
                    <a:pt x="12052300" y="25400"/>
                  </a:lnTo>
                  <a:lnTo>
                    <a:pt x="12052300" y="0"/>
                  </a:lnTo>
                  <a:close/>
                  <a:moveTo>
                    <a:pt x="12331700" y="0"/>
                  </a:moveTo>
                  <a:lnTo>
                    <a:pt x="12534900" y="0"/>
                  </a:lnTo>
                  <a:lnTo>
                    <a:pt x="12547600" y="0"/>
                  </a:lnTo>
                  <a:lnTo>
                    <a:pt x="12547600" y="25400"/>
                  </a:lnTo>
                  <a:lnTo>
                    <a:pt x="12534900" y="25400"/>
                  </a:lnTo>
                  <a:lnTo>
                    <a:pt x="12331700" y="25400"/>
                  </a:lnTo>
                  <a:lnTo>
                    <a:pt x="12319000" y="25400"/>
                  </a:lnTo>
                  <a:lnTo>
                    <a:pt x="12319000" y="0"/>
                  </a:lnTo>
                  <a:close/>
                  <a:moveTo>
                    <a:pt x="12598400" y="0"/>
                  </a:moveTo>
                  <a:lnTo>
                    <a:pt x="12801600" y="0"/>
                  </a:lnTo>
                  <a:lnTo>
                    <a:pt x="12814300" y="0"/>
                  </a:lnTo>
                  <a:lnTo>
                    <a:pt x="12814300" y="25400"/>
                  </a:lnTo>
                  <a:lnTo>
                    <a:pt x="12801600" y="25400"/>
                  </a:lnTo>
                  <a:lnTo>
                    <a:pt x="12598400" y="25400"/>
                  </a:lnTo>
                  <a:lnTo>
                    <a:pt x="12585700" y="25400"/>
                  </a:lnTo>
                  <a:lnTo>
                    <a:pt x="12585700" y="0"/>
                  </a:lnTo>
                  <a:close/>
                  <a:moveTo>
                    <a:pt x="12865100" y="0"/>
                  </a:moveTo>
                  <a:lnTo>
                    <a:pt x="13068300" y="0"/>
                  </a:lnTo>
                  <a:lnTo>
                    <a:pt x="13081000" y="0"/>
                  </a:lnTo>
                  <a:lnTo>
                    <a:pt x="13081000" y="25400"/>
                  </a:lnTo>
                  <a:lnTo>
                    <a:pt x="13068300" y="25400"/>
                  </a:lnTo>
                  <a:lnTo>
                    <a:pt x="12865100" y="25400"/>
                  </a:lnTo>
                  <a:lnTo>
                    <a:pt x="12852400" y="25400"/>
                  </a:lnTo>
                  <a:lnTo>
                    <a:pt x="12852400" y="0"/>
                  </a:lnTo>
                  <a:close/>
                  <a:moveTo>
                    <a:pt x="13131800" y="0"/>
                  </a:moveTo>
                  <a:lnTo>
                    <a:pt x="13335000" y="0"/>
                  </a:lnTo>
                  <a:lnTo>
                    <a:pt x="13347700" y="0"/>
                  </a:lnTo>
                  <a:lnTo>
                    <a:pt x="13347700" y="25400"/>
                  </a:lnTo>
                  <a:lnTo>
                    <a:pt x="13335000" y="25400"/>
                  </a:lnTo>
                  <a:lnTo>
                    <a:pt x="13131800" y="25400"/>
                  </a:lnTo>
                  <a:lnTo>
                    <a:pt x="13119100" y="25400"/>
                  </a:lnTo>
                  <a:lnTo>
                    <a:pt x="13119100" y="0"/>
                  </a:lnTo>
                  <a:close/>
                  <a:moveTo>
                    <a:pt x="13398500" y="0"/>
                  </a:moveTo>
                  <a:lnTo>
                    <a:pt x="13601700" y="0"/>
                  </a:lnTo>
                  <a:lnTo>
                    <a:pt x="13614400" y="0"/>
                  </a:lnTo>
                  <a:lnTo>
                    <a:pt x="13614400" y="25400"/>
                  </a:lnTo>
                  <a:lnTo>
                    <a:pt x="13601700" y="25400"/>
                  </a:lnTo>
                  <a:lnTo>
                    <a:pt x="13398500" y="25400"/>
                  </a:lnTo>
                  <a:lnTo>
                    <a:pt x="13385800" y="25400"/>
                  </a:lnTo>
                  <a:lnTo>
                    <a:pt x="13385800" y="0"/>
                  </a:lnTo>
                  <a:close/>
                  <a:moveTo>
                    <a:pt x="13665200" y="0"/>
                  </a:moveTo>
                  <a:lnTo>
                    <a:pt x="13868400" y="0"/>
                  </a:lnTo>
                  <a:lnTo>
                    <a:pt x="13881100" y="0"/>
                  </a:lnTo>
                  <a:lnTo>
                    <a:pt x="13881100" y="25400"/>
                  </a:lnTo>
                  <a:lnTo>
                    <a:pt x="13868400" y="25400"/>
                  </a:lnTo>
                  <a:lnTo>
                    <a:pt x="13665200" y="25400"/>
                  </a:lnTo>
                  <a:lnTo>
                    <a:pt x="13652500" y="25400"/>
                  </a:lnTo>
                  <a:lnTo>
                    <a:pt x="13652500" y="0"/>
                  </a:lnTo>
                  <a:close/>
                  <a:moveTo>
                    <a:pt x="13931900" y="0"/>
                  </a:moveTo>
                  <a:lnTo>
                    <a:pt x="14135100" y="0"/>
                  </a:lnTo>
                  <a:lnTo>
                    <a:pt x="14147800" y="0"/>
                  </a:lnTo>
                  <a:lnTo>
                    <a:pt x="14147800" y="25400"/>
                  </a:lnTo>
                  <a:lnTo>
                    <a:pt x="14135100" y="25400"/>
                  </a:lnTo>
                  <a:lnTo>
                    <a:pt x="13931900" y="25400"/>
                  </a:lnTo>
                  <a:lnTo>
                    <a:pt x="13919200" y="25400"/>
                  </a:lnTo>
                  <a:lnTo>
                    <a:pt x="13919200" y="0"/>
                  </a:lnTo>
                  <a:close/>
                  <a:moveTo>
                    <a:pt x="14198600" y="0"/>
                  </a:moveTo>
                  <a:lnTo>
                    <a:pt x="14401800" y="0"/>
                  </a:lnTo>
                  <a:lnTo>
                    <a:pt x="14414500" y="0"/>
                  </a:lnTo>
                  <a:lnTo>
                    <a:pt x="14414500" y="25400"/>
                  </a:lnTo>
                  <a:lnTo>
                    <a:pt x="14401800" y="25400"/>
                  </a:lnTo>
                  <a:lnTo>
                    <a:pt x="14198600" y="25400"/>
                  </a:lnTo>
                  <a:lnTo>
                    <a:pt x="14185900" y="25400"/>
                  </a:lnTo>
                  <a:lnTo>
                    <a:pt x="14185900" y="0"/>
                  </a:lnTo>
                  <a:close/>
                  <a:moveTo>
                    <a:pt x="14465300" y="0"/>
                  </a:moveTo>
                  <a:lnTo>
                    <a:pt x="14668500" y="0"/>
                  </a:lnTo>
                  <a:lnTo>
                    <a:pt x="14681200" y="0"/>
                  </a:lnTo>
                  <a:lnTo>
                    <a:pt x="14681200" y="25400"/>
                  </a:lnTo>
                  <a:lnTo>
                    <a:pt x="14668500" y="25400"/>
                  </a:lnTo>
                  <a:lnTo>
                    <a:pt x="14465300" y="25400"/>
                  </a:lnTo>
                  <a:lnTo>
                    <a:pt x="14452600" y="25400"/>
                  </a:lnTo>
                  <a:lnTo>
                    <a:pt x="14452600" y="0"/>
                  </a:lnTo>
                  <a:close/>
                  <a:moveTo>
                    <a:pt x="14732000" y="0"/>
                  </a:moveTo>
                  <a:lnTo>
                    <a:pt x="14935200" y="0"/>
                  </a:lnTo>
                  <a:lnTo>
                    <a:pt x="14947900" y="0"/>
                  </a:lnTo>
                  <a:lnTo>
                    <a:pt x="14947900" y="25400"/>
                  </a:lnTo>
                  <a:lnTo>
                    <a:pt x="14935200" y="25400"/>
                  </a:lnTo>
                  <a:lnTo>
                    <a:pt x="14732000" y="25400"/>
                  </a:lnTo>
                  <a:lnTo>
                    <a:pt x="14719300" y="25400"/>
                  </a:lnTo>
                  <a:lnTo>
                    <a:pt x="14719300" y="0"/>
                  </a:lnTo>
                  <a:close/>
                  <a:moveTo>
                    <a:pt x="14998700" y="0"/>
                  </a:moveTo>
                  <a:lnTo>
                    <a:pt x="15201900" y="0"/>
                  </a:lnTo>
                  <a:lnTo>
                    <a:pt x="15214600" y="0"/>
                  </a:lnTo>
                  <a:lnTo>
                    <a:pt x="15214600" y="25400"/>
                  </a:lnTo>
                  <a:lnTo>
                    <a:pt x="15201900" y="25400"/>
                  </a:lnTo>
                  <a:lnTo>
                    <a:pt x="14998700" y="25400"/>
                  </a:lnTo>
                  <a:lnTo>
                    <a:pt x="14986000" y="25400"/>
                  </a:lnTo>
                  <a:lnTo>
                    <a:pt x="14986000" y="0"/>
                  </a:lnTo>
                  <a:close/>
                  <a:moveTo>
                    <a:pt x="15265400" y="0"/>
                  </a:moveTo>
                  <a:lnTo>
                    <a:pt x="15468600" y="0"/>
                  </a:lnTo>
                  <a:lnTo>
                    <a:pt x="15481300" y="0"/>
                  </a:lnTo>
                  <a:lnTo>
                    <a:pt x="15481300" y="25400"/>
                  </a:lnTo>
                  <a:lnTo>
                    <a:pt x="15468600" y="25400"/>
                  </a:lnTo>
                  <a:lnTo>
                    <a:pt x="15265400" y="25400"/>
                  </a:lnTo>
                  <a:lnTo>
                    <a:pt x="15252700" y="25400"/>
                  </a:lnTo>
                  <a:lnTo>
                    <a:pt x="15252700" y="0"/>
                  </a:lnTo>
                  <a:close/>
                  <a:moveTo>
                    <a:pt x="15532100" y="0"/>
                  </a:moveTo>
                  <a:lnTo>
                    <a:pt x="15735300" y="0"/>
                  </a:lnTo>
                  <a:lnTo>
                    <a:pt x="15748000" y="0"/>
                  </a:lnTo>
                  <a:lnTo>
                    <a:pt x="15748000" y="25400"/>
                  </a:lnTo>
                  <a:lnTo>
                    <a:pt x="15735300" y="25400"/>
                  </a:lnTo>
                  <a:lnTo>
                    <a:pt x="15532100" y="25400"/>
                  </a:lnTo>
                  <a:lnTo>
                    <a:pt x="15519400" y="25400"/>
                  </a:lnTo>
                  <a:lnTo>
                    <a:pt x="15519400" y="0"/>
                  </a:lnTo>
                  <a:close/>
                  <a:moveTo>
                    <a:pt x="15798800" y="0"/>
                  </a:moveTo>
                  <a:lnTo>
                    <a:pt x="16002000" y="0"/>
                  </a:lnTo>
                  <a:lnTo>
                    <a:pt x="16014700" y="0"/>
                  </a:lnTo>
                  <a:lnTo>
                    <a:pt x="16014700" y="25400"/>
                  </a:lnTo>
                  <a:lnTo>
                    <a:pt x="16002000" y="25400"/>
                  </a:lnTo>
                  <a:lnTo>
                    <a:pt x="15798800" y="25400"/>
                  </a:lnTo>
                  <a:lnTo>
                    <a:pt x="15786100" y="25400"/>
                  </a:lnTo>
                  <a:lnTo>
                    <a:pt x="15786100" y="0"/>
                  </a:lnTo>
                  <a:close/>
                  <a:moveTo>
                    <a:pt x="16065500" y="0"/>
                  </a:moveTo>
                  <a:lnTo>
                    <a:pt x="16268700" y="0"/>
                  </a:lnTo>
                  <a:lnTo>
                    <a:pt x="16281400" y="0"/>
                  </a:lnTo>
                  <a:lnTo>
                    <a:pt x="16281400" y="25400"/>
                  </a:lnTo>
                  <a:lnTo>
                    <a:pt x="16268700" y="25400"/>
                  </a:lnTo>
                  <a:lnTo>
                    <a:pt x="16065500" y="25400"/>
                  </a:lnTo>
                  <a:lnTo>
                    <a:pt x="16052800" y="25400"/>
                  </a:lnTo>
                  <a:lnTo>
                    <a:pt x="16052800" y="0"/>
                  </a:lnTo>
                  <a:close/>
                  <a:moveTo>
                    <a:pt x="16332200" y="0"/>
                  </a:moveTo>
                  <a:lnTo>
                    <a:pt x="16494761" y="0"/>
                  </a:lnTo>
                  <a:cubicBezTo>
                    <a:pt x="16501745" y="0"/>
                    <a:pt x="16507461" y="5715"/>
                    <a:pt x="16507461" y="12700"/>
                  </a:cubicBezTo>
                  <a:lnTo>
                    <a:pt x="16507461" y="53340"/>
                  </a:lnTo>
                  <a:lnTo>
                    <a:pt x="16507461" y="66040"/>
                  </a:lnTo>
                  <a:lnTo>
                    <a:pt x="16482061" y="66040"/>
                  </a:lnTo>
                  <a:lnTo>
                    <a:pt x="16482061" y="53340"/>
                  </a:lnTo>
                  <a:lnTo>
                    <a:pt x="16482061" y="12700"/>
                  </a:lnTo>
                  <a:lnTo>
                    <a:pt x="16494761" y="12700"/>
                  </a:lnTo>
                  <a:lnTo>
                    <a:pt x="16494761" y="25400"/>
                  </a:lnTo>
                  <a:lnTo>
                    <a:pt x="17056100" y="25400"/>
                  </a:lnTo>
                  <a:lnTo>
                    <a:pt x="17043400" y="25400"/>
                  </a:lnTo>
                  <a:lnTo>
                    <a:pt x="17043400" y="0"/>
                  </a:lnTo>
                  <a:close/>
                  <a:moveTo>
                    <a:pt x="17218661" y="129540"/>
                  </a:moveTo>
                  <a:lnTo>
                    <a:pt x="17218661" y="332740"/>
                  </a:lnTo>
                  <a:lnTo>
                    <a:pt x="17218661" y="345440"/>
                  </a:lnTo>
                  <a:lnTo>
                    <a:pt x="17193261" y="345440"/>
                  </a:lnTo>
                  <a:lnTo>
                    <a:pt x="17193261" y="332740"/>
                  </a:lnTo>
                  <a:lnTo>
                    <a:pt x="17193261" y="129540"/>
                  </a:lnTo>
                  <a:lnTo>
                    <a:pt x="17193261" y="116840"/>
                  </a:lnTo>
                  <a:lnTo>
                    <a:pt x="17218661" y="116840"/>
                  </a:lnTo>
                  <a:close/>
                  <a:moveTo>
                    <a:pt x="17218661" y="396240"/>
                  </a:moveTo>
                  <a:lnTo>
                    <a:pt x="17218661" y="599440"/>
                  </a:lnTo>
                  <a:lnTo>
                    <a:pt x="17218661" y="612140"/>
                  </a:lnTo>
                  <a:lnTo>
                    <a:pt x="17193261" y="612140"/>
                  </a:lnTo>
                  <a:lnTo>
                    <a:pt x="17193261" y="599440"/>
                  </a:lnTo>
                  <a:lnTo>
                    <a:pt x="17193261" y="396240"/>
                  </a:lnTo>
                  <a:lnTo>
                    <a:pt x="17193261" y="383540"/>
                  </a:lnTo>
                  <a:lnTo>
                    <a:pt x="17218661" y="383540"/>
                  </a:lnTo>
                  <a:close/>
                  <a:moveTo>
                    <a:pt x="17218661" y="662940"/>
                  </a:moveTo>
                  <a:lnTo>
                    <a:pt x="17218661" y="866140"/>
                  </a:lnTo>
                  <a:lnTo>
                    <a:pt x="17218661" y="878840"/>
                  </a:lnTo>
                  <a:lnTo>
                    <a:pt x="17193261" y="878840"/>
                  </a:lnTo>
                  <a:lnTo>
                    <a:pt x="17193261" y="866140"/>
                  </a:lnTo>
                  <a:lnTo>
                    <a:pt x="17193261" y="662940"/>
                  </a:lnTo>
                  <a:lnTo>
                    <a:pt x="17193261" y="650240"/>
                  </a:lnTo>
                  <a:lnTo>
                    <a:pt x="17218661" y="650240"/>
                  </a:lnTo>
                  <a:close/>
                  <a:moveTo>
                    <a:pt x="17218661" y="929640"/>
                  </a:moveTo>
                  <a:lnTo>
                    <a:pt x="17218661" y="1132840"/>
                  </a:lnTo>
                  <a:lnTo>
                    <a:pt x="17218661" y="1145540"/>
                  </a:lnTo>
                  <a:lnTo>
                    <a:pt x="17193261" y="1145540"/>
                  </a:lnTo>
                  <a:lnTo>
                    <a:pt x="17193261" y="1132840"/>
                  </a:lnTo>
                  <a:lnTo>
                    <a:pt x="17193261" y="929640"/>
                  </a:lnTo>
                  <a:lnTo>
                    <a:pt x="17193261" y="916940"/>
                  </a:lnTo>
                  <a:lnTo>
                    <a:pt x="17218661" y="916940"/>
                  </a:lnTo>
                  <a:close/>
                  <a:moveTo>
                    <a:pt x="17218661" y="1196340"/>
                  </a:moveTo>
                  <a:lnTo>
                    <a:pt x="17218661" y="1399540"/>
                  </a:lnTo>
                  <a:lnTo>
                    <a:pt x="17218661" y="1412240"/>
                  </a:lnTo>
                  <a:lnTo>
                    <a:pt x="17193261" y="1412240"/>
                  </a:lnTo>
                  <a:lnTo>
                    <a:pt x="17193261" y="1399540"/>
                  </a:lnTo>
                  <a:lnTo>
                    <a:pt x="17193261" y="1196340"/>
                  </a:lnTo>
                  <a:lnTo>
                    <a:pt x="17193261" y="1183640"/>
                  </a:lnTo>
                  <a:lnTo>
                    <a:pt x="17218661" y="1183640"/>
                  </a:lnTo>
                  <a:close/>
                  <a:moveTo>
                    <a:pt x="17218661" y="1463040"/>
                  </a:moveTo>
                  <a:lnTo>
                    <a:pt x="17218661" y="1666240"/>
                  </a:lnTo>
                  <a:lnTo>
                    <a:pt x="17218661" y="1678940"/>
                  </a:lnTo>
                  <a:lnTo>
                    <a:pt x="17193261" y="1678940"/>
                  </a:lnTo>
                  <a:lnTo>
                    <a:pt x="17193261" y="1666240"/>
                  </a:lnTo>
                  <a:lnTo>
                    <a:pt x="17193261" y="1463040"/>
                  </a:lnTo>
                  <a:lnTo>
                    <a:pt x="17193261" y="1450340"/>
                  </a:lnTo>
                  <a:lnTo>
                    <a:pt x="17218661" y="1450340"/>
                  </a:lnTo>
                  <a:close/>
                  <a:moveTo>
                    <a:pt x="17218661" y="1729740"/>
                  </a:moveTo>
                  <a:lnTo>
                    <a:pt x="17218661" y="1932940"/>
                  </a:lnTo>
                  <a:lnTo>
                    <a:pt x="17218661" y="1945640"/>
                  </a:lnTo>
                  <a:lnTo>
                    <a:pt x="17193261" y="1945640"/>
                  </a:lnTo>
                  <a:lnTo>
                    <a:pt x="17193261" y="1932940"/>
                  </a:lnTo>
                  <a:lnTo>
                    <a:pt x="17193261" y="1729740"/>
                  </a:lnTo>
                  <a:lnTo>
                    <a:pt x="17193261" y="1717040"/>
                  </a:lnTo>
                  <a:lnTo>
                    <a:pt x="17218661" y="1717040"/>
                  </a:lnTo>
                  <a:close/>
                  <a:moveTo>
                    <a:pt x="17218661" y="1996440"/>
                  </a:moveTo>
                  <a:lnTo>
                    <a:pt x="17218661" y="2199640"/>
                  </a:lnTo>
                  <a:lnTo>
                    <a:pt x="17218661" y="2212340"/>
                  </a:lnTo>
                  <a:lnTo>
                    <a:pt x="17193261" y="2212340"/>
                  </a:lnTo>
                  <a:lnTo>
                    <a:pt x="17193261" y="2199640"/>
                  </a:lnTo>
                  <a:lnTo>
                    <a:pt x="17193261" y="1996440"/>
                  </a:lnTo>
                  <a:lnTo>
                    <a:pt x="17193261" y="1983740"/>
                  </a:lnTo>
                  <a:lnTo>
                    <a:pt x="17218661" y="1983740"/>
                  </a:lnTo>
                  <a:close/>
                  <a:moveTo>
                    <a:pt x="17218661" y="2263140"/>
                  </a:moveTo>
                  <a:lnTo>
                    <a:pt x="17218661" y="2466340"/>
                  </a:lnTo>
                  <a:lnTo>
                    <a:pt x="17218661" y="2479040"/>
                  </a:lnTo>
                  <a:lnTo>
                    <a:pt x="17193261" y="2479040"/>
                  </a:lnTo>
                  <a:lnTo>
                    <a:pt x="17193261" y="2466340"/>
                  </a:lnTo>
                  <a:lnTo>
                    <a:pt x="17193261" y="2263140"/>
                  </a:lnTo>
                  <a:lnTo>
                    <a:pt x="17193261" y="2250440"/>
                  </a:lnTo>
                  <a:lnTo>
                    <a:pt x="17218661" y="2250440"/>
                  </a:lnTo>
                  <a:close/>
                  <a:moveTo>
                    <a:pt x="17218661" y="2529840"/>
                  </a:moveTo>
                  <a:lnTo>
                    <a:pt x="17218661" y="2733040"/>
                  </a:lnTo>
                  <a:lnTo>
                    <a:pt x="17218661" y="2745740"/>
                  </a:lnTo>
                  <a:lnTo>
                    <a:pt x="17193261" y="2745740"/>
                  </a:lnTo>
                  <a:lnTo>
                    <a:pt x="17193261" y="2733040"/>
                  </a:lnTo>
                  <a:lnTo>
                    <a:pt x="17193261" y="2529840"/>
                  </a:lnTo>
                  <a:lnTo>
                    <a:pt x="17193261" y="2517140"/>
                  </a:lnTo>
                  <a:lnTo>
                    <a:pt x="17218661" y="2517140"/>
                  </a:lnTo>
                  <a:close/>
                  <a:moveTo>
                    <a:pt x="17218661" y="2796540"/>
                  </a:moveTo>
                  <a:lnTo>
                    <a:pt x="17218661" y="2999740"/>
                  </a:lnTo>
                  <a:lnTo>
                    <a:pt x="17218661" y="3012440"/>
                  </a:lnTo>
                  <a:lnTo>
                    <a:pt x="17193261" y="3012440"/>
                  </a:lnTo>
                  <a:lnTo>
                    <a:pt x="17193261" y="2999740"/>
                  </a:lnTo>
                  <a:lnTo>
                    <a:pt x="17193261" y="2796540"/>
                  </a:lnTo>
                  <a:lnTo>
                    <a:pt x="17193261" y="2783840"/>
                  </a:lnTo>
                  <a:lnTo>
                    <a:pt x="17218661" y="2783840"/>
                  </a:lnTo>
                  <a:close/>
                  <a:moveTo>
                    <a:pt x="17218661" y="3063240"/>
                  </a:moveTo>
                  <a:lnTo>
                    <a:pt x="17218661" y="3186557"/>
                  </a:lnTo>
                  <a:cubicBezTo>
                    <a:pt x="17218661" y="3193542"/>
                    <a:pt x="17212945" y="3199257"/>
                    <a:pt x="17205961" y="3199257"/>
                  </a:cubicBezTo>
                  <a:lnTo>
                    <a:pt x="17126077" y="3199257"/>
                  </a:lnTo>
                  <a:lnTo>
                    <a:pt x="17113377" y="3199257"/>
                  </a:lnTo>
                  <a:lnTo>
                    <a:pt x="17113377" y="3173857"/>
                  </a:lnTo>
                  <a:lnTo>
                    <a:pt x="17126077" y="3173857"/>
                  </a:lnTo>
                  <a:lnTo>
                    <a:pt x="17205961" y="3173857"/>
                  </a:lnTo>
                  <a:lnTo>
                    <a:pt x="17205961" y="3186557"/>
                  </a:lnTo>
                  <a:lnTo>
                    <a:pt x="17193261" y="3186557"/>
                  </a:lnTo>
                  <a:lnTo>
                    <a:pt x="17193261" y="3202940"/>
                  </a:lnTo>
                  <a:lnTo>
                    <a:pt x="17193261" y="3190240"/>
                  </a:lnTo>
                  <a:lnTo>
                    <a:pt x="17218661" y="3190240"/>
                  </a:lnTo>
                  <a:close/>
                  <a:moveTo>
                    <a:pt x="17049877" y="3326257"/>
                  </a:moveTo>
                  <a:lnTo>
                    <a:pt x="16846677" y="3326257"/>
                  </a:lnTo>
                  <a:lnTo>
                    <a:pt x="16833977" y="3326257"/>
                  </a:lnTo>
                  <a:lnTo>
                    <a:pt x="16833977" y="3300857"/>
                  </a:lnTo>
                  <a:lnTo>
                    <a:pt x="16846677" y="3300857"/>
                  </a:lnTo>
                  <a:lnTo>
                    <a:pt x="17049877" y="3300857"/>
                  </a:lnTo>
                  <a:lnTo>
                    <a:pt x="17062577" y="3300857"/>
                  </a:lnTo>
                  <a:lnTo>
                    <a:pt x="17062577" y="3326257"/>
                  </a:lnTo>
                  <a:close/>
                  <a:moveTo>
                    <a:pt x="16783177" y="3326257"/>
                  </a:moveTo>
                  <a:lnTo>
                    <a:pt x="16579977" y="3326257"/>
                  </a:lnTo>
                  <a:lnTo>
                    <a:pt x="16567277" y="3326257"/>
                  </a:lnTo>
                  <a:lnTo>
                    <a:pt x="16567277" y="3300857"/>
                  </a:lnTo>
                  <a:lnTo>
                    <a:pt x="16579977" y="3300857"/>
                  </a:lnTo>
                  <a:lnTo>
                    <a:pt x="16783177" y="3300857"/>
                  </a:lnTo>
                  <a:lnTo>
                    <a:pt x="16795877" y="3300857"/>
                  </a:lnTo>
                  <a:lnTo>
                    <a:pt x="16795877" y="3326257"/>
                  </a:lnTo>
                  <a:close/>
                  <a:moveTo>
                    <a:pt x="16516477" y="3326257"/>
                  </a:moveTo>
                  <a:lnTo>
                    <a:pt x="16313277" y="3326257"/>
                  </a:lnTo>
                  <a:lnTo>
                    <a:pt x="16300577" y="3326257"/>
                  </a:lnTo>
                  <a:lnTo>
                    <a:pt x="16300577" y="3300857"/>
                  </a:lnTo>
                  <a:lnTo>
                    <a:pt x="16313277" y="3300857"/>
                  </a:lnTo>
                  <a:lnTo>
                    <a:pt x="16516477" y="3300857"/>
                  </a:lnTo>
                  <a:lnTo>
                    <a:pt x="16529177" y="3300857"/>
                  </a:lnTo>
                  <a:lnTo>
                    <a:pt x="16529177" y="3326257"/>
                  </a:lnTo>
                  <a:close/>
                  <a:moveTo>
                    <a:pt x="16249777" y="3326257"/>
                  </a:moveTo>
                  <a:lnTo>
                    <a:pt x="16046577" y="3326257"/>
                  </a:lnTo>
                  <a:lnTo>
                    <a:pt x="16033877" y="3326257"/>
                  </a:lnTo>
                  <a:lnTo>
                    <a:pt x="16033877" y="3300857"/>
                  </a:lnTo>
                  <a:lnTo>
                    <a:pt x="16046577" y="3300857"/>
                  </a:lnTo>
                  <a:lnTo>
                    <a:pt x="16249777" y="3300857"/>
                  </a:lnTo>
                  <a:lnTo>
                    <a:pt x="16262477" y="3300857"/>
                  </a:lnTo>
                  <a:lnTo>
                    <a:pt x="16262477" y="3326257"/>
                  </a:lnTo>
                  <a:close/>
                  <a:moveTo>
                    <a:pt x="15983077" y="3326257"/>
                  </a:moveTo>
                  <a:lnTo>
                    <a:pt x="15779877" y="3326257"/>
                  </a:lnTo>
                  <a:lnTo>
                    <a:pt x="15767177" y="3326257"/>
                  </a:lnTo>
                  <a:lnTo>
                    <a:pt x="15767177" y="3300857"/>
                  </a:lnTo>
                  <a:lnTo>
                    <a:pt x="15779877" y="3300857"/>
                  </a:lnTo>
                  <a:lnTo>
                    <a:pt x="15983077" y="3300857"/>
                  </a:lnTo>
                  <a:lnTo>
                    <a:pt x="15995777" y="3300857"/>
                  </a:lnTo>
                  <a:lnTo>
                    <a:pt x="15995777" y="3326257"/>
                  </a:lnTo>
                  <a:close/>
                  <a:moveTo>
                    <a:pt x="15716377" y="3326257"/>
                  </a:moveTo>
                  <a:lnTo>
                    <a:pt x="15513177" y="3326257"/>
                  </a:lnTo>
                  <a:lnTo>
                    <a:pt x="15500477" y="3326257"/>
                  </a:lnTo>
                  <a:lnTo>
                    <a:pt x="15500477" y="3300857"/>
                  </a:lnTo>
                  <a:lnTo>
                    <a:pt x="15513177" y="3300857"/>
                  </a:lnTo>
                  <a:lnTo>
                    <a:pt x="15716377" y="3300857"/>
                  </a:lnTo>
                  <a:lnTo>
                    <a:pt x="15729077" y="3300857"/>
                  </a:lnTo>
                  <a:lnTo>
                    <a:pt x="15729077" y="3326257"/>
                  </a:lnTo>
                  <a:close/>
                  <a:moveTo>
                    <a:pt x="15449677" y="3326257"/>
                  </a:moveTo>
                  <a:lnTo>
                    <a:pt x="15246477" y="3326257"/>
                  </a:lnTo>
                  <a:lnTo>
                    <a:pt x="15233777" y="3326257"/>
                  </a:lnTo>
                  <a:lnTo>
                    <a:pt x="15233777" y="3300857"/>
                  </a:lnTo>
                  <a:lnTo>
                    <a:pt x="15246477" y="3300857"/>
                  </a:lnTo>
                  <a:lnTo>
                    <a:pt x="15449677" y="3300857"/>
                  </a:lnTo>
                  <a:lnTo>
                    <a:pt x="15462377" y="3300857"/>
                  </a:lnTo>
                  <a:lnTo>
                    <a:pt x="15462377" y="3326257"/>
                  </a:lnTo>
                  <a:close/>
                  <a:moveTo>
                    <a:pt x="15182977" y="3326257"/>
                  </a:moveTo>
                  <a:lnTo>
                    <a:pt x="14979777" y="3326257"/>
                  </a:lnTo>
                  <a:lnTo>
                    <a:pt x="14967077" y="3326257"/>
                  </a:lnTo>
                  <a:lnTo>
                    <a:pt x="14967077" y="3300857"/>
                  </a:lnTo>
                  <a:lnTo>
                    <a:pt x="14979777" y="3300857"/>
                  </a:lnTo>
                  <a:lnTo>
                    <a:pt x="15182977" y="3300857"/>
                  </a:lnTo>
                  <a:lnTo>
                    <a:pt x="15195677" y="3300857"/>
                  </a:lnTo>
                  <a:lnTo>
                    <a:pt x="15195677" y="3326257"/>
                  </a:lnTo>
                  <a:close/>
                  <a:moveTo>
                    <a:pt x="14916277" y="3326257"/>
                  </a:moveTo>
                  <a:lnTo>
                    <a:pt x="14713077" y="3326257"/>
                  </a:lnTo>
                  <a:lnTo>
                    <a:pt x="14700377" y="3326257"/>
                  </a:lnTo>
                  <a:lnTo>
                    <a:pt x="14700377" y="3300857"/>
                  </a:lnTo>
                  <a:lnTo>
                    <a:pt x="14713077" y="3300857"/>
                  </a:lnTo>
                  <a:lnTo>
                    <a:pt x="14916277" y="3300857"/>
                  </a:lnTo>
                  <a:lnTo>
                    <a:pt x="14928977" y="3300857"/>
                  </a:lnTo>
                  <a:lnTo>
                    <a:pt x="14928977" y="3326257"/>
                  </a:lnTo>
                  <a:close/>
                  <a:moveTo>
                    <a:pt x="14649577" y="3326257"/>
                  </a:moveTo>
                  <a:lnTo>
                    <a:pt x="14446377" y="3326257"/>
                  </a:lnTo>
                  <a:lnTo>
                    <a:pt x="14433677" y="3326257"/>
                  </a:lnTo>
                  <a:lnTo>
                    <a:pt x="14433677" y="3300857"/>
                  </a:lnTo>
                  <a:lnTo>
                    <a:pt x="14446377" y="3300857"/>
                  </a:lnTo>
                  <a:lnTo>
                    <a:pt x="14649577" y="3300857"/>
                  </a:lnTo>
                  <a:lnTo>
                    <a:pt x="14662277" y="3300857"/>
                  </a:lnTo>
                  <a:lnTo>
                    <a:pt x="14662277" y="3326257"/>
                  </a:lnTo>
                  <a:close/>
                  <a:moveTo>
                    <a:pt x="14382877" y="3326257"/>
                  </a:moveTo>
                  <a:lnTo>
                    <a:pt x="14179677" y="3326257"/>
                  </a:lnTo>
                  <a:lnTo>
                    <a:pt x="14166977" y="3326257"/>
                  </a:lnTo>
                  <a:lnTo>
                    <a:pt x="14166977" y="3300857"/>
                  </a:lnTo>
                  <a:lnTo>
                    <a:pt x="14179677" y="3300857"/>
                  </a:lnTo>
                  <a:lnTo>
                    <a:pt x="14382877" y="3300857"/>
                  </a:lnTo>
                  <a:lnTo>
                    <a:pt x="14395577" y="3300857"/>
                  </a:lnTo>
                  <a:lnTo>
                    <a:pt x="14395577" y="3326257"/>
                  </a:lnTo>
                  <a:close/>
                  <a:moveTo>
                    <a:pt x="14116177" y="3326257"/>
                  </a:moveTo>
                  <a:lnTo>
                    <a:pt x="13912977" y="3326257"/>
                  </a:lnTo>
                  <a:lnTo>
                    <a:pt x="13900277" y="3326257"/>
                  </a:lnTo>
                  <a:lnTo>
                    <a:pt x="13900277" y="3300857"/>
                  </a:lnTo>
                  <a:lnTo>
                    <a:pt x="13912977" y="3300857"/>
                  </a:lnTo>
                  <a:lnTo>
                    <a:pt x="14116177" y="3300857"/>
                  </a:lnTo>
                  <a:lnTo>
                    <a:pt x="14128877" y="3300857"/>
                  </a:lnTo>
                  <a:lnTo>
                    <a:pt x="14128877" y="3326257"/>
                  </a:lnTo>
                  <a:close/>
                  <a:moveTo>
                    <a:pt x="13849477" y="3326257"/>
                  </a:moveTo>
                  <a:lnTo>
                    <a:pt x="13646277" y="3326257"/>
                  </a:lnTo>
                  <a:lnTo>
                    <a:pt x="13633577" y="3326257"/>
                  </a:lnTo>
                  <a:lnTo>
                    <a:pt x="13633577" y="3300857"/>
                  </a:lnTo>
                  <a:lnTo>
                    <a:pt x="13646277" y="3300857"/>
                  </a:lnTo>
                  <a:lnTo>
                    <a:pt x="13849477" y="3300857"/>
                  </a:lnTo>
                  <a:lnTo>
                    <a:pt x="13862177" y="3300857"/>
                  </a:lnTo>
                  <a:lnTo>
                    <a:pt x="13862177" y="3326257"/>
                  </a:lnTo>
                  <a:close/>
                  <a:moveTo>
                    <a:pt x="13582777" y="3326257"/>
                  </a:moveTo>
                  <a:lnTo>
                    <a:pt x="13379577" y="3326257"/>
                  </a:lnTo>
                  <a:lnTo>
                    <a:pt x="13366877" y="3326257"/>
                  </a:lnTo>
                  <a:lnTo>
                    <a:pt x="13366877" y="3300857"/>
                  </a:lnTo>
                  <a:lnTo>
                    <a:pt x="13379577" y="3300857"/>
                  </a:lnTo>
                  <a:lnTo>
                    <a:pt x="13582777" y="3300857"/>
                  </a:lnTo>
                  <a:lnTo>
                    <a:pt x="13595477" y="3300857"/>
                  </a:lnTo>
                  <a:lnTo>
                    <a:pt x="13595477" y="3326257"/>
                  </a:lnTo>
                  <a:close/>
                  <a:moveTo>
                    <a:pt x="13316077" y="3326257"/>
                  </a:moveTo>
                  <a:lnTo>
                    <a:pt x="13112877" y="3326257"/>
                  </a:lnTo>
                  <a:lnTo>
                    <a:pt x="13100177" y="3326257"/>
                  </a:lnTo>
                  <a:lnTo>
                    <a:pt x="13100177" y="3300857"/>
                  </a:lnTo>
                  <a:lnTo>
                    <a:pt x="13112877" y="3300857"/>
                  </a:lnTo>
                  <a:lnTo>
                    <a:pt x="13316077" y="3300857"/>
                  </a:lnTo>
                  <a:lnTo>
                    <a:pt x="13328777" y="3300857"/>
                  </a:lnTo>
                  <a:lnTo>
                    <a:pt x="13328777" y="3326257"/>
                  </a:lnTo>
                  <a:close/>
                  <a:moveTo>
                    <a:pt x="13049377" y="3326257"/>
                  </a:moveTo>
                  <a:lnTo>
                    <a:pt x="12846177" y="3326257"/>
                  </a:lnTo>
                  <a:lnTo>
                    <a:pt x="12833477" y="3326257"/>
                  </a:lnTo>
                  <a:lnTo>
                    <a:pt x="12833477" y="3300857"/>
                  </a:lnTo>
                  <a:lnTo>
                    <a:pt x="12846177" y="3300857"/>
                  </a:lnTo>
                  <a:lnTo>
                    <a:pt x="13049377" y="3300857"/>
                  </a:lnTo>
                  <a:lnTo>
                    <a:pt x="13062077" y="3300857"/>
                  </a:lnTo>
                  <a:lnTo>
                    <a:pt x="13062077" y="3326257"/>
                  </a:lnTo>
                  <a:close/>
                  <a:moveTo>
                    <a:pt x="12782677" y="3326257"/>
                  </a:moveTo>
                  <a:lnTo>
                    <a:pt x="12579477" y="3326257"/>
                  </a:lnTo>
                  <a:lnTo>
                    <a:pt x="12566777" y="3326257"/>
                  </a:lnTo>
                  <a:lnTo>
                    <a:pt x="12566777" y="3300857"/>
                  </a:lnTo>
                  <a:lnTo>
                    <a:pt x="12579477" y="3300857"/>
                  </a:lnTo>
                  <a:lnTo>
                    <a:pt x="12782677" y="3300857"/>
                  </a:lnTo>
                  <a:lnTo>
                    <a:pt x="12795377" y="3300857"/>
                  </a:lnTo>
                  <a:lnTo>
                    <a:pt x="12795377" y="3326257"/>
                  </a:lnTo>
                  <a:close/>
                  <a:moveTo>
                    <a:pt x="12515977" y="3326257"/>
                  </a:moveTo>
                  <a:lnTo>
                    <a:pt x="12312777" y="3326257"/>
                  </a:lnTo>
                  <a:lnTo>
                    <a:pt x="12300077" y="3326257"/>
                  </a:lnTo>
                  <a:lnTo>
                    <a:pt x="12300077" y="3300857"/>
                  </a:lnTo>
                  <a:lnTo>
                    <a:pt x="12312777" y="3300857"/>
                  </a:lnTo>
                  <a:lnTo>
                    <a:pt x="12515977" y="3300857"/>
                  </a:lnTo>
                  <a:lnTo>
                    <a:pt x="12528677" y="3300857"/>
                  </a:lnTo>
                  <a:lnTo>
                    <a:pt x="12528677" y="3326257"/>
                  </a:lnTo>
                  <a:close/>
                  <a:moveTo>
                    <a:pt x="12249277" y="3326257"/>
                  </a:moveTo>
                  <a:lnTo>
                    <a:pt x="12046077" y="3326257"/>
                  </a:lnTo>
                  <a:lnTo>
                    <a:pt x="12033377" y="3326257"/>
                  </a:lnTo>
                  <a:lnTo>
                    <a:pt x="12033377" y="3300857"/>
                  </a:lnTo>
                  <a:lnTo>
                    <a:pt x="12046077" y="3300857"/>
                  </a:lnTo>
                  <a:lnTo>
                    <a:pt x="12249277" y="3300857"/>
                  </a:lnTo>
                  <a:lnTo>
                    <a:pt x="12261977" y="3300857"/>
                  </a:lnTo>
                  <a:lnTo>
                    <a:pt x="12261977" y="3326257"/>
                  </a:lnTo>
                  <a:close/>
                  <a:moveTo>
                    <a:pt x="11982577" y="3326257"/>
                  </a:moveTo>
                  <a:lnTo>
                    <a:pt x="11779377" y="3326257"/>
                  </a:lnTo>
                  <a:lnTo>
                    <a:pt x="11766677" y="3326257"/>
                  </a:lnTo>
                  <a:lnTo>
                    <a:pt x="11766677" y="3300857"/>
                  </a:lnTo>
                  <a:lnTo>
                    <a:pt x="11779377" y="3300857"/>
                  </a:lnTo>
                  <a:lnTo>
                    <a:pt x="11982577" y="3300857"/>
                  </a:lnTo>
                  <a:lnTo>
                    <a:pt x="11995277" y="3300857"/>
                  </a:lnTo>
                  <a:lnTo>
                    <a:pt x="11995277" y="3326257"/>
                  </a:lnTo>
                  <a:close/>
                  <a:moveTo>
                    <a:pt x="11715877" y="3326257"/>
                  </a:moveTo>
                  <a:lnTo>
                    <a:pt x="11512677" y="3326257"/>
                  </a:lnTo>
                  <a:lnTo>
                    <a:pt x="11499977" y="3326257"/>
                  </a:lnTo>
                  <a:lnTo>
                    <a:pt x="11499977" y="3300857"/>
                  </a:lnTo>
                  <a:lnTo>
                    <a:pt x="11512677" y="3300857"/>
                  </a:lnTo>
                  <a:lnTo>
                    <a:pt x="11715877" y="3300857"/>
                  </a:lnTo>
                  <a:lnTo>
                    <a:pt x="11728577" y="3300857"/>
                  </a:lnTo>
                  <a:lnTo>
                    <a:pt x="11728577" y="3326257"/>
                  </a:lnTo>
                  <a:close/>
                  <a:moveTo>
                    <a:pt x="11449177" y="3326257"/>
                  </a:moveTo>
                  <a:lnTo>
                    <a:pt x="11245977" y="3326257"/>
                  </a:lnTo>
                  <a:lnTo>
                    <a:pt x="11233277" y="3326257"/>
                  </a:lnTo>
                  <a:lnTo>
                    <a:pt x="11233277" y="3300857"/>
                  </a:lnTo>
                  <a:lnTo>
                    <a:pt x="11245977" y="3300857"/>
                  </a:lnTo>
                  <a:lnTo>
                    <a:pt x="11449177" y="3300857"/>
                  </a:lnTo>
                  <a:lnTo>
                    <a:pt x="11461877" y="3300857"/>
                  </a:lnTo>
                  <a:lnTo>
                    <a:pt x="11461877" y="3326257"/>
                  </a:lnTo>
                  <a:close/>
                  <a:moveTo>
                    <a:pt x="11182477" y="3326257"/>
                  </a:moveTo>
                  <a:lnTo>
                    <a:pt x="10979277" y="3326257"/>
                  </a:lnTo>
                  <a:lnTo>
                    <a:pt x="10966577" y="3326257"/>
                  </a:lnTo>
                  <a:lnTo>
                    <a:pt x="10966577" y="3300857"/>
                  </a:lnTo>
                  <a:lnTo>
                    <a:pt x="10979277" y="3300857"/>
                  </a:lnTo>
                  <a:lnTo>
                    <a:pt x="11182477" y="3300857"/>
                  </a:lnTo>
                  <a:lnTo>
                    <a:pt x="11195177" y="3300857"/>
                  </a:lnTo>
                  <a:lnTo>
                    <a:pt x="11195177" y="3326257"/>
                  </a:lnTo>
                  <a:close/>
                  <a:moveTo>
                    <a:pt x="10915777" y="3326257"/>
                  </a:moveTo>
                  <a:lnTo>
                    <a:pt x="10712577" y="3326257"/>
                  </a:lnTo>
                  <a:lnTo>
                    <a:pt x="10699877" y="3326257"/>
                  </a:lnTo>
                  <a:lnTo>
                    <a:pt x="10699877" y="3300857"/>
                  </a:lnTo>
                  <a:lnTo>
                    <a:pt x="10712577" y="3300857"/>
                  </a:lnTo>
                  <a:lnTo>
                    <a:pt x="10915777" y="3300857"/>
                  </a:lnTo>
                  <a:lnTo>
                    <a:pt x="10928477" y="3300857"/>
                  </a:lnTo>
                  <a:lnTo>
                    <a:pt x="10928477" y="3326257"/>
                  </a:lnTo>
                  <a:close/>
                  <a:moveTo>
                    <a:pt x="10649077" y="3326257"/>
                  </a:moveTo>
                  <a:lnTo>
                    <a:pt x="10445877" y="3326257"/>
                  </a:lnTo>
                  <a:lnTo>
                    <a:pt x="10433177" y="3326257"/>
                  </a:lnTo>
                  <a:lnTo>
                    <a:pt x="10433177" y="3300857"/>
                  </a:lnTo>
                  <a:lnTo>
                    <a:pt x="10445877" y="3300857"/>
                  </a:lnTo>
                  <a:lnTo>
                    <a:pt x="10649077" y="3300857"/>
                  </a:lnTo>
                  <a:lnTo>
                    <a:pt x="10661777" y="3300857"/>
                  </a:lnTo>
                  <a:lnTo>
                    <a:pt x="10661777" y="3326257"/>
                  </a:lnTo>
                  <a:close/>
                  <a:moveTo>
                    <a:pt x="10382377" y="3326257"/>
                  </a:moveTo>
                  <a:lnTo>
                    <a:pt x="10179177" y="3326257"/>
                  </a:lnTo>
                  <a:lnTo>
                    <a:pt x="10166477" y="3326257"/>
                  </a:lnTo>
                  <a:lnTo>
                    <a:pt x="10166477" y="3300857"/>
                  </a:lnTo>
                  <a:lnTo>
                    <a:pt x="10179177" y="3300857"/>
                  </a:lnTo>
                  <a:lnTo>
                    <a:pt x="10382377" y="3300857"/>
                  </a:lnTo>
                  <a:lnTo>
                    <a:pt x="10395077" y="3300857"/>
                  </a:lnTo>
                  <a:lnTo>
                    <a:pt x="10395077" y="3326257"/>
                  </a:lnTo>
                  <a:close/>
                  <a:moveTo>
                    <a:pt x="10115677" y="3326257"/>
                  </a:moveTo>
                  <a:lnTo>
                    <a:pt x="9912477" y="3326257"/>
                  </a:lnTo>
                  <a:lnTo>
                    <a:pt x="9899777" y="3326257"/>
                  </a:lnTo>
                  <a:lnTo>
                    <a:pt x="9899777" y="3300857"/>
                  </a:lnTo>
                  <a:lnTo>
                    <a:pt x="9912477" y="3300857"/>
                  </a:lnTo>
                  <a:lnTo>
                    <a:pt x="10115677" y="3300857"/>
                  </a:lnTo>
                  <a:lnTo>
                    <a:pt x="10128377" y="3300857"/>
                  </a:lnTo>
                  <a:lnTo>
                    <a:pt x="10128377" y="3326257"/>
                  </a:lnTo>
                  <a:close/>
                  <a:moveTo>
                    <a:pt x="9848977" y="3326257"/>
                  </a:moveTo>
                  <a:lnTo>
                    <a:pt x="9645777" y="3326257"/>
                  </a:lnTo>
                  <a:lnTo>
                    <a:pt x="9633077" y="3326257"/>
                  </a:lnTo>
                  <a:lnTo>
                    <a:pt x="9633077" y="3300857"/>
                  </a:lnTo>
                  <a:lnTo>
                    <a:pt x="9645777" y="3300857"/>
                  </a:lnTo>
                  <a:lnTo>
                    <a:pt x="9848977" y="3300857"/>
                  </a:lnTo>
                  <a:lnTo>
                    <a:pt x="9861677" y="3300857"/>
                  </a:lnTo>
                  <a:lnTo>
                    <a:pt x="9861677" y="3326257"/>
                  </a:lnTo>
                  <a:close/>
                  <a:moveTo>
                    <a:pt x="9582277" y="3326257"/>
                  </a:moveTo>
                  <a:lnTo>
                    <a:pt x="9379077" y="3326257"/>
                  </a:lnTo>
                  <a:lnTo>
                    <a:pt x="9366377" y="3326257"/>
                  </a:lnTo>
                  <a:lnTo>
                    <a:pt x="9366377" y="3300857"/>
                  </a:lnTo>
                  <a:lnTo>
                    <a:pt x="9379077" y="3300857"/>
                  </a:lnTo>
                  <a:lnTo>
                    <a:pt x="9582277" y="3300857"/>
                  </a:lnTo>
                  <a:lnTo>
                    <a:pt x="9594977" y="3300857"/>
                  </a:lnTo>
                  <a:lnTo>
                    <a:pt x="9594977" y="3326257"/>
                  </a:lnTo>
                  <a:close/>
                  <a:moveTo>
                    <a:pt x="9315577" y="3326257"/>
                  </a:moveTo>
                  <a:lnTo>
                    <a:pt x="9112377" y="3326257"/>
                  </a:lnTo>
                  <a:lnTo>
                    <a:pt x="9099677" y="3326257"/>
                  </a:lnTo>
                  <a:lnTo>
                    <a:pt x="9099677" y="3300857"/>
                  </a:lnTo>
                  <a:lnTo>
                    <a:pt x="9112377" y="3300857"/>
                  </a:lnTo>
                  <a:lnTo>
                    <a:pt x="9315577" y="3300857"/>
                  </a:lnTo>
                  <a:lnTo>
                    <a:pt x="9328277" y="3300857"/>
                  </a:lnTo>
                  <a:lnTo>
                    <a:pt x="9328277" y="3326257"/>
                  </a:lnTo>
                  <a:close/>
                  <a:moveTo>
                    <a:pt x="9048877" y="3326257"/>
                  </a:moveTo>
                  <a:lnTo>
                    <a:pt x="8845677" y="3326257"/>
                  </a:lnTo>
                  <a:lnTo>
                    <a:pt x="8832977" y="3326257"/>
                  </a:lnTo>
                  <a:lnTo>
                    <a:pt x="8832977" y="3300857"/>
                  </a:lnTo>
                  <a:lnTo>
                    <a:pt x="8845677" y="3300857"/>
                  </a:lnTo>
                  <a:lnTo>
                    <a:pt x="9048877" y="3300857"/>
                  </a:lnTo>
                  <a:lnTo>
                    <a:pt x="9061577" y="3300857"/>
                  </a:lnTo>
                  <a:lnTo>
                    <a:pt x="9061577" y="3326257"/>
                  </a:lnTo>
                  <a:close/>
                  <a:moveTo>
                    <a:pt x="8782177" y="3326257"/>
                  </a:moveTo>
                  <a:lnTo>
                    <a:pt x="8578977" y="3326257"/>
                  </a:lnTo>
                  <a:lnTo>
                    <a:pt x="8566277" y="3326257"/>
                  </a:lnTo>
                  <a:lnTo>
                    <a:pt x="8566277" y="3300857"/>
                  </a:lnTo>
                  <a:lnTo>
                    <a:pt x="8578977" y="3300857"/>
                  </a:lnTo>
                  <a:lnTo>
                    <a:pt x="8782177" y="3300857"/>
                  </a:lnTo>
                  <a:lnTo>
                    <a:pt x="8794877" y="3300857"/>
                  </a:lnTo>
                  <a:lnTo>
                    <a:pt x="8794877" y="3326257"/>
                  </a:lnTo>
                  <a:close/>
                  <a:moveTo>
                    <a:pt x="8515477" y="3326257"/>
                  </a:moveTo>
                  <a:lnTo>
                    <a:pt x="8312277" y="3326257"/>
                  </a:lnTo>
                  <a:lnTo>
                    <a:pt x="8299577" y="3326257"/>
                  </a:lnTo>
                  <a:lnTo>
                    <a:pt x="8299577" y="3300857"/>
                  </a:lnTo>
                  <a:lnTo>
                    <a:pt x="8312277" y="3300857"/>
                  </a:lnTo>
                  <a:lnTo>
                    <a:pt x="8515477" y="3300857"/>
                  </a:lnTo>
                  <a:lnTo>
                    <a:pt x="8528177" y="3300857"/>
                  </a:lnTo>
                  <a:lnTo>
                    <a:pt x="8528177" y="3326257"/>
                  </a:lnTo>
                  <a:close/>
                  <a:moveTo>
                    <a:pt x="8248777" y="3326257"/>
                  </a:moveTo>
                  <a:lnTo>
                    <a:pt x="8045577" y="3326257"/>
                  </a:lnTo>
                  <a:lnTo>
                    <a:pt x="8032877" y="3326257"/>
                  </a:lnTo>
                  <a:lnTo>
                    <a:pt x="8032877" y="3300857"/>
                  </a:lnTo>
                  <a:lnTo>
                    <a:pt x="8045577" y="3300857"/>
                  </a:lnTo>
                  <a:lnTo>
                    <a:pt x="8248777" y="3300857"/>
                  </a:lnTo>
                  <a:lnTo>
                    <a:pt x="8261477" y="3300857"/>
                  </a:lnTo>
                  <a:lnTo>
                    <a:pt x="8261477" y="3326257"/>
                  </a:lnTo>
                  <a:close/>
                  <a:moveTo>
                    <a:pt x="7982077" y="3326257"/>
                  </a:moveTo>
                  <a:lnTo>
                    <a:pt x="7778877" y="3326257"/>
                  </a:lnTo>
                  <a:lnTo>
                    <a:pt x="7766177" y="3326257"/>
                  </a:lnTo>
                  <a:lnTo>
                    <a:pt x="7766177" y="3300857"/>
                  </a:lnTo>
                  <a:lnTo>
                    <a:pt x="7778877" y="3300857"/>
                  </a:lnTo>
                  <a:lnTo>
                    <a:pt x="7982077" y="3300857"/>
                  </a:lnTo>
                  <a:lnTo>
                    <a:pt x="7994777" y="3300857"/>
                  </a:lnTo>
                  <a:lnTo>
                    <a:pt x="7994777" y="3326257"/>
                  </a:lnTo>
                  <a:close/>
                  <a:moveTo>
                    <a:pt x="7715377" y="3326257"/>
                  </a:moveTo>
                  <a:lnTo>
                    <a:pt x="7512177" y="3326257"/>
                  </a:lnTo>
                  <a:lnTo>
                    <a:pt x="7499477" y="3326257"/>
                  </a:lnTo>
                  <a:lnTo>
                    <a:pt x="7499477" y="3300857"/>
                  </a:lnTo>
                  <a:lnTo>
                    <a:pt x="7512177" y="3300857"/>
                  </a:lnTo>
                  <a:lnTo>
                    <a:pt x="7715377" y="3300857"/>
                  </a:lnTo>
                  <a:lnTo>
                    <a:pt x="7728077" y="3300857"/>
                  </a:lnTo>
                  <a:lnTo>
                    <a:pt x="7728077" y="3326257"/>
                  </a:lnTo>
                  <a:close/>
                  <a:moveTo>
                    <a:pt x="7448677" y="3326257"/>
                  </a:moveTo>
                  <a:lnTo>
                    <a:pt x="7245477" y="3326257"/>
                  </a:lnTo>
                  <a:lnTo>
                    <a:pt x="7232777" y="3326257"/>
                  </a:lnTo>
                  <a:lnTo>
                    <a:pt x="7232777" y="3300857"/>
                  </a:lnTo>
                  <a:lnTo>
                    <a:pt x="7245477" y="3300857"/>
                  </a:lnTo>
                  <a:lnTo>
                    <a:pt x="7448677" y="3300857"/>
                  </a:lnTo>
                  <a:lnTo>
                    <a:pt x="7461377" y="3300857"/>
                  </a:lnTo>
                  <a:lnTo>
                    <a:pt x="7461377" y="3326257"/>
                  </a:lnTo>
                  <a:close/>
                  <a:moveTo>
                    <a:pt x="7181977" y="3326257"/>
                  </a:moveTo>
                  <a:lnTo>
                    <a:pt x="6978777" y="3326257"/>
                  </a:lnTo>
                  <a:lnTo>
                    <a:pt x="6966077" y="3326257"/>
                  </a:lnTo>
                  <a:lnTo>
                    <a:pt x="6966077" y="3300857"/>
                  </a:lnTo>
                  <a:lnTo>
                    <a:pt x="6978777" y="3300857"/>
                  </a:lnTo>
                  <a:lnTo>
                    <a:pt x="7181977" y="3300857"/>
                  </a:lnTo>
                  <a:lnTo>
                    <a:pt x="7194677" y="3300857"/>
                  </a:lnTo>
                  <a:lnTo>
                    <a:pt x="7194677" y="3326257"/>
                  </a:lnTo>
                  <a:close/>
                  <a:moveTo>
                    <a:pt x="6915277" y="3326257"/>
                  </a:moveTo>
                  <a:lnTo>
                    <a:pt x="6712077" y="3326257"/>
                  </a:lnTo>
                  <a:lnTo>
                    <a:pt x="6699377" y="3326257"/>
                  </a:lnTo>
                  <a:lnTo>
                    <a:pt x="6699377" y="3300857"/>
                  </a:lnTo>
                  <a:lnTo>
                    <a:pt x="6712077" y="3300857"/>
                  </a:lnTo>
                  <a:lnTo>
                    <a:pt x="6915277" y="3300857"/>
                  </a:lnTo>
                  <a:lnTo>
                    <a:pt x="6927977" y="3300857"/>
                  </a:lnTo>
                  <a:lnTo>
                    <a:pt x="6927977" y="3326257"/>
                  </a:lnTo>
                  <a:close/>
                  <a:moveTo>
                    <a:pt x="6648577" y="3326257"/>
                  </a:moveTo>
                  <a:lnTo>
                    <a:pt x="6445377" y="3326257"/>
                  </a:lnTo>
                  <a:lnTo>
                    <a:pt x="6432677" y="3326257"/>
                  </a:lnTo>
                  <a:lnTo>
                    <a:pt x="6432677" y="3300857"/>
                  </a:lnTo>
                  <a:lnTo>
                    <a:pt x="6445377" y="3300857"/>
                  </a:lnTo>
                  <a:lnTo>
                    <a:pt x="6648577" y="3300857"/>
                  </a:lnTo>
                  <a:lnTo>
                    <a:pt x="6661277" y="3300857"/>
                  </a:lnTo>
                  <a:lnTo>
                    <a:pt x="6661277" y="3326257"/>
                  </a:lnTo>
                  <a:close/>
                  <a:moveTo>
                    <a:pt x="6381877" y="3326257"/>
                  </a:moveTo>
                  <a:lnTo>
                    <a:pt x="6178677" y="3326257"/>
                  </a:lnTo>
                  <a:lnTo>
                    <a:pt x="6165977" y="3326257"/>
                  </a:lnTo>
                  <a:lnTo>
                    <a:pt x="6165977" y="3300857"/>
                  </a:lnTo>
                  <a:lnTo>
                    <a:pt x="6178677" y="3300857"/>
                  </a:lnTo>
                  <a:lnTo>
                    <a:pt x="6381877" y="3300857"/>
                  </a:lnTo>
                  <a:lnTo>
                    <a:pt x="6394577" y="3300857"/>
                  </a:lnTo>
                  <a:lnTo>
                    <a:pt x="6394577" y="3326257"/>
                  </a:lnTo>
                  <a:close/>
                  <a:moveTo>
                    <a:pt x="6115177" y="3326257"/>
                  </a:moveTo>
                  <a:lnTo>
                    <a:pt x="5911977" y="3326257"/>
                  </a:lnTo>
                  <a:lnTo>
                    <a:pt x="5899277" y="3326257"/>
                  </a:lnTo>
                  <a:lnTo>
                    <a:pt x="5899277" y="3300857"/>
                  </a:lnTo>
                  <a:lnTo>
                    <a:pt x="5911977" y="3300857"/>
                  </a:lnTo>
                  <a:lnTo>
                    <a:pt x="6115177" y="3300857"/>
                  </a:lnTo>
                  <a:lnTo>
                    <a:pt x="6127877" y="3300857"/>
                  </a:lnTo>
                  <a:lnTo>
                    <a:pt x="6127877" y="3326257"/>
                  </a:lnTo>
                  <a:close/>
                  <a:moveTo>
                    <a:pt x="5848477" y="3326257"/>
                  </a:moveTo>
                  <a:lnTo>
                    <a:pt x="5645277" y="3326257"/>
                  </a:lnTo>
                  <a:lnTo>
                    <a:pt x="5632577" y="3326257"/>
                  </a:lnTo>
                  <a:lnTo>
                    <a:pt x="5632577" y="3300857"/>
                  </a:lnTo>
                  <a:lnTo>
                    <a:pt x="5645277" y="3300857"/>
                  </a:lnTo>
                  <a:lnTo>
                    <a:pt x="5848477" y="3300857"/>
                  </a:lnTo>
                  <a:lnTo>
                    <a:pt x="5861177" y="3300857"/>
                  </a:lnTo>
                  <a:lnTo>
                    <a:pt x="5861177" y="3326257"/>
                  </a:lnTo>
                  <a:close/>
                  <a:moveTo>
                    <a:pt x="5581777" y="3326257"/>
                  </a:moveTo>
                  <a:lnTo>
                    <a:pt x="5378577" y="3326257"/>
                  </a:lnTo>
                  <a:lnTo>
                    <a:pt x="5365877" y="3326257"/>
                  </a:lnTo>
                  <a:lnTo>
                    <a:pt x="5365877" y="3300857"/>
                  </a:lnTo>
                  <a:lnTo>
                    <a:pt x="5378577" y="3300857"/>
                  </a:lnTo>
                  <a:lnTo>
                    <a:pt x="5581777" y="3300857"/>
                  </a:lnTo>
                  <a:lnTo>
                    <a:pt x="5594477" y="3300857"/>
                  </a:lnTo>
                  <a:lnTo>
                    <a:pt x="5594477" y="3326257"/>
                  </a:lnTo>
                  <a:close/>
                  <a:moveTo>
                    <a:pt x="5315077" y="3326257"/>
                  </a:moveTo>
                  <a:lnTo>
                    <a:pt x="5111877" y="3326257"/>
                  </a:lnTo>
                  <a:lnTo>
                    <a:pt x="5099177" y="3326257"/>
                  </a:lnTo>
                  <a:lnTo>
                    <a:pt x="5099177" y="3300857"/>
                  </a:lnTo>
                  <a:lnTo>
                    <a:pt x="5111877" y="3300857"/>
                  </a:lnTo>
                  <a:lnTo>
                    <a:pt x="5315077" y="3300857"/>
                  </a:lnTo>
                  <a:lnTo>
                    <a:pt x="5327777" y="3300857"/>
                  </a:lnTo>
                  <a:lnTo>
                    <a:pt x="5327777" y="3326257"/>
                  </a:lnTo>
                  <a:close/>
                  <a:moveTo>
                    <a:pt x="5048377" y="3326257"/>
                  </a:moveTo>
                  <a:lnTo>
                    <a:pt x="4845177" y="3326257"/>
                  </a:lnTo>
                  <a:lnTo>
                    <a:pt x="4832477" y="3326257"/>
                  </a:lnTo>
                  <a:lnTo>
                    <a:pt x="4832477" y="3300857"/>
                  </a:lnTo>
                  <a:lnTo>
                    <a:pt x="4845177" y="3300857"/>
                  </a:lnTo>
                  <a:lnTo>
                    <a:pt x="5048377" y="3300857"/>
                  </a:lnTo>
                  <a:lnTo>
                    <a:pt x="5061077" y="3300857"/>
                  </a:lnTo>
                  <a:lnTo>
                    <a:pt x="5061077" y="3326257"/>
                  </a:lnTo>
                  <a:close/>
                  <a:moveTo>
                    <a:pt x="4781677" y="3326257"/>
                  </a:moveTo>
                  <a:lnTo>
                    <a:pt x="4578477" y="3326257"/>
                  </a:lnTo>
                  <a:lnTo>
                    <a:pt x="4565777" y="3326257"/>
                  </a:lnTo>
                  <a:lnTo>
                    <a:pt x="4565777" y="3300857"/>
                  </a:lnTo>
                  <a:lnTo>
                    <a:pt x="4578477" y="3300857"/>
                  </a:lnTo>
                  <a:lnTo>
                    <a:pt x="4781677" y="3300857"/>
                  </a:lnTo>
                  <a:lnTo>
                    <a:pt x="4794377" y="3300857"/>
                  </a:lnTo>
                  <a:lnTo>
                    <a:pt x="4794377" y="3326257"/>
                  </a:lnTo>
                  <a:close/>
                  <a:moveTo>
                    <a:pt x="4514977" y="3326257"/>
                  </a:moveTo>
                  <a:lnTo>
                    <a:pt x="4311777" y="3326257"/>
                  </a:lnTo>
                  <a:lnTo>
                    <a:pt x="4299077" y="3326257"/>
                  </a:lnTo>
                  <a:lnTo>
                    <a:pt x="4299077" y="3300857"/>
                  </a:lnTo>
                  <a:lnTo>
                    <a:pt x="4311777" y="3300857"/>
                  </a:lnTo>
                  <a:lnTo>
                    <a:pt x="4514977" y="3300857"/>
                  </a:lnTo>
                  <a:lnTo>
                    <a:pt x="4527677" y="3300857"/>
                  </a:lnTo>
                  <a:lnTo>
                    <a:pt x="4527677" y="3326257"/>
                  </a:lnTo>
                  <a:close/>
                  <a:moveTo>
                    <a:pt x="4248277" y="3326257"/>
                  </a:moveTo>
                  <a:lnTo>
                    <a:pt x="4045077" y="3326257"/>
                  </a:lnTo>
                  <a:lnTo>
                    <a:pt x="4032377" y="3326257"/>
                  </a:lnTo>
                  <a:lnTo>
                    <a:pt x="4032377" y="3300857"/>
                  </a:lnTo>
                  <a:lnTo>
                    <a:pt x="4045077" y="3300857"/>
                  </a:lnTo>
                  <a:lnTo>
                    <a:pt x="4248277" y="3300857"/>
                  </a:lnTo>
                  <a:lnTo>
                    <a:pt x="4260977" y="3300857"/>
                  </a:lnTo>
                  <a:lnTo>
                    <a:pt x="4260977" y="3326257"/>
                  </a:lnTo>
                  <a:close/>
                  <a:moveTo>
                    <a:pt x="3981577" y="3326257"/>
                  </a:moveTo>
                  <a:lnTo>
                    <a:pt x="3778377" y="3326257"/>
                  </a:lnTo>
                  <a:lnTo>
                    <a:pt x="3765677" y="3326257"/>
                  </a:lnTo>
                  <a:lnTo>
                    <a:pt x="3765677" y="3300857"/>
                  </a:lnTo>
                  <a:lnTo>
                    <a:pt x="3778377" y="3300857"/>
                  </a:lnTo>
                  <a:lnTo>
                    <a:pt x="3981577" y="3300857"/>
                  </a:lnTo>
                  <a:lnTo>
                    <a:pt x="3994277" y="3300857"/>
                  </a:lnTo>
                  <a:lnTo>
                    <a:pt x="3994277" y="3326257"/>
                  </a:lnTo>
                  <a:close/>
                  <a:moveTo>
                    <a:pt x="3714877" y="3326257"/>
                  </a:moveTo>
                  <a:lnTo>
                    <a:pt x="3511677" y="3326257"/>
                  </a:lnTo>
                  <a:lnTo>
                    <a:pt x="3498977" y="3326257"/>
                  </a:lnTo>
                  <a:lnTo>
                    <a:pt x="3498977" y="3300857"/>
                  </a:lnTo>
                  <a:lnTo>
                    <a:pt x="3511677" y="3300857"/>
                  </a:lnTo>
                  <a:lnTo>
                    <a:pt x="3714877" y="3300857"/>
                  </a:lnTo>
                  <a:lnTo>
                    <a:pt x="3727577" y="3300857"/>
                  </a:lnTo>
                  <a:lnTo>
                    <a:pt x="3727577" y="3326257"/>
                  </a:lnTo>
                  <a:close/>
                  <a:moveTo>
                    <a:pt x="3448177" y="3326257"/>
                  </a:moveTo>
                  <a:lnTo>
                    <a:pt x="3244977" y="3326257"/>
                  </a:lnTo>
                  <a:lnTo>
                    <a:pt x="3232277" y="3326257"/>
                  </a:lnTo>
                  <a:lnTo>
                    <a:pt x="3232277" y="3300857"/>
                  </a:lnTo>
                  <a:lnTo>
                    <a:pt x="3244977" y="3300857"/>
                  </a:lnTo>
                  <a:lnTo>
                    <a:pt x="3448177" y="3300857"/>
                  </a:lnTo>
                  <a:lnTo>
                    <a:pt x="3460877" y="3300857"/>
                  </a:lnTo>
                  <a:lnTo>
                    <a:pt x="3460877" y="3326257"/>
                  </a:lnTo>
                  <a:close/>
                  <a:moveTo>
                    <a:pt x="3181477" y="3326257"/>
                  </a:moveTo>
                  <a:lnTo>
                    <a:pt x="2978277" y="3326257"/>
                  </a:lnTo>
                  <a:lnTo>
                    <a:pt x="2965577" y="3326257"/>
                  </a:lnTo>
                  <a:lnTo>
                    <a:pt x="2965577" y="3300857"/>
                  </a:lnTo>
                  <a:lnTo>
                    <a:pt x="2978277" y="3300857"/>
                  </a:lnTo>
                  <a:lnTo>
                    <a:pt x="3181477" y="3300857"/>
                  </a:lnTo>
                  <a:lnTo>
                    <a:pt x="3194177" y="3300857"/>
                  </a:lnTo>
                  <a:lnTo>
                    <a:pt x="3194177" y="3326257"/>
                  </a:lnTo>
                  <a:close/>
                  <a:moveTo>
                    <a:pt x="2914777" y="3326257"/>
                  </a:moveTo>
                  <a:lnTo>
                    <a:pt x="2711577" y="3326257"/>
                  </a:lnTo>
                  <a:lnTo>
                    <a:pt x="2698877" y="3326257"/>
                  </a:lnTo>
                  <a:lnTo>
                    <a:pt x="2698877" y="3300857"/>
                  </a:lnTo>
                  <a:lnTo>
                    <a:pt x="2711577" y="3300857"/>
                  </a:lnTo>
                  <a:lnTo>
                    <a:pt x="2914777" y="3300857"/>
                  </a:lnTo>
                  <a:lnTo>
                    <a:pt x="2927477" y="3300857"/>
                  </a:lnTo>
                  <a:lnTo>
                    <a:pt x="2927477" y="3326257"/>
                  </a:lnTo>
                  <a:close/>
                  <a:moveTo>
                    <a:pt x="2648077" y="3326257"/>
                  </a:moveTo>
                  <a:lnTo>
                    <a:pt x="2444877" y="3326257"/>
                  </a:lnTo>
                  <a:lnTo>
                    <a:pt x="2432177" y="3326257"/>
                  </a:lnTo>
                  <a:lnTo>
                    <a:pt x="2432177" y="3300857"/>
                  </a:lnTo>
                  <a:lnTo>
                    <a:pt x="2444877" y="3300857"/>
                  </a:lnTo>
                  <a:lnTo>
                    <a:pt x="2648077" y="3300857"/>
                  </a:lnTo>
                  <a:lnTo>
                    <a:pt x="2660777" y="3300857"/>
                  </a:lnTo>
                  <a:lnTo>
                    <a:pt x="2660777" y="3326257"/>
                  </a:lnTo>
                  <a:close/>
                  <a:moveTo>
                    <a:pt x="2381377" y="3326257"/>
                  </a:moveTo>
                  <a:lnTo>
                    <a:pt x="2178177" y="3326257"/>
                  </a:lnTo>
                  <a:lnTo>
                    <a:pt x="2165477" y="3326257"/>
                  </a:lnTo>
                  <a:lnTo>
                    <a:pt x="2165477" y="3300857"/>
                  </a:lnTo>
                  <a:lnTo>
                    <a:pt x="2178177" y="3300857"/>
                  </a:lnTo>
                  <a:lnTo>
                    <a:pt x="2381377" y="3300857"/>
                  </a:lnTo>
                  <a:lnTo>
                    <a:pt x="2394077" y="3300857"/>
                  </a:lnTo>
                  <a:lnTo>
                    <a:pt x="2394077" y="3326257"/>
                  </a:lnTo>
                  <a:close/>
                  <a:moveTo>
                    <a:pt x="2114677" y="3326257"/>
                  </a:moveTo>
                  <a:lnTo>
                    <a:pt x="1911477" y="3326257"/>
                  </a:lnTo>
                  <a:lnTo>
                    <a:pt x="1898777" y="3326257"/>
                  </a:lnTo>
                  <a:lnTo>
                    <a:pt x="1898777" y="3300857"/>
                  </a:lnTo>
                  <a:lnTo>
                    <a:pt x="1911477" y="3300857"/>
                  </a:lnTo>
                  <a:lnTo>
                    <a:pt x="2114677" y="3300857"/>
                  </a:lnTo>
                  <a:lnTo>
                    <a:pt x="2127377" y="3300857"/>
                  </a:lnTo>
                  <a:lnTo>
                    <a:pt x="2127377" y="3326257"/>
                  </a:lnTo>
                  <a:close/>
                  <a:moveTo>
                    <a:pt x="1847977" y="3326257"/>
                  </a:moveTo>
                  <a:lnTo>
                    <a:pt x="1644777" y="3326257"/>
                  </a:lnTo>
                  <a:lnTo>
                    <a:pt x="1632077" y="3326257"/>
                  </a:lnTo>
                  <a:lnTo>
                    <a:pt x="1632077" y="3300857"/>
                  </a:lnTo>
                  <a:lnTo>
                    <a:pt x="1644777" y="3300857"/>
                  </a:lnTo>
                  <a:lnTo>
                    <a:pt x="1847977" y="3300857"/>
                  </a:lnTo>
                  <a:lnTo>
                    <a:pt x="1860677" y="3300857"/>
                  </a:lnTo>
                  <a:lnTo>
                    <a:pt x="1860677" y="3326257"/>
                  </a:lnTo>
                  <a:close/>
                  <a:moveTo>
                    <a:pt x="1581277" y="3326257"/>
                  </a:moveTo>
                  <a:lnTo>
                    <a:pt x="1378077" y="3326257"/>
                  </a:lnTo>
                  <a:lnTo>
                    <a:pt x="1365377" y="3326257"/>
                  </a:lnTo>
                  <a:lnTo>
                    <a:pt x="1365377" y="3300857"/>
                  </a:lnTo>
                  <a:lnTo>
                    <a:pt x="1378077" y="3300857"/>
                  </a:lnTo>
                  <a:lnTo>
                    <a:pt x="1581277" y="3300857"/>
                  </a:lnTo>
                  <a:lnTo>
                    <a:pt x="1593977" y="3300857"/>
                  </a:lnTo>
                  <a:lnTo>
                    <a:pt x="1593977" y="3326257"/>
                  </a:lnTo>
                  <a:close/>
                  <a:moveTo>
                    <a:pt x="1314577" y="3326257"/>
                  </a:moveTo>
                  <a:lnTo>
                    <a:pt x="1111377" y="3326257"/>
                  </a:lnTo>
                  <a:lnTo>
                    <a:pt x="1098677" y="3326257"/>
                  </a:lnTo>
                  <a:lnTo>
                    <a:pt x="1098677" y="3300857"/>
                  </a:lnTo>
                  <a:lnTo>
                    <a:pt x="1111377" y="3300857"/>
                  </a:lnTo>
                  <a:lnTo>
                    <a:pt x="1314577" y="3300857"/>
                  </a:lnTo>
                  <a:lnTo>
                    <a:pt x="1327277" y="3300857"/>
                  </a:lnTo>
                  <a:lnTo>
                    <a:pt x="1327277" y="3326257"/>
                  </a:lnTo>
                  <a:close/>
                  <a:moveTo>
                    <a:pt x="1047877" y="3326257"/>
                  </a:moveTo>
                  <a:lnTo>
                    <a:pt x="844677" y="3326257"/>
                  </a:lnTo>
                  <a:lnTo>
                    <a:pt x="831977" y="3326257"/>
                  </a:lnTo>
                  <a:lnTo>
                    <a:pt x="831977" y="3300857"/>
                  </a:lnTo>
                  <a:lnTo>
                    <a:pt x="844677" y="3300857"/>
                  </a:lnTo>
                  <a:lnTo>
                    <a:pt x="1047877" y="3300857"/>
                  </a:lnTo>
                  <a:lnTo>
                    <a:pt x="1060577" y="3300857"/>
                  </a:lnTo>
                  <a:lnTo>
                    <a:pt x="1060577" y="3326257"/>
                  </a:lnTo>
                  <a:close/>
                  <a:moveTo>
                    <a:pt x="781177" y="3326257"/>
                  </a:moveTo>
                  <a:lnTo>
                    <a:pt x="12700" y="3326257"/>
                  </a:lnTo>
                  <a:cubicBezTo>
                    <a:pt x="5715" y="3326257"/>
                    <a:pt x="0" y="3320542"/>
                    <a:pt x="0" y="3313557"/>
                  </a:cubicBezTo>
                  <a:lnTo>
                    <a:pt x="0" y="3129534"/>
                  </a:lnTo>
                  <a:lnTo>
                    <a:pt x="0" y="3116834"/>
                  </a:lnTo>
                  <a:lnTo>
                    <a:pt x="25400" y="3116834"/>
                  </a:lnTo>
                  <a:lnTo>
                    <a:pt x="25400" y="3129534"/>
                  </a:lnTo>
                  <a:lnTo>
                    <a:pt x="25400" y="3326257"/>
                  </a:lnTo>
                  <a:lnTo>
                    <a:pt x="12700" y="3326257"/>
                  </a:lnTo>
                  <a:lnTo>
                    <a:pt x="12700" y="3313557"/>
                  </a:lnTo>
                  <a:lnTo>
                    <a:pt x="19177" y="3313557"/>
                  </a:lnTo>
                  <a:lnTo>
                    <a:pt x="31877" y="3313557"/>
                  </a:lnTo>
                  <a:lnTo>
                    <a:pt x="31877" y="3338957"/>
                  </a:lnTo>
                  <a:close/>
                  <a:moveTo>
                    <a:pt x="0" y="3053334"/>
                  </a:moveTo>
                  <a:lnTo>
                    <a:pt x="0" y="2850134"/>
                  </a:lnTo>
                  <a:lnTo>
                    <a:pt x="0" y="2837434"/>
                  </a:lnTo>
                  <a:lnTo>
                    <a:pt x="25400" y="2837434"/>
                  </a:lnTo>
                  <a:lnTo>
                    <a:pt x="25400" y="2850134"/>
                  </a:lnTo>
                  <a:lnTo>
                    <a:pt x="25400" y="3053334"/>
                  </a:lnTo>
                  <a:lnTo>
                    <a:pt x="25400" y="3066034"/>
                  </a:lnTo>
                  <a:lnTo>
                    <a:pt x="0" y="3066034"/>
                  </a:lnTo>
                  <a:close/>
                  <a:moveTo>
                    <a:pt x="0" y="2786634"/>
                  </a:moveTo>
                  <a:lnTo>
                    <a:pt x="0" y="2583434"/>
                  </a:lnTo>
                  <a:lnTo>
                    <a:pt x="0" y="2570734"/>
                  </a:lnTo>
                  <a:lnTo>
                    <a:pt x="25400" y="2570734"/>
                  </a:lnTo>
                  <a:lnTo>
                    <a:pt x="25400" y="2583434"/>
                  </a:lnTo>
                  <a:lnTo>
                    <a:pt x="25400" y="2786634"/>
                  </a:lnTo>
                  <a:lnTo>
                    <a:pt x="25400" y="2799334"/>
                  </a:lnTo>
                  <a:lnTo>
                    <a:pt x="0" y="2799334"/>
                  </a:lnTo>
                  <a:close/>
                  <a:moveTo>
                    <a:pt x="0" y="2519934"/>
                  </a:moveTo>
                  <a:lnTo>
                    <a:pt x="0" y="2316734"/>
                  </a:lnTo>
                  <a:lnTo>
                    <a:pt x="0" y="2304034"/>
                  </a:lnTo>
                  <a:lnTo>
                    <a:pt x="25400" y="2304034"/>
                  </a:lnTo>
                  <a:lnTo>
                    <a:pt x="25400" y="2316734"/>
                  </a:lnTo>
                  <a:lnTo>
                    <a:pt x="25400" y="2519934"/>
                  </a:lnTo>
                  <a:lnTo>
                    <a:pt x="25400" y="2532634"/>
                  </a:lnTo>
                  <a:lnTo>
                    <a:pt x="0" y="2532634"/>
                  </a:lnTo>
                  <a:close/>
                  <a:moveTo>
                    <a:pt x="0" y="2253234"/>
                  </a:moveTo>
                  <a:lnTo>
                    <a:pt x="0" y="2050034"/>
                  </a:lnTo>
                  <a:lnTo>
                    <a:pt x="0" y="2037334"/>
                  </a:lnTo>
                  <a:lnTo>
                    <a:pt x="25400" y="2037334"/>
                  </a:lnTo>
                  <a:lnTo>
                    <a:pt x="25400" y="2050034"/>
                  </a:lnTo>
                  <a:lnTo>
                    <a:pt x="25400" y="2253234"/>
                  </a:lnTo>
                  <a:lnTo>
                    <a:pt x="25400" y="2265934"/>
                  </a:lnTo>
                  <a:lnTo>
                    <a:pt x="0" y="2265934"/>
                  </a:lnTo>
                  <a:close/>
                  <a:moveTo>
                    <a:pt x="0" y="1986534"/>
                  </a:moveTo>
                  <a:lnTo>
                    <a:pt x="0" y="1783334"/>
                  </a:lnTo>
                  <a:lnTo>
                    <a:pt x="0" y="1770634"/>
                  </a:lnTo>
                  <a:lnTo>
                    <a:pt x="25400" y="1770634"/>
                  </a:lnTo>
                  <a:lnTo>
                    <a:pt x="25400" y="1783334"/>
                  </a:lnTo>
                  <a:lnTo>
                    <a:pt x="25400" y="1986534"/>
                  </a:lnTo>
                  <a:lnTo>
                    <a:pt x="25400" y="1999234"/>
                  </a:lnTo>
                  <a:lnTo>
                    <a:pt x="0" y="1999234"/>
                  </a:lnTo>
                  <a:close/>
                  <a:moveTo>
                    <a:pt x="0" y="1719834"/>
                  </a:moveTo>
                  <a:lnTo>
                    <a:pt x="0" y="1516634"/>
                  </a:lnTo>
                  <a:lnTo>
                    <a:pt x="0" y="1503934"/>
                  </a:lnTo>
                  <a:lnTo>
                    <a:pt x="25400" y="1503934"/>
                  </a:lnTo>
                  <a:lnTo>
                    <a:pt x="25400" y="1516634"/>
                  </a:lnTo>
                  <a:lnTo>
                    <a:pt x="25400" y="1719834"/>
                  </a:lnTo>
                  <a:lnTo>
                    <a:pt x="25400" y="1732534"/>
                  </a:lnTo>
                  <a:lnTo>
                    <a:pt x="0" y="1732534"/>
                  </a:lnTo>
                  <a:close/>
                  <a:moveTo>
                    <a:pt x="0" y="1453134"/>
                  </a:moveTo>
                  <a:lnTo>
                    <a:pt x="0" y="1249934"/>
                  </a:lnTo>
                  <a:lnTo>
                    <a:pt x="0" y="1237234"/>
                  </a:lnTo>
                  <a:lnTo>
                    <a:pt x="25400" y="1237234"/>
                  </a:lnTo>
                  <a:lnTo>
                    <a:pt x="25400" y="1249934"/>
                  </a:lnTo>
                  <a:lnTo>
                    <a:pt x="25400" y="1453134"/>
                  </a:lnTo>
                  <a:lnTo>
                    <a:pt x="25400" y="1465834"/>
                  </a:lnTo>
                  <a:lnTo>
                    <a:pt x="0" y="1465834"/>
                  </a:lnTo>
                  <a:close/>
                  <a:moveTo>
                    <a:pt x="0" y="1186434"/>
                  </a:moveTo>
                  <a:lnTo>
                    <a:pt x="0" y="983234"/>
                  </a:lnTo>
                  <a:lnTo>
                    <a:pt x="0" y="970534"/>
                  </a:lnTo>
                  <a:lnTo>
                    <a:pt x="25400" y="970534"/>
                  </a:lnTo>
                  <a:lnTo>
                    <a:pt x="25400" y="983234"/>
                  </a:lnTo>
                  <a:lnTo>
                    <a:pt x="25400" y="1186434"/>
                  </a:lnTo>
                  <a:lnTo>
                    <a:pt x="25400" y="1199134"/>
                  </a:lnTo>
                  <a:lnTo>
                    <a:pt x="0" y="1199134"/>
                  </a:lnTo>
                  <a:close/>
                  <a:moveTo>
                    <a:pt x="0" y="919734"/>
                  </a:moveTo>
                  <a:lnTo>
                    <a:pt x="0" y="716534"/>
                  </a:lnTo>
                  <a:lnTo>
                    <a:pt x="0" y="703834"/>
                  </a:lnTo>
                  <a:lnTo>
                    <a:pt x="25400" y="703834"/>
                  </a:lnTo>
                  <a:lnTo>
                    <a:pt x="25400" y="716534"/>
                  </a:lnTo>
                  <a:lnTo>
                    <a:pt x="25400" y="919734"/>
                  </a:lnTo>
                  <a:lnTo>
                    <a:pt x="25400" y="932434"/>
                  </a:lnTo>
                  <a:lnTo>
                    <a:pt x="0" y="932434"/>
                  </a:lnTo>
                  <a:close/>
                  <a:moveTo>
                    <a:pt x="0" y="653034"/>
                  </a:moveTo>
                  <a:lnTo>
                    <a:pt x="0" y="449834"/>
                  </a:lnTo>
                  <a:lnTo>
                    <a:pt x="0" y="437134"/>
                  </a:lnTo>
                  <a:lnTo>
                    <a:pt x="25400" y="437134"/>
                  </a:lnTo>
                  <a:lnTo>
                    <a:pt x="25400" y="449834"/>
                  </a:lnTo>
                  <a:lnTo>
                    <a:pt x="25400" y="653034"/>
                  </a:lnTo>
                  <a:lnTo>
                    <a:pt x="25400" y="665734"/>
                  </a:lnTo>
                  <a:lnTo>
                    <a:pt x="0" y="665734"/>
                  </a:lnTo>
                  <a:close/>
                  <a:moveTo>
                    <a:pt x="0" y="386334"/>
                  </a:moveTo>
                  <a:lnTo>
                    <a:pt x="0" y="183134"/>
                  </a:lnTo>
                  <a:lnTo>
                    <a:pt x="0" y="170434"/>
                  </a:lnTo>
                  <a:lnTo>
                    <a:pt x="25400" y="170434"/>
                  </a:lnTo>
                  <a:lnTo>
                    <a:pt x="25400" y="183134"/>
                  </a:lnTo>
                  <a:lnTo>
                    <a:pt x="25400" y="386334"/>
                  </a:lnTo>
                  <a:lnTo>
                    <a:pt x="25400" y="399034"/>
                  </a:lnTo>
                  <a:lnTo>
                    <a:pt x="0" y="399034"/>
                  </a:lnTo>
                  <a:close/>
                  <a:moveTo>
                    <a:pt x="12700" y="0"/>
                  </a:moveTo>
                  <a:lnTo>
                    <a:pt x="215900" y="0"/>
                  </a:lnTo>
                  <a:lnTo>
                    <a:pt x="228600" y="0"/>
                  </a:lnTo>
                  <a:lnTo>
                    <a:pt x="228600" y="25400"/>
                  </a:lnTo>
                  <a:lnTo>
                    <a:pt x="215900" y="25400"/>
                  </a:lnTo>
                  <a:lnTo>
                    <a:pt x="12700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682248" y="6248281"/>
            <a:ext cx="12923504" cy="2586021"/>
            <a:chOff x="0" y="0"/>
            <a:chExt cx="17231339" cy="34480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7205961" cy="3422650"/>
            </a:xfrm>
            <a:custGeom>
              <a:avLst/>
              <a:gdLst/>
              <a:ahLst/>
              <a:cxnLst/>
              <a:rect r="r" b="b" t="t" l="l"/>
              <a:pathLst>
                <a:path h="3422650" w="17205961">
                  <a:moveTo>
                    <a:pt x="0" y="0"/>
                  </a:moveTo>
                  <a:lnTo>
                    <a:pt x="17205961" y="0"/>
                  </a:lnTo>
                  <a:lnTo>
                    <a:pt x="17205961" y="3422650"/>
                  </a:lnTo>
                  <a:lnTo>
                    <a:pt x="0" y="3422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90715" r="-147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088361" cy="3411093"/>
            </a:xfrm>
            <a:custGeom>
              <a:avLst/>
              <a:gdLst/>
              <a:ahLst/>
              <a:cxnLst/>
              <a:rect r="r" b="b" t="t" l="l"/>
              <a:pathLst>
                <a:path h="3411093" w="16088361">
                  <a:moveTo>
                    <a:pt x="190500" y="0"/>
                  </a:moveTo>
                  <a:lnTo>
                    <a:pt x="266700" y="0"/>
                  </a:lnTo>
                  <a:lnTo>
                    <a:pt x="279400" y="0"/>
                  </a:lnTo>
                  <a:lnTo>
                    <a:pt x="279400" y="25400"/>
                  </a:lnTo>
                  <a:lnTo>
                    <a:pt x="266700" y="25400"/>
                  </a:lnTo>
                  <a:lnTo>
                    <a:pt x="190500" y="25400"/>
                  </a:lnTo>
                  <a:lnTo>
                    <a:pt x="177800" y="25400"/>
                  </a:lnTo>
                  <a:lnTo>
                    <a:pt x="177800" y="0"/>
                  </a:lnTo>
                  <a:close/>
                  <a:moveTo>
                    <a:pt x="368300" y="0"/>
                  </a:moveTo>
                  <a:lnTo>
                    <a:pt x="444500" y="0"/>
                  </a:lnTo>
                  <a:lnTo>
                    <a:pt x="457200" y="0"/>
                  </a:lnTo>
                  <a:lnTo>
                    <a:pt x="457200" y="25400"/>
                  </a:lnTo>
                  <a:lnTo>
                    <a:pt x="444500" y="25400"/>
                  </a:lnTo>
                  <a:lnTo>
                    <a:pt x="368300" y="25400"/>
                  </a:lnTo>
                  <a:lnTo>
                    <a:pt x="355600" y="25400"/>
                  </a:lnTo>
                  <a:lnTo>
                    <a:pt x="355600" y="0"/>
                  </a:lnTo>
                  <a:close/>
                  <a:moveTo>
                    <a:pt x="546100" y="0"/>
                  </a:moveTo>
                  <a:lnTo>
                    <a:pt x="622300" y="0"/>
                  </a:lnTo>
                  <a:lnTo>
                    <a:pt x="635000" y="0"/>
                  </a:lnTo>
                  <a:lnTo>
                    <a:pt x="635000" y="25400"/>
                  </a:lnTo>
                  <a:lnTo>
                    <a:pt x="622300" y="25400"/>
                  </a:lnTo>
                  <a:lnTo>
                    <a:pt x="546100" y="25400"/>
                  </a:lnTo>
                  <a:lnTo>
                    <a:pt x="533400" y="25400"/>
                  </a:lnTo>
                  <a:lnTo>
                    <a:pt x="533400" y="0"/>
                  </a:lnTo>
                  <a:close/>
                  <a:moveTo>
                    <a:pt x="723900" y="0"/>
                  </a:moveTo>
                  <a:lnTo>
                    <a:pt x="800100" y="0"/>
                  </a:lnTo>
                  <a:lnTo>
                    <a:pt x="812800" y="0"/>
                  </a:lnTo>
                  <a:lnTo>
                    <a:pt x="812800" y="25400"/>
                  </a:lnTo>
                  <a:lnTo>
                    <a:pt x="800100" y="25400"/>
                  </a:lnTo>
                  <a:lnTo>
                    <a:pt x="723900" y="25400"/>
                  </a:lnTo>
                  <a:lnTo>
                    <a:pt x="711200" y="25400"/>
                  </a:lnTo>
                  <a:lnTo>
                    <a:pt x="711200" y="0"/>
                  </a:lnTo>
                  <a:close/>
                  <a:moveTo>
                    <a:pt x="901700" y="0"/>
                  </a:moveTo>
                  <a:lnTo>
                    <a:pt x="977900" y="0"/>
                  </a:lnTo>
                  <a:lnTo>
                    <a:pt x="990600" y="0"/>
                  </a:lnTo>
                  <a:lnTo>
                    <a:pt x="990600" y="25400"/>
                  </a:lnTo>
                  <a:lnTo>
                    <a:pt x="977900" y="25400"/>
                  </a:lnTo>
                  <a:lnTo>
                    <a:pt x="901700" y="25400"/>
                  </a:lnTo>
                  <a:lnTo>
                    <a:pt x="889000" y="25400"/>
                  </a:lnTo>
                  <a:lnTo>
                    <a:pt x="889000" y="0"/>
                  </a:lnTo>
                  <a:close/>
                  <a:moveTo>
                    <a:pt x="1079500" y="0"/>
                  </a:moveTo>
                  <a:lnTo>
                    <a:pt x="1155700" y="0"/>
                  </a:lnTo>
                  <a:lnTo>
                    <a:pt x="1168400" y="0"/>
                  </a:lnTo>
                  <a:lnTo>
                    <a:pt x="1168400" y="25400"/>
                  </a:lnTo>
                  <a:lnTo>
                    <a:pt x="1155700" y="25400"/>
                  </a:lnTo>
                  <a:lnTo>
                    <a:pt x="1079500" y="25400"/>
                  </a:lnTo>
                  <a:lnTo>
                    <a:pt x="1066800" y="25400"/>
                  </a:lnTo>
                  <a:lnTo>
                    <a:pt x="1066800" y="0"/>
                  </a:lnTo>
                  <a:close/>
                  <a:moveTo>
                    <a:pt x="1257300" y="0"/>
                  </a:moveTo>
                  <a:lnTo>
                    <a:pt x="1333500" y="0"/>
                  </a:lnTo>
                  <a:lnTo>
                    <a:pt x="1346200" y="0"/>
                  </a:lnTo>
                  <a:lnTo>
                    <a:pt x="1346200" y="25400"/>
                  </a:lnTo>
                  <a:lnTo>
                    <a:pt x="1333500" y="25400"/>
                  </a:lnTo>
                  <a:lnTo>
                    <a:pt x="1257300" y="25400"/>
                  </a:lnTo>
                  <a:lnTo>
                    <a:pt x="1244600" y="25400"/>
                  </a:lnTo>
                  <a:lnTo>
                    <a:pt x="1244600" y="0"/>
                  </a:lnTo>
                  <a:close/>
                  <a:moveTo>
                    <a:pt x="1422400" y="0"/>
                  </a:moveTo>
                  <a:lnTo>
                    <a:pt x="1498600" y="0"/>
                  </a:lnTo>
                  <a:lnTo>
                    <a:pt x="1511300" y="0"/>
                  </a:lnTo>
                  <a:lnTo>
                    <a:pt x="1511300" y="25400"/>
                  </a:lnTo>
                  <a:lnTo>
                    <a:pt x="1498600" y="25400"/>
                  </a:lnTo>
                  <a:lnTo>
                    <a:pt x="1422400" y="25400"/>
                  </a:lnTo>
                  <a:lnTo>
                    <a:pt x="1409700" y="25400"/>
                  </a:lnTo>
                  <a:lnTo>
                    <a:pt x="1409700" y="0"/>
                  </a:lnTo>
                  <a:close/>
                  <a:moveTo>
                    <a:pt x="1587500" y="0"/>
                  </a:moveTo>
                  <a:lnTo>
                    <a:pt x="1663700" y="0"/>
                  </a:lnTo>
                  <a:lnTo>
                    <a:pt x="1676400" y="0"/>
                  </a:lnTo>
                  <a:lnTo>
                    <a:pt x="1676400" y="25400"/>
                  </a:lnTo>
                  <a:lnTo>
                    <a:pt x="1663700" y="25400"/>
                  </a:lnTo>
                  <a:lnTo>
                    <a:pt x="1587500" y="25400"/>
                  </a:lnTo>
                  <a:lnTo>
                    <a:pt x="1574800" y="25400"/>
                  </a:lnTo>
                  <a:lnTo>
                    <a:pt x="1574800" y="0"/>
                  </a:lnTo>
                  <a:close/>
                  <a:moveTo>
                    <a:pt x="1752600" y="0"/>
                  </a:moveTo>
                  <a:lnTo>
                    <a:pt x="1828800" y="0"/>
                  </a:lnTo>
                  <a:lnTo>
                    <a:pt x="1841500" y="0"/>
                  </a:lnTo>
                  <a:lnTo>
                    <a:pt x="1841500" y="25400"/>
                  </a:lnTo>
                  <a:lnTo>
                    <a:pt x="1828800" y="25400"/>
                  </a:lnTo>
                  <a:lnTo>
                    <a:pt x="1752600" y="25400"/>
                  </a:lnTo>
                  <a:lnTo>
                    <a:pt x="1739900" y="25400"/>
                  </a:lnTo>
                  <a:lnTo>
                    <a:pt x="1739900" y="0"/>
                  </a:lnTo>
                  <a:close/>
                  <a:moveTo>
                    <a:pt x="1917700" y="0"/>
                  </a:moveTo>
                  <a:lnTo>
                    <a:pt x="1993900" y="0"/>
                  </a:lnTo>
                  <a:lnTo>
                    <a:pt x="2006600" y="0"/>
                  </a:lnTo>
                  <a:lnTo>
                    <a:pt x="2006600" y="25400"/>
                  </a:lnTo>
                  <a:lnTo>
                    <a:pt x="1993900" y="25400"/>
                  </a:lnTo>
                  <a:lnTo>
                    <a:pt x="1917700" y="25400"/>
                  </a:lnTo>
                  <a:lnTo>
                    <a:pt x="1905000" y="25400"/>
                  </a:lnTo>
                  <a:lnTo>
                    <a:pt x="1905000" y="0"/>
                  </a:lnTo>
                  <a:close/>
                  <a:moveTo>
                    <a:pt x="2082800" y="0"/>
                  </a:moveTo>
                  <a:lnTo>
                    <a:pt x="2159000" y="0"/>
                  </a:lnTo>
                  <a:lnTo>
                    <a:pt x="2171700" y="0"/>
                  </a:lnTo>
                  <a:lnTo>
                    <a:pt x="2171700" y="25400"/>
                  </a:lnTo>
                  <a:lnTo>
                    <a:pt x="2159000" y="25400"/>
                  </a:lnTo>
                  <a:lnTo>
                    <a:pt x="2082800" y="25400"/>
                  </a:lnTo>
                  <a:lnTo>
                    <a:pt x="2070100" y="25400"/>
                  </a:lnTo>
                  <a:lnTo>
                    <a:pt x="2070100" y="0"/>
                  </a:lnTo>
                  <a:close/>
                  <a:moveTo>
                    <a:pt x="2247900" y="0"/>
                  </a:moveTo>
                  <a:lnTo>
                    <a:pt x="2324100" y="0"/>
                  </a:lnTo>
                  <a:lnTo>
                    <a:pt x="2336800" y="0"/>
                  </a:lnTo>
                  <a:lnTo>
                    <a:pt x="2336800" y="25400"/>
                  </a:lnTo>
                  <a:lnTo>
                    <a:pt x="2324100" y="25400"/>
                  </a:lnTo>
                  <a:lnTo>
                    <a:pt x="2247900" y="25400"/>
                  </a:lnTo>
                  <a:lnTo>
                    <a:pt x="2235200" y="25400"/>
                  </a:lnTo>
                  <a:lnTo>
                    <a:pt x="2235200" y="0"/>
                  </a:lnTo>
                  <a:close/>
                  <a:moveTo>
                    <a:pt x="2413000" y="0"/>
                  </a:moveTo>
                  <a:lnTo>
                    <a:pt x="2489200" y="0"/>
                  </a:lnTo>
                  <a:lnTo>
                    <a:pt x="2501900" y="0"/>
                  </a:lnTo>
                  <a:lnTo>
                    <a:pt x="2501900" y="25400"/>
                  </a:lnTo>
                  <a:lnTo>
                    <a:pt x="2489200" y="25400"/>
                  </a:lnTo>
                  <a:lnTo>
                    <a:pt x="2413000" y="25400"/>
                  </a:lnTo>
                  <a:lnTo>
                    <a:pt x="2400300" y="25400"/>
                  </a:lnTo>
                  <a:lnTo>
                    <a:pt x="2400300" y="0"/>
                  </a:lnTo>
                  <a:close/>
                  <a:moveTo>
                    <a:pt x="2578100" y="0"/>
                  </a:moveTo>
                  <a:lnTo>
                    <a:pt x="2654300" y="0"/>
                  </a:lnTo>
                  <a:lnTo>
                    <a:pt x="2667000" y="0"/>
                  </a:lnTo>
                  <a:lnTo>
                    <a:pt x="2667000" y="25400"/>
                  </a:lnTo>
                  <a:lnTo>
                    <a:pt x="2654300" y="25400"/>
                  </a:lnTo>
                  <a:lnTo>
                    <a:pt x="2578100" y="25400"/>
                  </a:lnTo>
                  <a:lnTo>
                    <a:pt x="2565400" y="25400"/>
                  </a:lnTo>
                  <a:lnTo>
                    <a:pt x="2565400" y="0"/>
                  </a:lnTo>
                  <a:close/>
                  <a:moveTo>
                    <a:pt x="2743200" y="0"/>
                  </a:moveTo>
                  <a:lnTo>
                    <a:pt x="2819400" y="0"/>
                  </a:lnTo>
                  <a:lnTo>
                    <a:pt x="2832100" y="0"/>
                  </a:lnTo>
                  <a:lnTo>
                    <a:pt x="2832100" y="25400"/>
                  </a:lnTo>
                  <a:lnTo>
                    <a:pt x="2819400" y="25400"/>
                  </a:lnTo>
                  <a:lnTo>
                    <a:pt x="2743200" y="25400"/>
                  </a:lnTo>
                  <a:lnTo>
                    <a:pt x="2730500" y="25400"/>
                  </a:lnTo>
                  <a:lnTo>
                    <a:pt x="2730500" y="0"/>
                  </a:lnTo>
                  <a:close/>
                  <a:moveTo>
                    <a:pt x="2908300" y="0"/>
                  </a:moveTo>
                  <a:lnTo>
                    <a:pt x="2984500" y="0"/>
                  </a:lnTo>
                  <a:lnTo>
                    <a:pt x="2997200" y="0"/>
                  </a:lnTo>
                  <a:lnTo>
                    <a:pt x="2997200" y="25400"/>
                  </a:lnTo>
                  <a:lnTo>
                    <a:pt x="2984500" y="25400"/>
                  </a:lnTo>
                  <a:lnTo>
                    <a:pt x="2908300" y="25400"/>
                  </a:lnTo>
                  <a:lnTo>
                    <a:pt x="2895600" y="25400"/>
                  </a:lnTo>
                  <a:lnTo>
                    <a:pt x="2895600" y="0"/>
                  </a:lnTo>
                  <a:close/>
                  <a:moveTo>
                    <a:pt x="3073400" y="0"/>
                  </a:moveTo>
                  <a:lnTo>
                    <a:pt x="3149600" y="0"/>
                  </a:lnTo>
                  <a:lnTo>
                    <a:pt x="3162300" y="0"/>
                  </a:lnTo>
                  <a:lnTo>
                    <a:pt x="3162300" y="25400"/>
                  </a:lnTo>
                  <a:lnTo>
                    <a:pt x="3149600" y="25400"/>
                  </a:lnTo>
                  <a:lnTo>
                    <a:pt x="3073400" y="25400"/>
                  </a:lnTo>
                  <a:lnTo>
                    <a:pt x="3060700" y="25400"/>
                  </a:lnTo>
                  <a:lnTo>
                    <a:pt x="3060700" y="0"/>
                  </a:lnTo>
                  <a:close/>
                  <a:moveTo>
                    <a:pt x="3238500" y="0"/>
                  </a:moveTo>
                  <a:lnTo>
                    <a:pt x="3314700" y="0"/>
                  </a:lnTo>
                  <a:lnTo>
                    <a:pt x="3327400" y="0"/>
                  </a:lnTo>
                  <a:lnTo>
                    <a:pt x="3327400" y="25400"/>
                  </a:lnTo>
                  <a:lnTo>
                    <a:pt x="3314700" y="25400"/>
                  </a:lnTo>
                  <a:lnTo>
                    <a:pt x="3238500" y="25400"/>
                  </a:lnTo>
                  <a:lnTo>
                    <a:pt x="3225800" y="25400"/>
                  </a:lnTo>
                  <a:lnTo>
                    <a:pt x="3225800" y="0"/>
                  </a:lnTo>
                  <a:close/>
                  <a:moveTo>
                    <a:pt x="3403600" y="0"/>
                  </a:moveTo>
                  <a:lnTo>
                    <a:pt x="3479800" y="0"/>
                  </a:lnTo>
                  <a:lnTo>
                    <a:pt x="3492500" y="0"/>
                  </a:lnTo>
                  <a:lnTo>
                    <a:pt x="3492500" y="25400"/>
                  </a:lnTo>
                  <a:lnTo>
                    <a:pt x="3479800" y="25400"/>
                  </a:lnTo>
                  <a:lnTo>
                    <a:pt x="3403600" y="25400"/>
                  </a:lnTo>
                  <a:lnTo>
                    <a:pt x="3390900" y="25400"/>
                  </a:lnTo>
                  <a:lnTo>
                    <a:pt x="3390900" y="0"/>
                  </a:lnTo>
                  <a:close/>
                  <a:moveTo>
                    <a:pt x="3568700" y="0"/>
                  </a:moveTo>
                  <a:lnTo>
                    <a:pt x="3644900" y="0"/>
                  </a:lnTo>
                  <a:lnTo>
                    <a:pt x="3657600" y="0"/>
                  </a:lnTo>
                  <a:lnTo>
                    <a:pt x="3657600" y="25400"/>
                  </a:lnTo>
                  <a:lnTo>
                    <a:pt x="3644900" y="25400"/>
                  </a:lnTo>
                  <a:lnTo>
                    <a:pt x="3568700" y="25400"/>
                  </a:lnTo>
                  <a:lnTo>
                    <a:pt x="3556000" y="25400"/>
                  </a:lnTo>
                  <a:lnTo>
                    <a:pt x="3556000" y="0"/>
                  </a:lnTo>
                  <a:close/>
                  <a:moveTo>
                    <a:pt x="3733800" y="0"/>
                  </a:moveTo>
                  <a:lnTo>
                    <a:pt x="3810000" y="0"/>
                  </a:lnTo>
                  <a:lnTo>
                    <a:pt x="3822700" y="0"/>
                  </a:lnTo>
                  <a:lnTo>
                    <a:pt x="3822700" y="25400"/>
                  </a:lnTo>
                  <a:lnTo>
                    <a:pt x="3810000" y="25400"/>
                  </a:lnTo>
                  <a:lnTo>
                    <a:pt x="3733800" y="25400"/>
                  </a:lnTo>
                  <a:lnTo>
                    <a:pt x="3721100" y="25400"/>
                  </a:lnTo>
                  <a:lnTo>
                    <a:pt x="3721100" y="0"/>
                  </a:lnTo>
                  <a:close/>
                  <a:moveTo>
                    <a:pt x="3898900" y="0"/>
                  </a:moveTo>
                  <a:lnTo>
                    <a:pt x="3975100" y="0"/>
                  </a:lnTo>
                  <a:lnTo>
                    <a:pt x="3987800" y="0"/>
                  </a:lnTo>
                  <a:lnTo>
                    <a:pt x="3987800" y="25400"/>
                  </a:lnTo>
                  <a:lnTo>
                    <a:pt x="3975100" y="25400"/>
                  </a:lnTo>
                  <a:lnTo>
                    <a:pt x="3898900" y="25400"/>
                  </a:lnTo>
                  <a:lnTo>
                    <a:pt x="3886200" y="25400"/>
                  </a:lnTo>
                  <a:lnTo>
                    <a:pt x="3886200" y="0"/>
                  </a:lnTo>
                  <a:close/>
                  <a:moveTo>
                    <a:pt x="4064000" y="0"/>
                  </a:moveTo>
                  <a:lnTo>
                    <a:pt x="4140200" y="0"/>
                  </a:lnTo>
                  <a:lnTo>
                    <a:pt x="4152900" y="0"/>
                  </a:lnTo>
                  <a:lnTo>
                    <a:pt x="4152900" y="25400"/>
                  </a:lnTo>
                  <a:lnTo>
                    <a:pt x="4140200" y="25400"/>
                  </a:lnTo>
                  <a:lnTo>
                    <a:pt x="4064000" y="25400"/>
                  </a:lnTo>
                  <a:lnTo>
                    <a:pt x="4051300" y="25400"/>
                  </a:lnTo>
                  <a:lnTo>
                    <a:pt x="4051300" y="0"/>
                  </a:lnTo>
                  <a:close/>
                  <a:moveTo>
                    <a:pt x="4229100" y="0"/>
                  </a:moveTo>
                  <a:lnTo>
                    <a:pt x="4305300" y="0"/>
                  </a:lnTo>
                  <a:lnTo>
                    <a:pt x="4318000" y="0"/>
                  </a:lnTo>
                  <a:lnTo>
                    <a:pt x="4318000" y="25400"/>
                  </a:lnTo>
                  <a:lnTo>
                    <a:pt x="4305300" y="25400"/>
                  </a:lnTo>
                  <a:lnTo>
                    <a:pt x="4229100" y="25400"/>
                  </a:lnTo>
                  <a:lnTo>
                    <a:pt x="4216400" y="25400"/>
                  </a:lnTo>
                  <a:lnTo>
                    <a:pt x="4216400" y="0"/>
                  </a:lnTo>
                  <a:close/>
                  <a:moveTo>
                    <a:pt x="4394200" y="0"/>
                  </a:moveTo>
                  <a:lnTo>
                    <a:pt x="4470400" y="0"/>
                  </a:lnTo>
                  <a:lnTo>
                    <a:pt x="4483100" y="0"/>
                  </a:lnTo>
                  <a:lnTo>
                    <a:pt x="4483100" y="25400"/>
                  </a:lnTo>
                  <a:lnTo>
                    <a:pt x="4470400" y="25400"/>
                  </a:lnTo>
                  <a:lnTo>
                    <a:pt x="4394200" y="25400"/>
                  </a:lnTo>
                  <a:lnTo>
                    <a:pt x="4381500" y="25400"/>
                  </a:lnTo>
                  <a:lnTo>
                    <a:pt x="4381500" y="0"/>
                  </a:lnTo>
                  <a:close/>
                  <a:moveTo>
                    <a:pt x="4559300" y="0"/>
                  </a:moveTo>
                  <a:lnTo>
                    <a:pt x="4635500" y="0"/>
                  </a:lnTo>
                  <a:lnTo>
                    <a:pt x="4648200" y="0"/>
                  </a:lnTo>
                  <a:lnTo>
                    <a:pt x="4648200" y="25400"/>
                  </a:lnTo>
                  <a:lnTo>
                    <a:pt x="4635500" y="25400"/>
                  </a:lnTo>
                  <a:lnTo>
                    <a:pt x="4559300" y="25400"/>
                  </a:lnTo>
                  <a:lnTo>
                    <a:pt x="4546600" y="25400"/>
                  </a:lnTo>
                  <a:lnTo>
                    <a:pt x="4546600" y="0"/>
                  </a:lnTo>
                  <a:close/>
                  <a:moveTo>
                    <a:pt x="4724400" y="0"/>
                  </a:moveTo>
                  <a:lnTo>
                    <a:pt x="4800600" y="0"/>
                  </a:lnTo>
                  <a:lnTo>
                    <a:pt x="4813300" y="0"/>
                  </a:lnTo>
                  <a:lnTo>
                    <a:pt x="4813300" y="25400"/>
                  </a:lnTo>
                  <a:lnTo>
                    <a:pt x="4800600" y="25400"/>
                  </a:lnTo>
                  <a:lnTo>
                    <a:pt x="4724400" y="25400"/>
                  </a:lnTo>
                  <a:lnTo>
                    <a:pt x="4711700" y="25400"/>
                  </a:lnTo>
                  <a:lnTo>
                    <a:pt x="4711700" y="0"/>
                  </a:lnTo>
                  <a:close/>
                  <a:moveTo>
                    <a:pt x="4889500" y="0"/>
                  </a:moveTo>
                  <a:lnTo>
                    <a:pt x="4965700" y="0"/>
                  </a:lnTo>
                  <a:lnTo>
                    <a:pt x="4978400" y="0"/>
                  </a:lnTo>
                  <a:lnTo>
                    <a:pt x="4978400" y="25400"/>
                  </a:lnTo>
                  <a:lnTo>
                    <a:pt x="4965700" y="25400"/>
                  </a:lnTo>
                  <a:lnTo>
                    <a:pt x="4889500" y="25400"/>
                  </a:lnTo>
                  <a:lnTo>
                    <a:pt x="4876800" y="25400"/>
                  </a:lnTo>
                  <a:lnTo>
                    <a:pt x="4876800" y="0"/>
                  </a:lnTo>
                  <a:close/>
                  <a:moveTo>
                    <a:pt x="5054600" y="0"/>
                  </a:moveTo>
                  <a:lnTo>
                    <a:pt x="5130800" y="0"/>
                  </a:lnTo>
                  <a:lnTo>
                    <a:pt x="5143500" y="0"/>
                  </a:lnTo>
                  <a:lnTo>
                    <a:pt x="5143500" y="25400"/>
                  </a:lnTo>
                  <a:lnTo>
                    <a:pt x="5130800" y="25400"/>
                  </a:lnTo>
                  <a:lnTo>
                    <a:pt x="5054600" y="25400"/>
                  </a:lnTo>
                  <a:lnTo>
                    <a:pt x="5041900" y="25400"/>
                  </a:lnTo>
                  <a:lnTo>
                    <a:pt x="5041900" y="0"/>
                  </a:lnTo>
                  <a:close/>
                  <a:moveTo>
                    <a:pt x="5219700" y="0"/>
                  </a:moveTo>
                  <a:lnTo>
                    <a:pt x="5295900" y="0"/>
                  </a:lnTo>
                  <a:lnTo>
                    <a:pt x="5308600" y="0"/>
                  </a:lnTo>
                  <a:lnTo>
                    <a:pt x="5308600" y="25400"/>
                  </a:lnTo>
                  <a:lnTo>
                    <a:pt x="5295900" y="25400"/>
                  </a:lnTo>
                  <a:lnTo>
                    <a:pt x="5219700" y="25400"/>
                  </a:lnTo>
                  <a:lnTo>
                    <a:pt x="5207000" y="25400"/>
                  </a:lnTo>
                  <a:lnTo>
                    <a:pt x="5207000" y="0"/>
                  </a:lnTo>
                  <a:close/>
                  <a:moveTo>
                    <a:pt x="5384800" y="0"/>
                  </a:moveTo>
                  <a:lnTo>
                    <a:pt x="5461000" y="0"/>
                  </a:lnTo>
                  <a:lnTo>
                    <a:pt x="5473700" y="0"/>
                  </a:lnTo>
                  <a:lnTo>
                    <a:pt x="5473700" y="25400"/>
                  </a:lnTo>
                  <a:lnTo>
                    <a:pt x="5461000" y="25400"/>
                  </a:lnTo>
                  <a:lnTo>
                    <a:pt x="5384800" y="25400"/>
                  </a:lnTo>
                  <a:lnTo>
                    <a:pt x="5372100" y="25400"/>
                  </a:lnTo>
                  <a:lnTo>
                    <a:pt x="5372100" y="0"/>
                  </a:lnTo>
                  <a:close/>
                  <a:moveTo>
                    <a:pt x="5549900" y="0"/>
                  </a:moveTo>
                  <a:lnTo>
                    <a:pt x="5626100" y="0"/>
                  </a:lnTo>
                  <a:lnTo>
                    <a:pt x="5638800" y="0"/>
                  </a:lnTo>
                  <a:lnTo>
                    <a:pt x="5638800" y="25400"/>
                  </a:lnTo>
                  <a:lnTo>
                    <a:pt x="5626100" y="25400"/>
                  </a:lnTo>
                  <a:lnTo>
                    <a:pt x="5549900" y="25400"/>
                  </a:lnTo>
                  <a:lnTo>
                    <a:pt x="5537200" y="25400"/>
                  </a:lnTo>
                  <a:lnTo>
                    <a:pt x="5537200" y="0"/>
                  </a:lnTo>
                  <a:close/>
                  <a:moveTo>
                    <a:pt x="5715000" y="0"/>
                  </a:moveTo>
                  <a:lnTo>
                    <a:pt x="5791200" y="0"/>
                  </a:lnTo>
                  <a:lnTo>
                    <a:pt x="5803900" y="0"/>
                  </a:lnTo>
                  <a:lnTo>
                    <a:pt x="5803900" y="25400"/>
                  </a:lnTo>
                  <a:lnTo>
                    <a:pt x="5791200" y="25400"/>
                  </a:lnTo>
                  <a:lnTo>
                    <a:pt x="5715000" y="25400"/>
                  </a:lnTo>
                  <a:lnTo>
                    <a:pt x="5702300" y="25400"/>
                  </a:lnTo>
                  <a:lnTo>
                    <a:pt x="5702300" y="0"/>
                  </a:lnTo>
                  <a:close/>
                  <a:moveTo>
                    <a:pt x="5880100" y="0"/>
                  </a:moveTo>
                  <a:lnTo>
                    <a:pt x="5956300" y="0"/>
                  </a:lnTo>
                  <a:lnTo>
                    <a:pt x="5969000" y="0"/>
                  </a:lnTo>
                  <a:lnTo>
                    <a:pt x="5969000" y="25400"/>
                  </a:lnTo>
                  <a:lnTo>
                    <a:pt x="5956300" y="25400"/>
                  </a:lnTo>
                  <a:lnTo>
                    <a:pt x="5880100" y="25400"/>
                  </a:lnTo>
                  <a:lnTo>
                    <a:pt x="5867400" y="25400"/>
                  </a:lnTo>
                  <a:lnTo>
                    <a:pt x="5867400" y="0"/>
                  </a:lnTo>
                  <a:close/>
                  <a:moveTo>
                    <a:pt x="6045200" y="0"/>
                  </a:moveTo>
                  <a:lnTo>
                    <a:pt x="6121400" y="0"/>
                  </a:lnTo>
                  <a:lnTo>
                    <a:pt x="6134100" y="0"/>
                  </a:lnTo>
                  <a:lnTo>
                    <a:pt x="6134100" y="25400"/>
                  </a:lnTo>
                  <a:lnTo>
                    <a:pt x="6121400" y="25400"/>
                  </a:lnTo>
                  <a:lnTo>
                    <a:pt x="6045200" y="25400"/>
                  </a:lnTo>
                  <a:lnTo>
                    <a:pt x="6032500" y="25400"/>
                  </a:lnTo>
                  <a:lnTo>
                    <a:pt x="6032500" y="0"/>
                  </a:lnTo>
                  <a:close/>
                  <a:moveTo>
                    <a:pt x="6210300" y="0"/>
                  </a:moveTo>
                  <a:lnTo>
                    <a:pt x="6286500" y="0"/>
                  </a:lnTo>
                  <a:lnTo>
                    <a:pt x="6299200" y="0"/>
                  </a:lnTo>
                  <a:lnTo>
                    <a:pt x="6299200" y="25400"/>
                  </a:lnTo>
                  <a:lnTo>
                    <a:pt x="6286500" y="25400"/>
                  </a:lnTo>
                  <a:lnTo>
                    <a:pt x="6210300" y="25400"/>
                  </a:lnTo>
                  <a:lnTo>
                    <a:pt x="6197600" y="25400"/>
                  </a:lnTo>
                  <a:lnTo>
                    <a:pt x="6197600" y="0"/>
                  </a:lnTo>
                  <a:close/>
                  <a:moveTo>
                    <a:pt x="6375400" y="0"/>
                  </a:moveTo>
                  <a:lnTo>
                    <a:pt x="6451600" y="0"/>
                  </a:lnTo>
                  <a:lnTo>
                    <a:pt x="6464300" y="0"/>
                  </a:lnTo>
                  <a:lnTo>
                    <a:pt x="6464300" y="25400"/>
                  </a:lnTo>
                  <a:lnTo>
                    <a:pt x="6451600" y="25400"/>
                  </a:lnTo>
                  <a:lnTo>
                    <a:pt x="6375400" y="25400"/>
                  </a:lnTo>
                  <a:lnTo>
                    <a:pt x="6362700" y="25400"/>
                  </a:lnTo>
                  <a:lnTo>
                    <a:pt x="6362700" y="0"/>
                  </a:lnTo>
                  <a:close/>
                  <a:moveTo>
                    <a:pt x="6540500" y="0"/>
                  </a:moveTo>
                  <a:lnTo>
                    <a:pt x="6616700" y="0"/>
                  </a:lnTo>
                  <a:lnTo>
                    <a:pt x="6629400" y="0"/>
                  </a:lnTo>
                  <a:lnTo>
                    <a:pt x="6629400" y="25400"/>
                  </a:lnTo>
                  <a:lnTo>
                    <a:pt x="6616700" y="25400"/>
                  </a:lnTo>
                  <a:lnTo>
                    <a:pt x="6540500" y="25400"/>
                  </a:lnTo>
                  <a:lnTo>
                    <a:pt x="6527800" y="25400"/>
                  </a:lnTo>
                  <a:lnTo>
                    <a:pt x="6527800" y="0"/>
                  </a:lnTo>
                  <a:close/>
                  <a:moveTo>
                    <a:pt x="6705600" y="0"/>
                  </a:moveTo>
                  <a:lnTo>
                    <a:pt x="6781800" y="0"/>
                  </a:lnTo>
                  <a:lnTo>
                    <a:pt x="6794500" y="0"/>
                  </a:lnTo>
                  <a:lnTo>
                    <a:pt x="6794500" y="25400"/>
                  </a:lnTo>
                  <a:lnTo>
                    <a:pt x="6781800" y="25400"/>
                  </a:lnTo>
                  <a:lnTo>
                    <a:pt x="6705600" y="25400"/>
                  </a:lnTo>
                  <a:lnTo>
                    <a:pt x="6692900" y="25400"/>
                  </a:lnTo>
                  <a:lnTo>
                    <a:pt x="6692900" y="0"/>
                  </a:lnTo>
                  <a:close/>
                  <a:moveTo>
                    <a:pt x="6870700" y="0"/>
                  </a:moveTo>
                  <a:lnTo>
                    <a:pt x="6946900" y="0"/>
                  </a:lnTo>
                  <a:lnTo>
                    <a:pt x="6959600" y="0"/>
                  </a:lnTo>
                  <a:lnTo>
                    <a:pt x="6959600" y="25400"/>
                  </a:lnTo>
                  <a:lnTo>
                    <a:pt x="6946900" y="25400"/>
                  </a:lnTo>
                  <a:lnTo>
                    <a:pt x="6870700" y="25400"/>
                  </a:lnTo>
                  <a:lnTo>
                    <a:pt x="6858000" y="25400"/>
                  </a:lnTo>
                  <a:lnTo>
                    <a:pt x="6858000" y="0"/>
                  </a:lnTo>
                  <a:close/>
                  <a:moveTo>
                    <a:pt x="7035800" y="0"/>
                  </a:moveTo>
                  <a:lnTo>
                    <a:pt x="7112000" y="0"/>
                  </a:lnTo>
                  <a:lnTo>
                    <a:pt x="7124700" y="0"/>
                  </a:lnTo>
                  <a:lnTo>
                    <a:pt x="7124700" y="25400"/>
                  </a:lnTo>
                  <a:lnTo>
                    <a:pt x="7112000" y="25400"/>
                  </a:lnTo>
                  <a:lnTo>
                    <a:pt x="7035800" y="25400"/>
                  </a:lnTo>
                  <a:lnTo>
                    <a:pt x="7023100" y="25400"/>
                  </a:lnTo>
                  <a:lnTo>
                    <a:pt x="7023100" y="0"/>
                  </a:lnTo>
                  <a:close/>
                  <a:moveTo>
                    <a:pt x="7200900" y="0"/>
                  </a:moveTo>
                  <a:lnTo>
                    <a:pt x="7277100" y="0"/>
                  </a:lnTo>
                  <a:lnTo>
                    <a:pt x="7289800" y="0"/>
                  </a:lnTo>
                  <a:lnTo>
                    <a:pt x="7289800" y="25400"/>
                  </a:lnTo>
                  <a:lnTo>
                    <a:pt x="7277100" y="25400"/>
                  </a:lnTo>
                  <a:lnTo>
                    <a:pt x="7200900" y="25400"/>
                  </a:lnTo>
                  <a:lnTo>
                    <a:pt x="7188200" y="25400"/>
                  </a:lnTo>
                  <a:lnTo>
                    <a:pt x="7188200" y="0"/>
                  </a:lnTo>
                  <a:close/>
                  <a:moveTo>
                    <a:pt x="7366000" y="0"/>
                  </a:moveTo>
                  <a:lnTo>
                    <a:pt x="7442200" y="0"/>
                  </a:lnTo>
                  <a:lnTo>
                    <a:pt x="7454900" y="0"/>
                  </a:lnTo>
                  <a:lnTo>
                    <a:pt x="7454900" y="25400"/>
                  </a:lnTo>
                  <a:lnTo>
                    <a:pt x="7442200" y="25400"/>
                  </a:lnTo>
                  <a:lnTo>
                    <a:pt x="7366000" y="25400"/>
                  </a:lnTo>
                  <a:lnTo>
                    <a:pt x="7353300" y="25400"/>
                  </a:lnTo>
                  <a:lnTo>
                    <a:pt x="7353300" y="0"/>
                  </a:lnTo>
                  <a:close/>
                  <a:moveTo>
                    <a:pt x="7531100" y="0"/>
                  </a:moveTo>
                  <a:lnTo>
                    <a:pt x="7607300" y="0"/>
                  </a:lnTo>
                  <a:lnTo>
                    <a:pt x="7620000" y="0"/>
                  </a:lnTo>
                  <a:lnTo>
                    <a:pt x="7620000" y="25400"/>
                  </a:lnTo>
                  <a:lnTo>
                    <a:pt x="7607300" y="25400"/>
                  </a:lnTo>
                  <a:lnTo>
                    <a:pt x="7531100" y="25400"/>
                  </a:lnTo>
                  <a:lnTo>
                    <a:pt x="7518400" y="25400"/>
                  </a:lnTo>
                  <a:lnTo>
                    <a:pt x="7518400" y="0"/>
                  </a:lnTo>
                  <a:close/>
                  <a:moveTo>
                    <a:pt x="7696200" y="0"/>
                  </a:moveTo>
                  <a:lnTo>
                    <a:pt x="7772400" y="0"/>
                  </a:lnTo>
                  <a:lnTo>
                    <a:pt x="7785100" y="0"/>
                  </a:lnTo>
                  <a:lnTo>
                    <a:pt x="7785100" y="25400"/>
                  </a:lnTo>
                  <a:lnTo>
                    <a:pt x="7772400" y="25400"/>
                  </a:lnTo>
                  <a:lnTo>
                    <a:pt x="7696200" y="25400"/>
                  </a:lnTo>
                  <a:lnTo>
                    <a:pt x="7683500" y="25400"/>
                  </a:lnTo>
                  <a:lnTo>
                    <a:pt x="7683500" y="0"/>
                  </a:lnTo>
                  <a:close/>
                  <a:moveTo>
                    <a:pt x="7861300" y="0"/>
                  </a:moveTo>
                  <a:lnTo>
                    <a:pt x="7937500" y="0"/>
                  </a:lnTo>
                  <a:lnTo>
                    <a:pt x="7950200" y="0"/>
                  </a:lnTo>
                  <a:lnTo>
                    <a:pt x="7950200" y="25400"/>
                  </a:lnTo>
                  <a:lnTo>
                    <a:pt x="7937500" y="25400"/>
                  </a:lnTo>
                  <a:lnTo>
                    <a:pt x="7861300" y="25400"/>
                  </a:lnTo>
                  <a:lnTo>
                    <a:pt x="7848600" y="25400"/>
                  </a:lnTo>
                  <a:lnTo>
                    <a:pt x="7848600" y="0"/>
                  </a:lnTo>
                  <a:close/>
                  <a:moveTo>
                    <a:pt x="8026400" y="0"/>
                  </a:moveTo>
                  <a:lnTo>
                    <a:pt x="8102600" y="0"/>
                  </a:lnTo>
                  <a:lnTo>
                    <a:pt x="8115300" y="0"/>
                  </a:lnTo>
                  <a:lnTo>
                    <a:pt x="8115300" y="25400"/>
                  </a:lnTo>
                  <a:lnTo>
                    <a:pt x="8102600" y="25400"/>
                  </a:lnTo>
                  <a:lnTo>
                    <a:pt x="8026400" y="25400"/>
                  </a:lnTo>
                  <a:lnTo>
                    <a:pt x="8013700" y="25400"/>
                  </a:lnTo>
                  <a:lnTo>
                    <a:pt x="8013700" y="0"/>
                  </a:lnTo>
                  <a:close/>
                  <a:moveTo>
                    <a:pt x="8191500" y="0"/>
                  </a:moveTo>
                  <a:lnTo>
                    <a:pt x="8267700" y="0"/>
                  </a:lnTo>
                  <a:lnTo>
                    <a:pt x="8280400" y="0"/>
                  </a:lnTo>
                  <a:lnTo>
                    <a:pt x="8280400" y="25400"/>
                  </a:lnTo>
                  <a:lnTo>
                    <a:pt x="8267700" y="25400"/>
                  </a:lnTo>
                  <a:lnTo>
                    <a:pt x="8191500" y="25400"/>
                  </a:lnTo>
                  <a:lnTo>
                    <a:pt x="8178800" y="25400"/>
                  </a:lnTo>
                  <a:lnTo>
                    <a:pt x="8178800" y="0"/>
                  </a:lnTo>
                  <a:close/>
                  <a:moveTo>
                    <a:pt x="8356600" y="0"/>
                  </a:moveTo>
                  <a:lnTo>
                    <a:pt x="8432800" y="0"/>
                  </a:lnTo>
                  <a:lnTo>
                    <a:pt x="8445500" y="0"/>
                  </a:lnTo>
                  <a:lnTo>
                    <a:pt x="8445500" y="25400"/>
                  </a:lnTo>
                  <a:lnTo>
                    <a:pt x="8432800" y="25400"/>
                  </a:lnTo>
                  <a:lnTo>
                    <a:pt x="8356600" y="25400"/>
                  </a:lnTo>
                  <a:lnTo>
                    <a:pt x="8343900" y="25400"/>
                  </a:lnTo>
                  <a:lnTo>
                    <a:pt x="8343900" y="0"/>
                  </a:lnTo>
                  <a:close/>
                  <a:moveTo>
                    <a:pt x="8521700" y="0"/>
                  </a:moveTo>
                  <a:lnTo>
                    <a:pt x="8597900" y="0"/>
                  </a:lnTo>
                  <a:lnTo>
                    <a:pt x="8610600" y="0"/>
                  </a:lnTo>
                  <a:lnTo>
                    <a:pt x="8610600" y="25400"/>
                  </a:lnTo>
                  <a:lnTo>
                    <a:pt x="8597900" y="25400"/>
                  </a:lnTo>
                  <a:lnTo>
                    <a:pt x="8521700" y="25400"/>
                  </a:lnTo>
                  <a:lnTo>
                    <a:pt x="8509000" y="25400"/>
                  </a:lnTo>
                  <a:lnTo>
                    <a:pt x="8509000" y="0"/>
                  </a:lnTo>
                  <a:close/>
                  <a:moveTo>
                    <a:pt x="8686800" y="0"/>
                  </a:moveTo>
                  <a:lnTo>
                    <a:pt x="8763000" y="0"/>
                  </a:lnTo>
                  <a:lnTo>
                    <a:pt x="8775700" y="0"/>
                  </a:lnTo>
                  <a:lnTo>
                    <a:pt x="8775700" y="25400"/>
                  </a:lnTo>
                  <a:lnTo>
                    <a:pt x="8763000" y="25400"/>
                  </a:lnTo>
                  <a:lnTo>
                    <a:pt x="8686800" y="25400"/>
                  </a:lnTo>
                  <a:lnTo>
                    <a:pt x="8674100" y="25400"/>
                  </a:lnTo>
                  <a:lnTo>
                    <a:pt x="8674100" y="0"/>
                  </a:lnTo>
                  <a:close/>
                  <a:moveTo>
                    <a:pt x="8851900" y="0"/>
                  </a:moveTo>
                  <a:lnTo>
                    <a:pt x="8928100" y="0"/>
                  </a:lnTo>
                  <a:lnTo>
                    <a:pt x="8940800" y="0"/>
                  </a:lnTo>
                  <a:lnTo>
                    <a:pt x="8940800" y="25400"/>
                  </a:lnTo>
                  <a:lnTo>
                    <a:pt x="8928100" y="25400"/>
                  </a:lnTo>
                  <a:lnTo>
                    <a:pt x="8851900" y="25400"/>
                  </a:lnTo>
                  <a:lnTo>
                    <a:pt x="8839200" y="25400"/>
                  </a:lnTo>
                  <a:lnTo>
                    <a:pt x="8839200" y="0"/>
                  </a:lnTo>
                  <a:close/>
                  <a:moveTo>
                    <a:pt x="9017000" y="0"/>
                  </a:moveTo>
                  <a:lnTo>
                    <a:pt x="9093200" y="0"/>
                  </a:lnTo>
                  <a:lnTo>
                    <a:pt x="9105900" y="0"/>
                  </a:lnTo>
                  <a:lnTo>
                    <a:pt x="9105900" y="25400"/>
                  </a:lnTo>
                  <a:lnTo>
                    <a:pt x="9093200" y="25400"/>
                  </a:lnTo>
                  <a:lnTo>
                    <a:pt x="9017000" y="25400"/>
                  </a:lnTo>
                  <a:lnTo>
                    <a:pt x="9004300" y="25400"/>
                  </a:lnTo>
                  <a:lnTo>
                    <a:pt x="9004300" y="0"/>
                  </a:lnTo>
                  <a:close/>
                  <a:moveTo>
                    <a:pt x="9182100" y="0"/>
                  </a:moveTo>
                  <a:lnTo>
                    <a:pt x="9258300" y="0"/>
                  </a:lnTo>
                  <a:lnTo>
                    <a:pt x="9271000" y="0"/>
                  </a:lnTo>
                  <a:lnTo>
                    <a:pt x="9271000" y="25400"/>
                  </a:lnTo>
                  <a:lnTo>
                    <a:pt x="9258300" y="25400"/>
                  </a:lnTo>
                  <a:lnTo>
                    <a:pt x="9182100" y="25400"/>
                  </a:lnTo>
                  <a:lnTo>
                    <a:pt x="9169400" y="25400"/>
                  </a:lnTo>
                  <a:lnTo>
                    <a:pt x="9169400" y="0"/>
                  </a:lnTo>
                  <a:close/>
                  <a:moveTo>
                    <a:pt x="9347200" y="0"/>
                  </a:moveTo>
                  <a:lnTo>
                    <a:pt x="9423400" y="0"/>
                  </a:lnTo>
                  <a:lnTo>
                    <a:pt x="9436100" y="0"/>
                  </a:lnTo>
                  <a:lnTo>
                    <a:pt x="9436100" y="25400"/>
                  </a:lnTo>
                  <a:lnTo>
                    <a:pt x="9423400" y="25400"/>
                  </a:lnTo>
                  <a:lnTo>
                    <a:pt x="9347200" y="25400"/>
                  </a:lnTo>
                  <a:lnTo>
                    <a:pt x="9334500" y="25400"/>
                  </a:lnTo>
                  <a:lnTo>
                    <a:pt x="9334500" y="0"/>
                  </a:lnTo>
                  <a:close/>
                  <a:moveTo>
                    <a:pt x="9512300" y="0"/>
                  </a:moveTo>
                  <a:lnTo>
                    <a:pt x="9588500" y="0"/>
                  </a:lnTo>
                  <a:lnTo>
                    <a:pt x="9601200" y="0"/>
                  </a:lnTo>
                  <a:lnTo>
                    <a:pt x="9601200" y="25400"/>
                  </a:lnTo>
                  <a:lnTo>
                    <a:pt x="9588500" y="25400"/>
                  </a:lnTo>
                  <a:lnTo>
                    <a:pt x="9512300" y="25400"/>
                  </a:lnTo>
                  <a:lnTo>
                    <a:pt x="9499600" y="25400"/>
                  </a:lnTo>
                  <a:lnTo>
                    <a:pt x="9499600" y="0"/>
                  </a:lnTo>
                  <a:close/>
                  <a:moveTo>
                    <a:pt x="9677400" y="0"/>
                  </a:moveTo>
                  <a:lnTo>
                    <a:pt x="9753600" y="0"/>
                  </a:lnTo>
                  <a:lnTo>
                    <a:pt x="9766300" y="0"/>
                  </a:lnTo>
                  <a:lnTo>
                    <a:pt x="9766300" y="25400"/>
                  </a:lnTo>
                  <a:lnTo>
                    <a:pt x="9753600" y="25400"/>
                  </a:lnTo>
                  <a:lnTo>
                    <a:pt x="9677400" y="25400"/>
                  </a:lnTo>
                  <a:lnTo>
                    <a:pt x="9664700" y="25400"/>
                  </a:lnTo>
                  <a:lnTo>
                    <a:pt x="9664700" y="0"/>
                  </a:lnTo>
                  <a:close/>
                  <a:moveTo>
                    <a:pt x="9842500" y="0"/>
                  </a:moveTo>
                  <a:lnTo>
                    <a:pt x="9918700" y="0"/>
                  </a:lnTo>
                  <a:lnTo>
                    <a:pt x="9931400" y="0"/>
                  </a:lnTo>
                  <a:lnTo>
                    <a:pt x="9931400" y="25400"/>
                  </a:lnTo>
                  <a:lnTo>
                    <a:pt x="9918700" y="25400"/>
                  </a:lnTo>
                  <a:lnTo>
                    <a:pt x="9842500" y="25400"/>
                  </a:lnTo>
                  <a:lnTo>
                    <a:pt x="9829800" y="25400"/>
                  </a:lnTo>
                  <a:lnTo>
                    <a:pt x="9829800" y="0"/>
                  </a:lnTo>
                  <a:close/>
                  <a:moveTo>
                    <a:pt x="10007600" y="0"/>
                  </a:moveTo>
                  <a:lnTo>
                    <a:pt x="10083800" y="0"/>
                  </a:lnTo>
                  <a:lnTo>
                    <a:pt x="10096500" y="0"/>
                  </a:lnTo>
                  <a:lnTo>
                    <a:pt x="10096500" y="25400"/>
                  </a:lnTo>
                  <a:lnTo>
                    <a:pt x="10083800" y="25400"/>
                  </a:lnTo>
                  <a:lnTo>
                    <a:pt x="10007600" y="25400"/>
                  </a:lnTo>
                  <a:lnTo>
                    <a:pt x="9994900" y="25400"/>
                  </a:lnTo>
                  <a:lnTo>
                    <a:pt x="9994900" y="0"/>
                  </a:lnTo>
                  <a:close/>
                  <a:moveTo>
                    <a:pt x="10172700" y="0"/>
                  </a:moveTo>
                  <a:lnTo>
                    <a:pt x="10248900" y="0"/>
                  </a:lnTo>
                  <a:lnTo>
                    <a:pt x="10261600" y="0"/>
                  </a:lnTo>
                  <a:lnTo>
                    <a:pt x="10261600" y="25400"/>
                  </a:lnTo>
                  <a:lnTo>
                    <a:pt x="10248900" y="25400"/>
                  </a:lnTo>
                  <a:lnTo>
                    <a:pt x="10172700" y="25400"/>
                  </a:lnTo>
                  <a:lnTo>
                    <a:pt x="10160000" y="25400"/>
                  </a:lnTo>
                  <a:lnTo>
                    <a:pt x="10160000" y="0"/>
                  </a:lnTo>
                  <a:close/>
                  <a:moveTo>
                    <a:pt x="10337800" y="0"/>
                  </a:moveTo>
                  <a:lnTo>
                    <a:pt x="10414000" y="0"/>
                  </a:lnTo>
                  <a:lnTo>
                    <a:pt x="10426700" y="0"/>
                  </a:lnTo>
                  <a:lnTo>
                    <a:pt x="10426700" y="25400"/>
                  </a:lnTo>
                  <a:lnTo>
                    <a:pt x="10414000" y="25400"/>
                  </a:lnTo>
                  <a:lnTo>
                    <a:pt x="10337800" y="25400"/>
                  </a:lnTo>
                  <a:lnTo>
                    <a:pt x="10325100" y="25400"/>
                  </a:lnTo>
                  <a:lnTo>
                    <a:pt x="10325100" y="0"/>
                  </a:lnTo>
                  <a:close/>
                  <a:moveTo>
                    <a:pt x="10502900" y="0"/>
                  </a:moveTo>
                  <a:lnTo>
                    <a:pt x="10579100" y="0"/>
                  </a:lnTo>
                  <a:lnTo>
                    <a:pt x="10591800" y="0"/>
                  </a:lnTo>
                  <a:lnTo>
                    <a:pt x="10591800" y="25400"/>
                  </a:lnTo>
                  <a:lnTo>
                    <a:pt x="10579100" y="25400"/>
                  </a:lnTo>
                  <a:lnTo>
                    <a:pt x="10502900" y="25400"/>
                  </a:lnTo>
                  <a:lnTo>
                    <a:pt x="10490200" y="25400"/>
                  </a:lnTo>
                  <a:lnTo>
                    <a:pt x="10490200" y="0"/>
                  </a:lnTo>
                  <a:close/>
                  <a:moveTo>
                    <a:pt x="10668000" y="0"/>
                  </a:moveTo>
                  <a:lnTo>
                    <a:pt x="10744200" y="0"/>
                  </a:lnTo>
                  <a:lnTo>
                    <a:pt x="10756900" y="0"/>
                  </a:lnTo>
                  <a:lnTo>
                    <a:pt x="10756900" y="25400"/>
                  </a:lnTo>
                  <a:lnTo>
                    <a:pt x="10744200" y="25400"/>
                  </a:lnTo>
                  <a:lnTo>
                    <a:pt x="10668000" y="25400"/>
                  </a:lnTo>
                  <a:lnTo>
                    <a:pt x="10655300" y="25400"/>
                  </a:lnTo>
                  <a:lnTo>
                    <a:pt x="10655300" y="0"/>
                  </a:lnTo>
                  <a:close/>
                  <a:moveTo>
                    <a:pt x="10833100" y="0"/>
                  </a:moveTo>
                  <a:lnTo>
                    <a:pt x="10909300" y="0"/>
                  </a:lnTo>
                  <a:lnTo>
                    <a:pt x="10922000" y="0"/>
                  </a:lnTo>
                  <a:lnTo>
                    <a:pt x="10922000" y="25400"/>
                  </a:lnTo>
                  <a:lnTo>
                    <a:pt x="10909300" y="25400"/>
                  </a:lnTo>
                  <a:lnTo>
                    <a:pt x="10833100" y="25400"/>
                  </a:lnTo>
                  <a:lnTo>
                    <a:pt x="10820400" y="25400"/>
                  </a:lnTo>
                  <a:lnTo>
                    <a:pt x="10820400" y="0"/>
                  </a:lnTo>
                  <a:close/>
                  <a:moveTo>
                    <a:pt x="10998200" y="0"/>
                  </a:moveTo>
                  <a:lnTo>
                    <a:pt x="11074400" y="0"/>
                  </a:lnTo>
                  <a:lnTo>
                    <a:pt x="11087100" y="0"/>
                  </a:lnTo>
                  <a:lnTo>
                    <a:pt x="11087100" y="25400"/>
                  </a:lnTo>
                  <a:lnTo>
                    <a:pt x="11074400" y="25400"/>
                  </a:lnTo>
                  <a:lnTo>
                    <a:pt x="10998200" y="25400"/>
                  </a:lnTo>
                  <a:lnTo>
                    <a:pt x="10985500" y="25400"/>
                  </a:lnTo>
                  <a:lnTo>
                    <a:pt x="10985500" y="0"/>
                  </a:lnTo>
                  <a:close/>
                  <a:moveTo>
                    <a:pt x="11163300" y="0"/>
                  </a:moveTo>
                  <a:lnTo>
                    <a:pt x="11239500" y="0"/>
                  </a:lnTo>
                  <a:lnTo>
                    <a:pt x="11252200" y="0"/>
                  </a:lnTo>
                  <a:lnTo>
                    <a:pt x="11252200" y="25400"/>
                  </a:lnTo>
                  <a:lnTo>
                    <a:pt x="11239500" y="25400"/>
                  </a:lnTo>
                  <a:lnTo>
                    <a:pt x="11163300" y="25400"/>
                  </a:lnTo>
                  <a:lnTo>
                    <a:pt x="11150600" y="25400"/>
                  </a:lnTo>
                  <a:lnTo>
                    <a:pt x="11150600" y="0"/>
                  </a:lnTo>
                  <a:close/>
                  <a:moveTo>
                    <a:pt x="11328400" y="0"/>
                  </a:moveTo>
                  <a:lnTo>
                    <a:pt x="11404600" y="0"/>
                  </a:lnTo>
                  <a:lnTo>
                    <a:pt x="11417300" y="0"/>
                  </a:lnTo>
                  <a:lnTo>
                    <a:pt x="11417300" y="25400"/>
                  </a:lnTo>
                  <a:lnTo>
                    <a:pt x="11404600" y="25400"/>
                  </a:lnTo>
                  <a:lnTo>
                    <a:pt x="11328400" y="25400"/>
                  </a:lnTo>
                  <a:lnTo>
                    <a:pt x="11315700" y="25400"/>
                  </a:lnTo>
                  <a:lnTo>
                    <a:pt x="11315700" y="0"/>
                  </a:lnTo>
                  <a:close/>
                  <a:moveTo>
                    <a:pt x="11493500" y="0"/>
                  </a:moveTo>
                  <a:lnTo>
                    <a:pt x="11569700" y="0"/>
                  </a:lnTo>
                  <a:lnTo>
                    <a:pt x="11582400" y="0"/>
                  </a:lnTo>
                  <a:lnTo>
                    <a:pt x="11582400" y="25400"/>
                  </a:lnTo>
                  <a:lnTo>
                    <a:pt x="11569700" y="25400"/>
                  </a:lnTo>
                  <a:lnTo>
                    <a:pt x="11493500" y="25400"/>
                  </a:lnTo>
                  <a:lnTo>
                    <a:pt x="11480800" y="25400"/>
                  </a:lnTo>
                  <a:lnTo>
                    <a:pt x="11480800" y="0"/>
                  </a:lnTo>
                  <a:close/>
                  <a:moveTo>
                    <a:pt x="11658600" y="0"/>
                  </a:moveTo>
                  <a:lnTo>
                    <a:pt x="11734800" y="0"/>
                  </a:lnTo>
                  <a:lnTo>
                    <a:pt x="11747500" y="0"/>
                  </a:lnTo>
                  <a:lnTo>
                    <a:pt x="11747500" y="25400"/>
                  </a:lnTo>
                  <a:lnTo>
                    <a:pt x="11734800" y="25400"/>
                  </a:lnTo>
                  <a:lnTo>
                    <a:pt x="11658600" y="25400"/>
                  </a:lnTo>
                  <a:lnTo>
                    <a:pt x="11645900" y="25400"/>
                  </a:lnTo>
                  <a:lnTo>
                    <a:pt x="11645900" y="0"/>
                  </a:lnTo>
                  <a:close/>
                  <a:moveTo>
                    <a:pt x="11823700" y="0"/>
                  </a:moveTo>
                  <a:lnTo>
                    <a:pt x="11899900" y="0"/>
                  </a:lnTo>
                  <a:lnTo>
                    <a:pt x="11912600" y="0"/>
                  </a:lnTo>
                  <a:lnTo>
                    <a:pt x="11912600" y="25400"/>
                  </a:lnTo>
                  <a:lnTo>
                    <a:pt x="11899900" y="25400"/>
                  </a:lnTo>
                  <a:lnTo>
                    <a:pt x="11823700" y="25400"/>
                  </a:lnTo>
                  <a:lnTo>
                    <a:pt x="11811000" y="25400"/>
                  </a:lnTo>
                  <a:lnTo>
                    <a:pt x="11811000" y="0"/>
                  </a:lnTo>
                  <a:close/>
                  <a:moveTo>
                    <a:pt x="11988800" y="0"/>
                  </a:moveTo>
                  <a:lnTo>
                    <a:pt x="12065000" y="0"/>
                  </a:lnTo>
                  <a:lnTo>
                    <a:pt x="12077700" y="0"/>
                  </a:lnTo>
                  <a:lnTo>
                    <a:pt x="12077700" y="25400"/>
                  </a:lnTo>
                  <a:lnTo>
                    <a:pt x="12065000" y="25400"/>
                  </a:lnTo>
                  <a:lnTo>
                    <a:pt x="11988800" y="25400"/>
                  </a:lnTo>
                  <a:lnTo>
                    <a:pt x="11976100" y="25400"/>
                  </a:lnTo>
                  <a:lnTo>
                    <a:pt x="11976100" y="0"/>
                  </a:lnTo>
                  <a:close/>
                  <a:moveTo>
                    <a:pt x="12153900" y="0"/>
                  </a:moveTo>
                  <a:lnTo>
                    <a:pt x="12230100" y="0"/>
                  </a:lnTo>
                  <a:lnTo>
                    <a:pt x="12242800" y="0"/>
                  </a:lnTo>
                  <a:lnTo>
                    <a:pt x="12242800" y="25400"/>
                  </a:lnTo>
                  <a:lnTo>
                    <a:pt x="12230100" y="25400"/>
                  </a:lnTo>
                  <a:lnTo>
                    <a:pt x="12153900" y="25400"/>
                  </a:lnTo>
                  <a:lnTo>
                    <a:pt x="12141200" y="25400"/>
                  </a:lnTo>
                  <a:lnTo>
                    <a:pt x="12141200" y="0"/>
                  </a:lnTo>
                  <a:close/>
                  <a:moveTo>
                    <a:pt x="12319000" y="0"/>
                  </a:moveTo>
                  <a:lnTo>
                    <a:pt x="12395200" y="0"/>
                  </a:lnTo>
                  <a:lnTo>
                    <a:pt x="12407900" y="0"/>
                  </a:lnTo>
                  <a:lnTo>
                    <a:pt x="12407900" y="25400"/>
                  </a:lnTo>
                  <a:lnTo>
                    <a:pt x="12395200" y="25400"/>
                  </a:lnTo>
                  <a:lnTo>
                    <a:pt x="12319000" y="25400"/>
                  </a:lnTo>
                  <a:lnTo>
                    <a:pt x="12306300" y="25400"/>
                  </a:lnTo>
                  <a:lnTo>
                    <a:pt x="12306300" y="0"/>
                  </a:lnTo>
                  <a:close/>
                  <a:moveTo>
                    <a:pt x="12484100" y="0"/>
                  </a:moveTo>
                  <a:lnTo>
                    <a:pt x="12560300" y="0"/>
                  </a:lnTo>
                  <a:lnTo>
                    <a:pt x="12573000" y="0"/>
                  </a:lnTo>
                  <a:lnTo>
                    <a:pt x="12573000" y="25400"/>
                  </a:lnTo>
                  <a:lnTo>
                    <a:pt x="12560300" y="25400"/>
                  </a:lnTo>
                  <a:lnTo>
                    <a:pt x="12484100" y="25400"/>
                  </a:lnTo>
                  <a:lnTo>
                    <a:pt x="12471400" y="25400"/>
                  </a:lnTo>
                  <a:lnTo>
                    <a:pt x="12471400" y="0"/>
                  </a:lnTo>
                  <a:close/>
                  <a:moveTo>
                    <a:pt x="12649200" y="0"/>
                  </a:moveTo>
                  <a:lnTo>
                    <a:pt x="12725400" y="0"/>
                  </a:lnTo>
                  <a:lnTo>
                    <a:pt x="12738100" y="0"/>
                  </a:lnTo>
                  <a:lnTo>
                    <a:pt x="12738100" y="25400"/>
                  </a:lnTo>
                  <a:lnTo>
                    <a:pt x="12725400" y="25400"/>
                  </a:lnTo>
                  <a:lnTo>
                    <a:pt x="12649200" y="25400"/>
                  </a:lnTo>
                  <a:lnTo>
                    <a:pt x="12636500" y="25400"/>
                  </a:lnTo>
                  <a:lnTo>
                    <a:pt x="12636500" y="0"/>
                  </a:lnTo>
                  <a:close/>
                  <a:moveTo>
                    <a:pt x="12814300" y="0"/>
                  </a:moveTo>
                  <a:lnTo>
                    <a:pt x="12890500" y="0"/>
                  </a:lnTo>
                  <a:lnTo>
                    <a:pt x="12903200" y="0"/>
                  </a:lnTo>
                  <a:lnTo>
                    <a:pt x="12903200" y="25400"/>
                  </a:lnTo>
                  <a:lnTo>
                    <a:pt x="12890500" y="25400"/>
                  </a:lnTo>
                  <a:lnTo>
                    <a:pt x="12814300" y="25400"/>
                  </a:lnTo>
                  <a:lnTo>
                    <a:pt x="12801600" y="25400"/>
                  </a:lnTo>
                  <a:lnTo>
                    <a:pt x="12801600" y="0"/>
                  </a:lnTo>
                  <a:close/>
                  <a:moveTo>
                    <a:pt x="12979400" y="0"/>
                  </a:moveTo>
                  <a:lnTo>
                    <a:pt x="13055600" y="0"/>
                  </a:lnTo>
                  <a:lnTo>
                    <a:pt x="13068300" y="0"/>
                  </a:lnTo>
                  <a:lnTo>
                    <a:pt x="13068300" y="25400"/>
                  </a:lnTo>
                  <a:lnTo>
                    <a:pt x="13055600" y="25400"/>
                  </a:lnTo>
                  <a:lnTo>
                    <a:pt x="12979400" y="25400"/>
                  </a:lnTo>
                  <a:lnTo>
                    <a:pt x="12966700" y="25400"/>
                  </a:lnTo>
                  <a:lnTo>
                    <a:pt x="12966700" y="0"/>
                  </a:lnTo>
                  <a:close/>
                  <a:moveTo>
                    <a:pt x="13144500" y="0"/>
                  </a:moveTo>
                  <a:lnTo>
                    <a:pt x="13220700" y="0"/>
                  </a:lnTo>
                  <a:lnTo>
                    <a:pt x="13233400" y="0"/>
                  </a:lnTo>
                  <a:lnTo>
                    <a:pt x="13233400" y="25400"/>
                  </a:lnTo>
                  <a:lnTo>
                    <a:pt x="13220700" y="25400"/>
                  </a:lnTo>
                  <a:lnTo>
                    <a:pt x="13144500" y="25400"/>
                  </a:lnTo>
                  <a:lnTo>
                    <a:pt x="13131800" y="25400"/>
                  </a:lnTo>
                  <a:lnTo>
                    <a:pt x="13131800" y="0"/>
                  </a:lnTo>
                  <a:close/>
                  <a:moveTo>
                    <a:pt x="13309600" y="0"/>
                  </a:moveTo>
                  <a:lnTo>
                    <a:pt x="13385800" y="0"/>
                  </a:lnTo>
                  <a:lnTo>
                    <a:pt x="13398500" y="0"/>
                  </a:lnTo>
                  <a:lnTo>
                    <a:pt x="13398500" y="25400"/>
                  </a:lnTo>
                  <a:lnTo>
                    <a:pt x="13385800" y="25400"/>
                  </a:lnTo>
                  <a:lnTo>
                    <a:pt x="13309600" y="25400"/>
                  </a:lnTo>
                  <a:lnTo>
                    <a:pt x="13296900" y="25400"/>
                  </a:lnTo>
                  <a:lnTo>
                    <a:pt x="13296900" y="0"/>
                  </a:lnTo>
                  <a:close/>
                  <a:moveTo>
                    <a:pt x="13474700" y="0"/>
                  </a:moveTo>
                  <a:lnTo>
                    <a:pt x="13550900" y="0"/>
                  </a:lnTo>
                  <a:lnTo>
                    <a:pt x="13563600" y="0"/>
                  </a:lnTo>
                  <a:lnTo>
                    <a:pt x="13563600" y="25400"/>
                  </a:lnTo>
                  <a:lnTo>
                    <a:pt x="13550900" y="25400"/>
                  </a:lnTo>
                  <a:lnTo>
                    <a:pt x="13474700" y="25400"/>
                  </a:lnTo>
                  <a:lnTo>
                    <a:pt x="13462000" y="25400"/>
                  </a:lnTo>
                  <a:lnTo>
                    <a:pt x="13462000" y="0"/>
                  </a:lnTo>
                  <a:close/>
                  <a:moveTo>
                    <a:pt x="13639800" y="0"/>
                  </a:moveTo>
                  <a:lnTo>
                    <a:pt x="13716000" y="0"/>
                  </a:lnTo>
                  <a:lnTo>
                    <a:pt x="13728700" y="0"/>
                  </a:lnTo>
                  <a:lnTo>
                    <a:pt x="13728700" y="25400"/>
                  </a:lnTo>
                  <a:lnTo>
                    <a:pt x="13716000" y="25400"/>
                  </a:lnTo>
                  <a:lnTo>
                    <a:pt x="13639800" y="25400"/>
                  </a:lnTo>
                  <a:lnTo>
                    <a:pt x="13627100" y="25400"/>
                  </a:lnTo>
                  <a:lnTo>
                    <a:pt x="13627100" y="0"/>
                  </a:lnTo>
                  <a:close/>
                  <a:moveTo>
                    <a:pt x="13804900" y="0"/>
                  </a:moveTo>
                  <a:lnTo>
                    <a:pt x="13881100" y="0"/>
                  </a:lnTo>
                  <a:lnTo>
                    <a:pt x="13893800" y="0"/>
                  </a:lnTo>
                  <a:lnTo>
                    <a:pt x="13893800" y="25400"/>
                  </a:lnTo>
                  <a:lnTo>
                    <a:pt x="13881100" y="25400"/>
                  </a:lnTo>
                  <a:lnTo>
                    <a:pt x="13804900" y="25400"/>
                  </a:lnTo>
                  <a:lnTo>
                    <a:pt x="13792200" y="25400"/>
                  </a:lnTo>
                  <a:lnTo>
                    <a:pt x="13792200" y="0"/>
                  </a:lnTo>
                  <a:close/>
                  <a:moveTo>
                    <a:pt x="13970000" y="0"/>
                  </a:moveTo>
                  <a:lnTo>
                    <a:pt x="14046200" y="0"/>
                  </a:lnTo>
                  <a:lnTo>
                    <a:pt x="14058900" y="0"/>
                  </a:lnTo>
                  <a:lnTo>
                    <a:pt x="14058900" y="25400"/>
                  </a:lnTo>
                  <a:lnTo>
                    <a:pt x="14046200" y="25400"/>
                  </a:lnTo>
                  <a:lnTo>
                    <a:pt x="13970000" y="25400"/>
                  </a:lnTo>
                  <a:lnTo>
                    <a:pt x="13957300" y="25400"/>
                  </a:lnTo>
                  <a:lnTo>
                    <a:pt x="13957300" y="0"/>
                  </a:lnTo>
                  <a:close/>
                  <a:moveTo>
                    <a:pt x="14135100" y="0"/>
                  </a:moveTo>
                  <a:lnTo>
                    <a:pt x="14211300" y="0"/>
                  </a:lnTo>
                  <a:lnTo>
                    <a:pt x="14224000" y="0"/>
                  </a:lnTo>
                  <a:lnTo>
                    <a:pt x="14224000" y="25400"/>
                  </a:lnTo>
                  <a:lnTo>
                    <a:pt x="14211300" y="25400"/>
                  </a:lnTo>
                  <a:lnTo>
                    <a:pt x="14135100" y="25400"/>
                  </a:lnTo>
                  <a:lnTo>
                    <a:pt x="14122400" y="25400"/>
                  </a:lnTo>
                  <a:lnTo>
                    <a:pt x="14122400" y="0"/>
                  </a:lnTo>
                  <a:close/>
                  <a:moveTo>
                    <a:pt x="14300200" y="0"/>
                  </a:moveTo>
                  <a:lnTo>
                    <a:pt x="14376400" y="0"/>
                  </a:lnTo>
                  <a:lnTo>
                    <a:pt x="14389100" y="0"/>
                  </a:lnTo>
                  <a:lnTo>
                    <a:pt x="14389100" y="25400"/>
                  </a:lnTo>
                  <a:lnTo>
                    <a:pt x="14376400" y="25400"/>
                  </a:lnTo>
                  <a:lnTo>
                    <a:pt x="14300200" y="25400"/>
                  </a:lnTo>
                  <a:lnTo>
                    <a:pt x="14287500" y="25400"/>
                  </a:lnTo>
                  <a:lnTo>
                    <a:pt x="14287500" y="0"/>
                  </a:lnTo>
                  <a:close/>
                  <a:moveTo>
                    <a:pt x="14465300" y="0"/>
                  </a:moveTo>
                  <a:lnTo>
                    <a:pt x="14541500" y="0"/>
                  </a:lnTo>
                  <a:lnTo>
                    <a:pt x="14554200" y="0"/>
                  </a:lnTo>
                  <a:lnTo>
                    <a:pt x="14554200" y="25400"/>
                  </a:lnTo>
                  <a:lnTo>
                    <a:pt x="14541500" y="25400"/>
                  </a:lnTo>
                  <a:lnTo>
                    <a:pt x="14465300" y="25400"/>
                  </a:lnTo>
                  <a:lnTo>
                    <a:pt x="14452600" y="25400"/>
                  </a:lnTo>
                  <a:lnTo>
                    <a:pt x="14452600" y="0"/>
                  </a:lnTo>
                  <a:close/>
                  <a:moveTo>
                    <a:pt x="14630400" y="0"/>
                  </a:moveTo>
                  <a:lnTo>
                    <a:pt x="14706600" y="0"/>
                  </a:lnTo>
                  <a:lnTo>
                    <a:pt x="14719300" y="0"/>
                  </a:lnTo>
                  <a:lnTo>
                    <a:pt x="14719300" y="25400"/>
                  </a:lnTo>
                  <a:lnTo>
                    <a:pt x="14706600" y="25400"/>
                  </a:lnTo>
                  <a:lnTo>
                    <a:pt x="14630400" y="25400"/>
                  </a:lnTo>
                  <a:lnTo>
                    <a:pt x="14617700" y="25400"/>
                  </a:lnTo>
                  <a:lnTo>
                    <a:pt x="14617700" y="0"/>
                  </a:lnTo>
                  <a:close/>
                  <a:moveTo>
                    <a:pt x="14795500" y="0"/>
                  </a:moveTo>
                  <a:lnTo>
                    <a:pt x="14871700" y="0"/>
                  </a:lnTo>
                  <a:lnTo>
                    <a:pt x="14884400" y="0"/>
                  </a:lnTo>
                  <a:lnTo>
                    <a:pt x="14884400" y="25400"/>
                  </a:lnTo>
                  <a:lnTo>
                    <a:pt x="14871700" y="25400"/>
                  </a:lnTo>
                  <a:lnTo>
                    <a:pt x="14795500" y="25400"/>
                  </a:lnTo>
                  <a:lnTo>
                    <a:pt x="14782800" y="25400"/>
                  </a:lnTo>
                  <a:lnTo>
                    <a:pt x="14782800" y="0"/>
                  </a:lnTo>
                  <a:close/>
                  <a:moveTo>
                    <a:pt x="14960600" y="0"/>
                  </a:moveTo>
                  <a:lnTo>
                    <a:pt x="15036800" y="0"/>
                  </a:lnTo>
                  <a:lnTo>
                    <a:pt x="15049500" y="0"/>
                  </a:lnTo>
                  <a:lnTo>
                    <a:pt x="15049500" y="25400"/>
                  </a:lnTo>
                  <a:lnTo>
                    <a:pt x="15036800" y="25400"/>
                  </a:lnTo>
                  <a:lnTo>
                    <a:pt x="14960600" y="25400"/>
                  </a:lnTo>
                  <a:lnTo>
                    <a:pt x="14947900" y="25400"/>
                  </a:lnTo>
                  <a:lnTo>
                    <a:pt x="14947900" y="0"/>
                  </a:lnTo>
                  <a:close/>
                  <a:moveTo>
                    <a:pt x="15125700" y="0"/>
                  </a:moveTo>
                  <a:lnTo>
                    <a:pt x="15201900" y="0"/>
                  </a:lnTo>
                  <a:lnTo>
                    <a:pt x="15214600" y="0"/>
                  </a:lnTo>
                  <a:lnTo>
                    <a:pt x="15214600" y="25400"/>
                  </a:lnTo>
                  <a:lnTo>
                    <a:pt x="15201900" y="25400"/>
                  </a:lnTo>
                  <a:lnTo>
                    <a:pt x="15125700" y="25400"/>
                  </a:lnTo>
                  <a:lnTo>
                    <a:pt x="15113000" y="25400"/>
                  </a:lnTo>
                  <a:lnTo>
                    <a:pt x="15113000" y="0"/>
                  </a:lnTo>
                  <a:close/>
                  <a:moveTo>
                    <a:pt x="15290800" y="0"/>
                  </a:moveTo>
                  <a:lnTo>
                    <a:pt x="15367000" y="0"/>
                  </a:lnTo>
                  <a:lnTo>
                    <a:pt x="15379700" y="0"/>
                  </a:lnTo>
                  <a:lnTo>
                    <a:pt x="15379700" y="25400"/>
                  </a:lnTo>
                  <a:lnTo>
                    <a:pt x="15367000" y="25400"/>
                  </a:lnTo>
                  <a:lnTo>
                    <a:pt x="15290800" y="25400"/>
                  </a:lnTo>
                  <a:lnTo>
                    <a:pt x="15278100" y="25400"/>
                  </a:lnTo>
                  <a:lnTo>
                    <a:pt x="15278100" y="0"/>
                  </a:lnTo>
                  <a:close/>
                  <a:moveTo>
                    <a:pt x="15455900" y="0"/>
                  </a:moveTo>
                  <a:lnTo>
                    <a:pt x="15532100" y="0"/>
                  </a:lnTo>
                  <a:lnTo>
                    <a:pt x="15544800" y="0"/>
                  </a:lnTo>
                  <a:lnTo>
                    <a:pt x="15544800" y="25400"/>
                  </a:lnTo>
                  <a:lnTo>
                    <a:pt x="15532100" y="25400"/>
                  </a:lnTo>
                  <a:lnTo>
                    <a:pt x="15455900" y="25400"/>
                  </a:lnTo>
                  <a:lnTo>
                    <a:pt x="15443200" y="25400"/>
                  </a:lnTo>
                  <a:lnTo>
                    <a:pt x="15443200" y="0"/>
                  </a:lnTo>
                  <a:close/>
                  <a:moveTo>
                    <a:pt x="15621000" y="0"/>
                  </a:moveTo>
                  <a:lnTo>
                    <a:pt x="15697200" y="0"/>
                  </a:lnTo>
                  <a:lnTo>
                    <a:pt x="15709900" y="0"/>
                  </a:lnTo>
                  <a:lnTo>
                    <a:pt x="15709900" y="25400"/>
                  </a:lnTo>
                  <a:lnTo>
                    <a:pt x="15697200" y="25400"/>
                  </a:lnTo>
                  <a:lnTo>
                    <a:pt x="15621000" y="25400"/>
                  </a:lnTo>
                  <a:lnTo>
                    <a:pt x="15608300" y="25400"/>
                  </a:lnTo>
                  <a:lnTo>
                    <a:pt x="15608300" y="0"/>
                  </a:lnTo>
                  <a:close/>
                  <a:moveTo>
                    <a:pt x="15786100" y="0"/>
                  </a:moveTo>
                  <a:lnTo>
                    <a:pt x="15862300" y="0"/>
                  </a:lnTo>
                  <a:lnTo>
                    <a:pt x="15875000" y="0"/>
                  </a:lnTo>
                  <a:lnTo>
                    <a:pt x="15875000" y="25400"/>
                  </a:lnTo>
                  <a:lnTo>
                    <a:pt x="15862300" y="25400"/>
                  </a:lnTo>
                  <a:lnTo>
                    <a:pt x="15786100" y="25400"/>
                  </a:lnTo>
                  <a:lnTo>
                    <a:pt x="15773400" y="25400"/>
                  </a:lnTo>
                  <a:lnTo>
                    <a:pt x="15773400" y="0"/>
                  </a:lnTo>
                  <a:close/>
                  <a:moveTo>
                    <a:pt x="15951200" y="0"/>
                  </a:moveTo>
                  <a:lnTo>
                    <a:pt x="16027400" y="0"/>
                  </a:lnTo>
                  <a:lnTo>
                    <a:pt x="16040100" y="0"/>
                  </a:lnTo>
                  <a:lnTo>
                    <a:pt x="16040100" y="25400"/>
                  </a:lnTo>
                  <a:lnTo>
                    <a:pt x="16027400" y="25400"/>
                  </a:lnTo>
                  <a:lnTo>
                    <a:pt x="15951200" y="25400"/>
                  </a:lnTo>
                  <a:lnTo>
                    <a:pt x="15938500" y="25400"/>
                  </a:lnTo>
                  <a:lnTo>
                    <a:pt x="15938500" y="0"/>
                  </a:lnTo>
                  <a:close/>
                  <a:moveTo>
                    <a:pt x="16088361" y="53340"/>
                  </a:moveTo>
                  <a:lnTo>
                    <a:pt x="16088361" y="129540"/>
                  </a:lnTo>
                  <a:lnTo>
                    <a:pt x="16088361" y="142240"/>
                  </a:lnTo>
                  <a:lnTo>
                    <a:pt x="16062961" y="142240"/>
                  </a:lnTo>
                  <a:lnTo>
                    <a:pt x="16062961" y="129540"/>
                  </a:lnTo>
                  <a:lnTo>
                    <a:pt x="16062961" y="53340"/>
                  </a:lnTo>
                  <a:lnTo>
                    <a:pt x="16062961" y="40640"/>
                  </a:lnTo>
                  <a:lnTo>
                    <a:pt x="16088361" y="40640"/>
                  </a:lnTo>
                  <a:close/>
                  <a:moveTo>
                    <a:pt x="16088361" y="218440"/>
                  </a:moveTo>
                  <a:lnTo>
                    <a:pt x="16088361" y="294640"/>
                  </a:lnTo>
                  <a:lnTo>
                    <a:pt x="16088361" y="307340"/>
                  </a:lnTo>
                  <a:lnTo>
                    <a:pt x="16062961" y="307340"/>
                  </a:lnTo>
                  <a:lnTo>
                    <a:pt x="16062961" y="294640"/>
                  </a:lnTo>
                  <a:lnTo>
                    <a:pt x="16062961" y="218440"/>
                  </a:lnTo>
                  <a:lnTo>
                    <a:pt x="16062961" y="205740"/>
                  </a:lnTo>
                  <a:lnTo>
                    <a:pt x="16088361" y="205740"/>
                  </a:lnTo>
                  <a:close/>
                  <a:moveTo>
                    <a:pt x="16088361" y="383540"/>
                  </a:moveTo>
                  <a:lnTo>
                    <a:pt x="16088361" y="459740"/>
                  </a:lnTo>
                  <a:lnTo>
                    <a:pt x="16088361" y="472440"/>
                  </a:lnTo>
                  <a:lnTo>
                    <a:pt x="16062961" y="472440"/>
                  </a:lnTo>
                  <a:lnTo>
                    <a:pt x="16062961" y="459740"/>
                  </a:lnTo>
                  <a:lnTo>
                    <a:pt x="16062961" y="383540"/>
                  </a:lnTo>
                  <a:lnTo>
                    <a:pt x="16062961" y="370840"/>
                  </a:lnTo>
                  <a:lnTo>
                    <a:pt x="16088361" y="370840"/>
                  </a:lnTo>
                  <a:close/>
                  <a:moveTo>
                    <a:pt x="16088361" y="548640"/>
                  </a:moveTo>
                  <a:lnTo>
                    <a:pt x="16088361" y="624840"/>
                  </a:lnTo>
                  <a:lnTo>
                    <a:pt x="16088361" y="637540"/>
                  </a:lnTo>
                  <a:lnTo>
                    <a:pt x="16062961" y="637540"/>
                  </a:lnTo>
                  <a:lnTo>
                    <a:pt x="16062961" y="624840"/>
                  </a:lnTo>
                  <a:lnTo>
                    <a:pt x="16062961" y="548640"/>
                  </a:lnTo>
                  <a:lnTo>
                    <a:pt x="16062961" y="535940"/>
                  </a:lnTo>
                  <a:lnTo>
                    <a:pt x="16088361" y="535940"/>
                  </a:lnTo>
                  <a:close/>
                  <a:moveTo>
                    <a:pt x="16088361" y="713740"/>
                  </a:moveTo>
                  <a:lnTo>
                    <a:pt x="16088361" y="789940"/>
                  </a:lnTo>
                  <a:lnTo>
                    <a:pt x="16088361" y="802640"/>
                  </a:lnTo>
                  <a:lnTo>
                    <a:pt x="16062961" y="802640"/>
                  </a:lnTo>
                  <a:lnTo>
                    <a:pt x="16062961" y="789940"/>
                  </a:lnTo>
                  <a:lnTo>
                    <a:pt x="16062961" y="713740"/>
                  </a:lnTo>
                  <a:lnTo>
                    <a:pt x="16062961" y="701040"/>
                  </a:lnTo>
                  <a:lnTo>
                    <a:pt x="16088361" y="701040"/>
                  </a:lnTo>
                  <a:close/>
                  <a:moveTo>
                    <a:pt x="16088361" y="878840"/>
                  </a:moveTo>
                  <a:lnTo>
                    <a:pt x="16088361" y="955040"/>
                  </a:lnTo>
                  <a:lnTo>
                    <a:pt x="16088361" y="967740"/>
                  </a:lnTo>
                  <a:lnTo>
                    <a:pt x="16062961" y="967740"/>
                  </a:lnTo>
                  <a:lnTo>
                    <a:pt x="16062961" y="955040"/>
                  </a:lnTo>
                  <a:lnTo>
                    <a:pt x="16062961" y="878840"/>
                  </a:lnTo>
                  <a:lnTo>
                    <a:pt x="16062961" y="866140"/>
                  </a:lnTo>
                  <a:lnTo>
                    <a:pt x="16088361" y="866140"/>
                  </a:lnTo>
                  <a:close/>
                  <a:moveTo>
                    <a:pt x="16088361" y="1043940"/>
                  </a:moveTo>
                  <a:lnTo>
                    <a:pt x="16088361" y="1120140"/>
                  </a:lnTo>
                  <a:lnTo>
                    <a:pt x="16088361" y="1132840"/>
                  </a:lnTo>
                  <a:lnTo>
                    <a:pt x="16062961" y="1132840"/>
                  </a:lnTo>
                  <a:lnTo>
                    <a:pt x="16062961" y="1120140"/>
                  </a:lnTo>
                  <a:lnTo>
                    <a:pt x="16062961" y="1043940"/>
                  </a:lnTo>
                  <a:lnTo>
                    <a:pt x="16062961" y="1031240"/>
                  </a:lnTo>
                  <a:lnTo>
                    <a:pt x="16088361" y="1031240"/>
                  </a:lnTo>
                  <a:close/>
                  <a:moveTo>
                    <a:pt x="16088361" y="1209040"/>
                  </a:moveTo>
                  <a:lnTo>
                    <a:pt x="16088361" y="1285240"/>
                  </a:lnTo>
                  <a:lnTo>
                    <a:pt x="16088361" y="1297940"/>
                  </a:lnTo>
                  <a:lnTo>
                    <a:pt x="16062961" y="1297940"/>
                  </a:lnTo>
                  <a:lnTo>
                    <a:pt x="16062961" y="1285240"/>
                  </a:lnTo>
                  <a:lnTo>
                    <a:pt x="16062961" y="1209040"/>
                  </a:lnTo>
                  <a:lnTo>
                    <a:pt x="16062961" y="1196340"/>
                  </a:lnTo>
                  <a:lnTo>
                    <a:pt x="16088361" y="1196340"/>
                  </a:lnTo>
                  <a:close/>
                  <a:moveTo>
                    <a:pt x="16088361" y="1374140"/>
                  </a:moveTo>
                  <a:lnTo>
                    <a:pt x="16088361" y="1450340"/>
                  </a:lnTo>
                  <a:lnTo>
                    <a:pt x="16088361" y="1463040"/>
                  </a:lnTo>
                  <a:lnTo>
                    <a:pt x="16062961" y="1463040"/>
                  </a:lnTo>
                  <a:lnTo>
                    <a:pt x="16062961" y="1450340"/>
                  </a:lnTo>
                  <a:lnTo>
                    <a:pt x="16062961" y="1374140"/>
                  </a:lnTo>
                  <a:lnTo>
                    <a:pt x="16062961" y="1361440"/>
                  </a:lnTo>
                  <a:lnTo>
                    <a:pt x="16088361" y="1361440"/>
                  </a:lnTo>
                  <a:close/>
                  <a:moveTo>
                    <a:pt x="16088361" y="1539240"/>
                  </a:moveTo>
                  <a:lnTo>
                    <a:pt x="16088361" y="1615440"/>
                  </a:lnTo>
                  <a:lnTo>
                    <a:pt x="16088361" y="1628140"/>
                  </a:lnTo>
                  <a:lnTo>
                    <a:pt x="16062961" y="1628140"/>
                  </a:lnTo>
                  <a:lnTo>
                    <a:pt x="16062961" y="1615440"/>
                  </a:lnTo>
                  <a:lnTo>
                    <a:pt x="16062961" y="1539240"/>
                  </a:lnTo>
                  <a:lnTo>
                    <a:pt x="16062961" y="1526540"/>
                  </a:lnTo>
                  <a:lnTo>
                    <a:pt x="16088361" y="1526540"/>
                  </a:lnTo>
                  <a:close/>
                  <a:moveTo>
                    <a:pt x="16088361" y="1704340"/>
                  </a:moveTo>
                  <a:lnTo>
                    <a:pt x="16088361" y="1780540"/>
                  </a:lnTo>
                  <a:lnTo>
                    <a:pt x="16088361" y="1793240"/>
                  </a:lnTo>
                  <a:lnTo>
                    <a:pt x="16062961" y="1793240"/>
                  </a:lnTo>
                  <a:lnTo>
                    <a:pt x="16062961" y="1780540"/>
                  </a:lnTo>
                  <a:lnTo>
                    <a:pt x="16062961" y="1704340"/>
                  </a:lnTo>
                  <a:lnTo>
                    <a:pt x="16062961" y="1691640"/>
                  </a:lnTo>
                  <a:lnTo>
                    <a:pt x="16088361" y="1691640"/>
                  </a:lnTo>
                  <a:close/>
                  <a:moveTo>
                    <a:pt x="16088361" y="1869440"/>
                  </a:moveTo>
                  <a:lnTo>
                    <a:pt x="16088361" y="1945640"/>
                  </a:lnTo>
                  <a:lnTo>
                    <a:pt x="16088361" y="1958340"/>
                  </a:lnTo>
                  <a:lnTo>
                    <a:pt x="16062961" y="1958340"/>
                  </a:lnTo>
                  <a:lnTo>
                    <a:pt x="16062961" y="1945640"/>
                  </a:lnTo>
                  <a:lnTo>
                    <a:pt x="16062961" y="1869440"/>
                  </a:lnTo>
                  <a:lnTo>
                    <a:pt x="16062961" y="1856740"/>
                  </a:lnTo>
                  <a:lnTo>
                    <a:pt x="16088361" y="1856740"/>
                  </a:lnTo>
                  <a:close/>
                  <a:moveTo>
                    <a:pt x="16088361" y="2034540"/>
                  </a:moveTo>
                  <a:lnTo>
                    <a:pt x="16088361" y="2110740"/>
                  </a:lnTo>
                  <a:lnTo>
                    <a:pt x="16088361" y="2123440"/>
                  </a:lnTo>
                  <a:lnTo>
                    <a:pt x="16062961" y="2123440"/>
                  </a:lnTo>
                  <a:lnTo>
                    <a:pt x="16062961" y="2110740"/>
                  </a:lnTo>
                  <a:lnTo>
                    <a:pt x="16062961" y="2034540"/>
                  </a:lnTo>
                  <a:lnTo>
                    <a:pt x="16062961" y="2021840"/>
                  </a:lnTo>
                  <a:lnTo>
                    <a:pt x="16088361" y="2021840"/>
                  </a:lnTo>
                  <a:close/>
                  <a:moveTo>
                    <a:pt x="16088361" y="2199640"/>
                  </a:moveTo>
                  <a:lnTo>
                    <a:pt x="16088361" y="2275840"/>
                  </a:lnTo>
                  <a:lnTo>
                    <a:pt x="16088361" y="2288540"/>
                  </a:lnTo>
                  <a:lnTo>
                    <a:pt x="16062961" y="2288540"/>
                  </a:lnTo>
                  <a:lnTo>
                    <a:pt x="16062961" y="2275840"/>
                  </a:lnTo>
                  <a:lnTo>
                    <a:pt x="16062961" y="2199640"/>
                  </a:lnTo>
                  <a:lnTo>
                    <a:pt x="16062961" y="2186940"/>
                  </a:lnTo>
                  <a:lnTo>
                    <a:pt x="16088361" y="2186940"/>
                  </a:lnTo>
                  <a:close/>
                  <a:moveTo>
                    <a:pt x="16088361" y="2364740"/>
                  </a:moveTo>
                  <a:lnTo>
                    <a:pt x="16088361" y="2440940"/>
                  </a:lnTo>
                  <a:lnTo>
                    <a:pt x="16088361" y="2453640"/>
                  </a:lnTo>
                  <a:lnTo>
                    <a:pt x="16062961" y="2453640"/>
                  </a:lnTo>
                  <a:lnTo>
                    <a:pt x="16062961" y="2440940"/>
                  </a:lnTo>
                  <a:lnTo>
                    <a:pt x="16062961" y="2364740"/>
                  </a:lnTo>
                  <a:lnTo>
                    <a:pt x="16062961" y="2352040"/>
                  </a:lnTo>
                  <a:lnTo>
                    <a:pt x="16088361" y="2352040"/>
                  </a:lnTo>
                  <a:close/>
                  <a:moveTo>
                    <a:pt x="16088361" y="2529840"/>
                  </a:moveTo>
                  <a:lnTo>
                    <a:pt x="16088361" y="2606040"/>
                  </a:lnTo>
                  <a:lnTo>
                    <a:pt x="16088361" y="2618740"/>
                  </a:lnTo>
                  <a:lnTo>
                    <a:pt x="16062961" y="2618740"/>
                  </a:lnTo>
                  <a:lnTo>
                    <a:pt x="16062961" y="2606040"/>
                  </a:lnTo>
                  <a:lnTo>
                    <a:pt x="16062961" y="2529840"/>
                  </a:lnTo>
                  <a:lnTo>
                    <a:pt x="16062961" y="2517140"/>
                  </a:lnTo>
                  <a:lnTo>
                    <a:pt x="16088361" y="2517140"/>
                  </a:lnTo>
                  <a:close/>
                  <a:moveTo>
                    <a:pt x="16088361" y="2694940"/>
                  </a:moveTo>
                  <a:lnTo>
                    <a:pt x="16088361" y="2771140"/>
                  </a:lnTo>
                  <a:lnTo>
                    <a:pt x="16088361" y="2783840"/>
                  </a:lnTo>
                  <a:lnTo>
                    <a:pt x="16062961" y="2783840"/>
                  </a:lnTo>
                  <a:lnTo>
                    <a:pt x="16062961" y="2771140"/>
                  </a:lnTo>
                  <a:lnTo>
                    <a:pt x="16062961" y="2694940"/>
                  </a:lnTo>
                  <a:lnTo>
                    <a:pt x="16062961" y="2682240"/>
                  </a:lnTo>
                  <a:lnTo>
                    <a:pt x="16088361" y="2682240"/>
                  </a:lnTo>
                  <a:close/>
                  <a:moveTo>
                    <a:pt x="16088361" y="2860040"/>
                  </a:moveTo>
                  <a:lnTo>
                    <a:pt x="16088361" y="2936240"/>
                  </a:lnTo>
                  <a:lnTo>
                    <a:pt x="16088361" y="2948940"/>
                  </a:lnTo>
                  <a:lnTo>
                    <a:pt x="16062961" y="2948940"/>
                  </a:lnTo>
                  <a:lnTo>
                    <a:pt x="16062961" y="2936240"/>
                  </a:lnTo>
                  <a:lnTo>
                    <a:pt x="16062961" y="2860040"/>
                  </a:lnTo>
                  <a:lnTo>
                    <a:pt x="16062961" y="2847340"/>
                  </a:lnTo>
                  <a:lnTo>
                    <a:pt x="16088361" y="2847340"/>
                  </a:lnTo>
                  <a:close/>
                  <a:moveTo>
                    <a:pt x="16088361" y="3025140"/>
                  </a:moveTo>
                  <a:lnTo>
                    <a:pt x="16088361" y="3101340"/>
                  </a:lnTo>
                  <a:lnTo>
                    <a:pt x="16088361" y="3114040"/>
                  </a:lnTo>
                  <a:lnTo>
                    <a:pt x="16062961" y="3114040"/>
                  </a:lnTo>
                  <a:lnTo>
                    <a:pt x="16062961" y="3101340"/>
                  </a:lnTo>
                  <a:lnTo>
                    <a:pt x="16062961" y="3025140"/>
                  </a:lnTo>
                  <a:lnTo>
                    <a:pt x="16062961" y="3012440"/>
                  </a:lnTo>
                  <a:lnTo>
                    <a:pt x="16088361" y="3012440"/>
                  </a:lnTo>
                  <a:close/>
                  <a:moveTo>
                    <a:pt x="16088361" y="3190240"/>
                  </a:moveTo>
                  <a:lnTo>
                    <a:pt x="16088361" y="3194050"/>
                  </a:lnTo>
                  <a:cubicBezTo>
                    <a:pt x="16088361" y="3201035"/>
                    <a:pt x="16082645" y="3206750"/>
                    <a:pt x="16075661" y="3206750"/>
                  </a:cubicBezTo>
                  <a:lnTo>
                    <a:pt x="16003270" y="3206750"/>
                  </a:lnTo>
                  <a:lnTo>
                    <a:pt x="15990570" y="3206750"/>
                  </a:lnTo>
                  <a:lnTo>
                    <a:pt x="15990570" y="3181350"/>
                  </a:lnTo>
                  <a:lnTo>
                    <a:pt x="16003270" y="3181350"/>
                  </a:lnTo>
                  <a:lnTo>
                    <a:pt x="16075661" y="3181350"/>
                  </a:lnTo>
                  <a:lnTo>
                    <a:pt x="16075661" y="3194050"/>
                  </a:lnTo>
                  <a:lnTo>
                    <a:pt x="16062961" y="3194050"/>
                  </a:lnTo>
                  <a:lnTo>
                    <a:pt x="16062961" y="3190240"/>
                  </a:lnTo>
                  <a:lnTo>
                    <a:pt x="16062961" y="3177540"/>
                  </a:lnTo>
                  <a:lnTo>
                    <a:pt x="16088361" y="3177540"/>
                  </a:lnTo>
                  <a:close/>
                  <a:moveTo>
                    <a:pt x="15901670" y="3194050"/>
                  </a:moveTo>
                  <a:lnTo>
                    <a:pt x="15825470" y="3194050"/>
                  </a:lnTo>
                  <a:lnTo>
                    <a:pt x="15812770" y="3194050"/>
                  </a:lnTo>
                  <a:lnTo>
                    <a:pt x="15812770" y="3168650"/>
                  </a:lnTo>
                  <a:lnTo>
                    <a:pt x="15825470" y="3168650"/>
                  </a:lnTo>
                  <a:lnTo>
                    <a:pt x="15901670" y="3168650"/>
                  </a:lnTo>
                  <a:lnTo>
                    <a:pt x="15914370" y="3168650"/>
                  </a:lnTo>
                  <a:lnTo>
                    <a:pt x="15914370" y="3194050"/>
                  </a:lnTo>
                  <a:close/>
                  <a:moveTo>
                    <a:pt x="15736570" y="3194050"/>
                  </a:moveTo>
                  <a:lnTo>
                    <a:pt x="15660370" y="3194050"/>
                  </a:lnTo>
                  <a:lnTo>
                    <a:pt x="15647670" y="3194050"/>
                  </a:lnTo>
                  <a:lnTo>
                    <a:pt x="15647670" y="3168650"/>
                  </a:lnTo>
                  <a:lnTo>
                    <a:pt x="15660370" y="3168650"/>
                  </a:lnTo>
                  <a:lnTo>
                    <a:pt x="15736570" y="3168650"/>
                  </a:lnTo>
                  <a:lnTo>
                    <a:pt x="15749270" y="3168650"/>
                  </a:lnTo>
                  <a:lnTo>
                    <a:pt x="15749270" y="3194050"/>
                  </a:lnTo>
                  <a:close/>
                  <a:moveTo>
                    <a:pt x="15571470" y="3194050"/>
                  </a:moveTo>
                  <a:lnTo>
                    <a:pt x="15495270" y="3194050"/>
                  </a:lnTo>
                  <a:lnTo>
                    <a:pt x="15482570" y="3194050"/>
                  </a:lnTo>
                  <a:lnTo>
                    <a:pt x="15482570" y="3168650"/>
                  </a:lnTo>
                  <a:lnTo>
                    <a:pt x="15495270" y="3168650"/>
                  </a:lnTo>
                  <a:lnTo>
                    <a:pt x="15571470" y="3168650"/>
                  </a:lnTo>
                  <a:lnTo>
                    <a:pt x="15584170" y="3168650"/>
                  </a:lnTo>
                  <a:lnTo>
                    <a:pt x="15584170" y="3194050"/>
                  </a:lnTo>
                  <a:close/>
                  <a:moveTo>
                    <a:pt x="15406370" y="3194050"/>
                  </a:moveTo>
                  <a:lnTo>
                    <a:pt x="15330170" y="3194050"/>
                  </a:lnTo>
                  <a:lnTo>
                    <a:pt x="15317470" y="3194050"/>
                  </a:lnTo>
                  <a:lnTo>
                    <a:pt x="15317470" y="3168650"/>
                  </a:lnTo>
                  <a:lnTo>
                    <a:pt x="15330170" y="3168650"/>
                  </a:lnTo>
                  <a:lnTo>
                    <a:pt x="15406370" y="3168650"/>
                  </a:lnTo>
                  <a:lnTo>
                    <a:pt x="15419070" y="3168650"/>
                  </a:lnTo>
                  <a:lnTo>
                    <a:pt x="15419070" y="3194050"/>
                  </a:lnTo>
                  <a:close/>
                  <a:moveTo>
                    <a:pt x="15241270" y="3194050"/>
                  </a:moveTo>
                  <a:lnTo>
                    <a:pt x="15165070" y="3194050"/>
                  </a:lnTo>
                  <a:lnTo>
                    <a:pt x="15152370" y="3194050"/>
                  </a:lnTo>
                  <a:lnTo>
                    <a:pt x="15152370" y="3168650"/>
                  </a:lnTo>
                  <a:lnTo>
                    <a:pt x="15165070" y="3168650"/>
                  </a:lnTo>
                  <a:lnTo>
                    <a:pt x="15241270" y="3168650"/>
                  </a:lnTo>
                  <a:lnTo>
                    <a:pt x="15253970" y="3168650"/>
                  </a:lnTo>
                  <a:lnTo>
                    <a:pt x="15253970" y="3194050"/>
                  </a:lnTo>
                  <a:close/>
                  <a:moveTo>
                    <a:pt x="15076170" y="3194050"/>
                  </a:moveTo>
                  <a:lnTo>
                    <a:pt x="14999970" y="3194050"/>
                  </a:lnTo>
                  <a:lnTo>
                    <a:pt x="14987270" y="3194050"/>
                  </a:lnTo>
                  <a:lnTo>
                    <a:pt x="14987270" y="3168650"/>
                  </a:lnTo>
                  <a:lnTo>
                    <a:pt x="14999970" y="3168650"/>
                  </a:lnTo>
                  <a:lnTo>
                    <a:pt x="15076170" y="3168650"/>
                  </a:lnTo>
                  <a:lnTo>
                    <a:pt x="15088870" y="3168650"/>
                  </a:lnTo>
                  <a:lnTo>
                    <a:pt x="15088870" y="3194050"/>
                  </a:lnTo>
                  <a:close/>
                  <a:moveTo>
                    <a:pt x="14911070" y="3194050"/>
                  </a:moveTo>
                  <a:lnTo>
                    <a:pt x="14834870" y="3194050"/>
                  </a:lnTo>
                  <a:lnTo>
                    <a:pt x="14822170" y="3194050"/>
                  </a:lnTo>
                  <a:lnTo>
                    <a:pt x="14822170" y="3168650"/>
                  </a:lnTo>
                  <a:lnTo>
                    <a:pt x="14834870" y="3168650"/>
                  </a:lnTo>
                  <a:lnTo>
                    <a:pt x="14911070" y="3168650"/>
                  </a:lnTo>
                  <a:lnTo>
                    <a:pt x="14923770" y="3168650"/>
                  </a:lnTo>
                  <a:lnTo>
                    <a:pt x="14923770" y="3194050"/>
                  </a:lnTo>
                  <a:close/>
                  <a:moveTo>
                    <a:pt x="14745970" y="3194050"/>
                  </a:moveTo>
                  <a:lnTo>
                    <a:pt x="14669770" y="3194050"/>
                  </a:lnTo>
                  <a:lnTo>
                    <a:pt x="14657070" y="3194050"/>
                  </a:lnTo>
                  <a:lnTo>
                    <a:pt x="14657070" y="3168650"/>
                  </a:lnTo>
                  <a:lnTo>
                    <a:pt x="14669770" y="3168650"/>
                  </a:lnTo>
                  <a:lnTo>
                    <a:pt x="14745970" y="3168650"/>
                  </a:lnTo>
                  <a:lnTo>
                    <a:pt x="14758670" y="3168650"/>
                  </a:lnTo>
                  <a:lnTo>
                    <a:pt x="14758670" y="3194050"/>
                  </a:lnTo>
                  <a:close/>
                  <a:moveTo>
                    <a:pt x="14580870" y="3194050"/>
                  </a:moveTo>
                  <a:lnTo>
                    <a:pt x="14504670" y="3194050"/>
                  </a:lnTo>
                  <a:lnTo>
                    <a:pt x="14491970" y="3194050"/>
                  </a:lnTo>
                  <a:lnTo>
                    <a:pt x="14491970" y="3168650"/>
                  </a:lnTo>
                  <a:lnTo>
                    <a:pt x="14504670" y="3168650"/>
                  </a:lnTo>
                  <a:lnTo>
                    <a:pt x="14580870" y="3168650"/>
                  </a:lnTo>
                  <a:lnTo>
                    <a:pt x="14593570" y="3168650"/>
                  </a:lnTo>
                  <a:lnTo>
                    <a:pt x="14593570" y="3194050"/>
                  </a:lnTo>
                  <a:close/>
                  <a:moveTo>
                    <a:pt x="14415770" y="3194050"/>
                  </a:moveTo>
                  <a:lnTo>
                    <a:pt x="14339570" y="3194050"/>
                  </a:lnTo>
                  <a:lnTo>
                    <a:pt x="14326870" y="3194050"/>
                  </a:lnTo>
                  <a:lnTo>
                    <a:pt x="14326870" y="3168650"/>
                  </a:lnTo>
                  <a:lnTo>
                    <a:pt x="14339570" y="3168650"/>
                  </a:lnTo>
                  <a:lnTo>
                    <a:pt x="14415770" y="3168650"/>
                  </a:lnTo>
                  <a:lnTo>
                    <a:pt x="14428470" y="3168650"/>
                  </a:lnTo>
                  <a:lnTo>
                    <a:pt x="14428470" y="3194050"/>
                  </a:lnTo>
                  <a:close/>
                  <a:moveTo>
                    <a:pt x="14250670" y="3194050"/>
                  </a:moveTo>
                  <a:lnTo>
                    <a:pt x="14174470" y="3194050"/>
                  </a:lnTo>
                  <a:lnTo>
                    <a:pt x="14161770" y="3194050"/>
                  </a:lnTo>
                  <a:lnTo>
                    <a:pt x="14161770" y="3168650"/>
                  </a:lnTo>
                  <a:lnTo>
                    <a:pt x="14174470" y="3168650"/>
                  </a:lnTo>
                  <a:lnTo>
                    <a:pt x="14250670" y="3168650"/>
                  </a:lnTo>
                  <a:lnTo>
                    <a:pt x="14263370" y="3168650"/>
                  </a:lnTo>
                  <a:lnTo>
                    <a:pt x="14263370" y="3194050"/>
                  </a:lnTo>
                  <a:close/>
                  <a:moveTo>
                    <a:pt x="14085570" y="3194050"/>
                  </a:moveTo>
                  <a:lnTo>
                    <a:pt x="14009370" y="3194050"/>
                  </a:lnTo>
                  <a:lnTo>
                    <a:pt x="13996670" y="3194050"/>
                  </a:lnTo>
                  <a:lnTo>
                    <a:pt x="13996670" y="3168650"/>
                  </a:lnTo>
                  <a:lnTo>
                    <a:pt x="14009370" y="3168650"/>
                  </a:lnTo>
                  <a:lnTo>
                    <a:pt x="14085570" y="3168650"/>
                  </a:lnTo>
                  <a:lnTo>
                    <a:pt x="14098270" y="3168650"/>
                  </a:lnTo>
                  <a:lnTo>
                    <a:pt x="14098270" y="3194050"/>
                  </a:lnTo>
                  <a:close/>
                  <a:moveTo>
                    <a:pt x="13920470" y="3194050"/>
                  </a:moveTo>
                  <a:lnTo>
                    <a:pt x="13844270" y="3194050"/>
                  </a:lnTo>
                  <a:lnTo>
                    <a:pt x="13831570" y="3194050"/>
                  </a:lnTo>
                  <a:lnTo>
                    <a:pt x="13831570" y="3168650"/>
                  </a:lnTo>
                  <a:lnTo>
                    <a:pt x="13844270" y="3168650"/>
                  </a:lnTo>
                  <a:lnTo>
                    <a:pt x="13920470" y="3168650"/>
                  </a:lnTo>
                  <a:lnTo>
                    <a:pt x="13933170" y="3168650"/>
                  </a:lnTo>
                  <a:lnTo>
                    <a:pt x="13933170" y="3194050"/>
                  </a:lnTo>
                  <a:close/>
                  <a:moveTo>
                    <a:pt x="13755370" y="3194050"/>
                  </a:moveTo>
                  <a:lnTo>
                    <a:pt x="13679170" y="3194050"/>
                  </a:lnTo>
                  <a:lnTo>
                    <a:pt x="13666470" y="3194050"/>
                  </a:lnTo>
                  <a:lnTo>
                    <a:pt x="13666470" y="3168650"/>
                  </a:lnTo>
                  <a:lnTo>
                    <a:pt x="13679170" y="3168650"/>
                  </a:lnTo>
                  <a:lnTo>
                    <a:pt x="13755370" y="3168650"/>
                  </a:lnTo>
                  <a:lnTo>
                    <a:pt x="13768070" y="3168650"/>
                  </a:lnTo>
                  <a:lnTo>
                    <a:pt x="13768070" y="3194050"/>
                  </a:lnTo>
                  <a:close/>
                  <a:moveTo>
                    <a:pt x="13590270" y="3194050"/>
                  </a:moveTo>
                  <a:lnTo>
                    <a:pt x="13514070" y="3194050"/>
                  </a:lnTo>
                  <a:lnTo>
                    <a:pt x="13501370" y="3194050"/>
                  </a:lnTo>
                  <a:lnTo>
                    <a:pt x="13501370" y="3168650"/>
                  </a:lnTo>
                  <a:lnTo>
                    <a:pt x="13514070" y="3168650"/>
                  </a:lnTo>
                  <a:lnTo>
                    <a:pt x="13590270" y="3168650"/>
                  </a:lnTo>
                  <a:lnTo>
                    <a:pt x="13602970" y="3168650"/>
                  </a:lnTo>
                  <a:lnTo>
                    <a:pt x="13602970" y="3194050"/>
                  </a:lnTo>
                  <a:close/>
                  <a:moveTo>
                    <a:pt x="13425170" y="3194050"/>
                  </a:moveTo>
                  <a:lnTo>
                    <a:pt x="13348970" y="3194050"/>
                  </a:lnTo>
                  <a:lnTo>
                    <a:pt x="13336270" y="3194050"/>
                  </a:lnTo>
                  <a:lnTo>
                    <a:pt x="13336270" y="3168650"/>
                  </a:lnTo>
                  <a:lnTo>
                    <a:pt x="13348970" y="3168650"/>
                  </a:lnTo>
                  <a:lnTo>
                    <a:pt x="13425170" y="3168650"/>
                  </a:lnTo>
                  <a:lnTo>
                    <a:pt x="13437870" y="3168650"/>
                  </a:lnTo>
                  <a:lnTo>
                    <a:pt x="13437870" y="3194050"/>
                  </a:lnTo>
                  <a:close/>
                  <a:moveTo>
                    <a:pt x="13260070" y="3194050"/>
                  </a:moveTo>
                  <a:lnTo>
                    <a:pt x="13183870" y="3194050"/>
                  </a:lnTo>
                  <a:lnTo>
                    <a:pt x="13171170" y="3194050"/>
                  </a:lnTo>
                  <a:lnTo>
                    <a:pt x="13171170" y="3168650"/>
                  </a:lnTo>
                  <a:lnTo>
                    <a:pt x="13183870" y="3168650"/>
                  </a:lnTo>
                  <a:lnTo>
                    <a:pt x="13260070" y="3168650"/>
                  </a:lnTo>
                  <a:lnTo>
                    <a:pt x="13272770" y="3168650"/>
                  </a:lnTo>
                  <a:lnTo>
                    <a:pt x="13272770" y="3194050"/>
                  </a:lnTo>
                  <a:close/>
                  <a:moveTo>
                    <a:pt x="13094970" y="3194050"/>
                  </a:moveTo>
                  <a:lnTo>
                    <a:pt x="13018770" y="3194050"/>
                  </a:lnTo>
                  <a:lnTo>
                    <a:pt x="13006070" y="3194050"/>
                  </a:lnTo>
                  <a:lnTo>
                    <a:pt x="13006070" y="3168650"/>
                  </a:lnTo>
                  <a:lnTo>
                    <a:pt x="13018770" y="3168650"/>
                  </a:lnTo>
                  <a:lnTo>
                    <a:pt x="13094970" y="3168650"/>
                  </a:lnTo>
                  <a:lnTo>
                    <a:pt x="13107670" y="3168650"/>
                  </a:lnTo>
                  <a:lnTo>
                    <a:pt x="13107670" y="3194050"/>
                  </a:lnTo>
                  <a:close/>
                  <a:moveTo>
                    <a:pt x="12929870" y="3194050"/>
                  </a:moveTo>
                  <a:lnTo>
                    <a:pt x="12853670" y="3194050"/>
                  </a:lnTo>
                  <a:lnTo>
                    <a:pt x="12840970" y="3194050"/>
                  </a:lnTo>
                  <a:lnTo>
                    <a:pt x="12840970" y="3168650"/>
                  </a:lnTo>
                  <a:lnTo>
                    <a:pt x="12853670" y="3168650"/>
                  </a:lnTo>
                  <a:lnTo>
                    <a:pt x="12929870" y="3168650"/>
                  </a:lnTo>
                  <a:lnTo>
                    <a:pt x="12942570" y="3168650"/>
                  </a:lnTo>
                  <a:lnTo>
                    <a:pt x="12942570" y="3194050"/>
                  </a:lnTo>
                  <a:close/>
                  <a:moveTo>
                    <a:pt x="12764770" y="3194050"/>
                  </a:moveTo>
                  <a:lnTo>
                    <a:pt x="12688570" y="3194050"/>
                  </a:lnTo>
                  <a:lnTo>
                    <a:pt x="12675870" y="3194050"/>
                  </a:lnTo>
                  <a:lnTo>
                    <a:pt x="12675870" y="3168650"/>
                  </a:lnTo>
                  <a:lnTo>
                    <a:pt x="12688570" y="3168650"/>
                  </a:lnTo>
                  <a:lnTo>
                    <a:pt x="12764770" y="3168650"/>
                  </a:lnTo>
                  <a:lnTo>
                    <a:pt x="12777470" y="3168650"/>
                  </a:lnTo>
                  <a:lnTo>
                    <a:pt x="12777470" y="3194050"/>
                  </a:lnTo>
                  <a:close/>
                  <a:moveTo>
                    <a:pt x="12599670" y="3194050"/>
                  </a:moveTo>
                  <a:lnTo>
                    <a:pt x="12523470" y="3194050"/>
                  </a:lnTo>
                  <a:lnTo>
                    <a:pt x="12510770" y="3194050"/>
                  </a:lnTo>
                  <a:lnTo>
                    <a:pt x="12510770" y="3168650"/>
                  </a:lnTo>
                  <a:lnTo>
                    <a:pt x="12523470" y="3168650"/>
                  </a:lnTo>
                  <a:lnTo>
                    <a:pt x="12599670" y="3168650"/>
                  </a:lnTo>
                  <a:lnTo>
                    <a:pt x="12612370" y="3168650"/>
                  </a:lnTo>
                  <a:lnTo>
                    <a:pt x="12612370" y="3194050"/>
                  </a:lnTo>
                  <a:close/>
                  <a:moveTo>
                    <a:pt x="12434570" y="3194050"/>
                  </a:moveTo>
                  <a:lnTo>
                    <a:pt x="12358370" y="3194050"/>
                  </a:lnTo>
                  <a:lnTo>
                    <a:pt x="12345670" y="3194050"/>
                  </a:lnTo>
                  <a:lnTo>
                    <a:pt x="12345670" y="3168650"/>
                  </a:lnTo>
                  <a:lnTo>
                    <a:pt x="12358370" y="3168650"/>
                  </a:lnTo>
                  <a:lnTo>
                    <a:pt x="12434570" y="3168650"/>
                  </a:lnTo>
                  <a:lnTo>
                    <a:pt x="12447270" y="3168650"/>
                  </a:lnTo>
                  <a:lnTo>
                    <a:pt x="12447270" y="3194050"/>
                  </a:lnTo>
                  <a:close/>
                  <a:moveTo>
                    <a:pt x="12269470" y="3194050"/>
                  </a:moveTo>
                  <a:lnTo>
                    <a:pt x="12193270" y="3194050"/>
                  </a:lnTo>
                  <a:lnTo>
                    <a:pt x="12180570" y="3194050"/>
                  </a:lnTo>
                  <a:lnTo>
                    <a:pt x="12180570" y="3168650"/>
                  </a:lnTo>
                  <a:lnTo>
                    <a:pt x="12193270" y="3168650"/>
                  </a:lnTo>
                  <a:lnTo>
                    <a:pt x="12269470" y="3168650"/>
                  </a:lnTo>
                  <a:lnTo>
                    <a:pt x="12282170" y="3168650"/>
                  </a:lnTo>
                  <a:lnTo>
                    <a:pt x="12282170" y="3194050"/>
                  </a:lnTo>
                  <a:close/>
                  <a:moveTo>
                    <a:pt x="12104370" y="3194050"/>
                  </a:moveTo>
                  <a:lnTo>
                    <a:pt x="12028170" y="3194050"/>
                  </a:lnTo>
                  <a:lnTo>
                    <a:pt x="12015470" y="3194050"/>
                  </a:lnTo>
                  <a:lnTo>
                    <a:pt x="12015470" y="3168650"/>
                  </a:lnTo>
                  <a:lnTo>
                    <a:pt x="12028170" y="3168650"/>
                  </a:lnTo>
                  <a:lnTo>
                    <a:pt x="12104370" y="3168650"/>
                  </a:lnTo>
                  <a:lnTo>
                    <a:pt x="12117070" y="3168650"/>
                  </a:lnTo>
                  <a:lnTo>
                    <a:pt x="12117070" y="3194050"/>
                  </a:lnTo>
                  <a:close/>
                  <a:moveTo>
                    <a:pt x="11939270" y="3194050"/>
                  </a:moveTo>
                  <a:lnTo>
                    <a:pt x="11863070" y="3194050"/>
                  </a:lnTo>
                  <a:lnTo>
                    <a:pt x="11850370" y="3194050"/>
                  </a:lnTo>
                  <a:lnTo>
                    <a:pt x="11850370" y="3168650"/>
                  </a:lnTo>
                  <a:lnTo>
                    <a:pt x="11863070" y="3168650"/>
                  </a:lnTo>
                  <a:lnTo>
                    <a:pt x="11939270" y="3168650"/>
                  </a:lnTo>
                  <a:lnTo>
                    <a:pt x="11951970" y="3168650"/>
                  </a:lnTo>
                  <a:lnTo>
                    <a:pt x="11951970" y="3194050"/>
                  </a:lnTo>
                  <a:close/>
                  <a:moveTo>
                    <a:pt x="11774170" y="3194050"/>
                  </a:moveTo>
                  <a:lnTo>
                    <a:pt x="11697970" y="3194050"/>
                  </a:lnTo>
                  <a:lnTo>
                    <a:pt x="11685270" y="3194050"/>
                  </a:lnTo>
                  <a:lnTo>
                    <a:pt x="11685270" y="3168650"/>
                  </a:lnTo>
                  <a:lnTo>
                    <a:pt x="11697970" y="3168650"/>
                  </a:lnTo>
                  <a:lnTo>
                    <a:pt x="11774170" y="3168650"/>
                  </a:lnTo>
                  <a:lnTo>
                    <a:pt x="11786870" y="3168650"/>
                  </a:lnTo>
                  <a:lnTo>
                    <a:pt x="11786870" y="3194050"/>
                  </a:lnTo>
                  <a:close/>
                  <a:moveTo>
                    <a:pt x="11609070" y="3194050"/>
                  </a:moveTo>
                  <a:lnTo>
                    <a:pt x="11532870" y="3194050"/>
                  </a:lnTo>
                  <a:lnTo>
                    <a:pt x="11520170" y="3194050"/>
                  </a:lnTo>
                  <a:lnTo>
                    <a:pt x="11520170" y="3168650"/>
                  </a:lnTo>
                  <a:lnTo>
                    <a:pt x="11532870" y="3168650"/>
                  </a:lnTo>
                  <a:lnTo>
                    <a:pt x="11609070" y="3168650"/>
                  </a:lnTo>
                  <a:lnTo>
                    <a:pt x="11621770" y="3168650"/>
                  </a:lnTo>
                  <a:lnTo>
                    <a:pt x="11621770" y="3194050"/>
                  </a:lnTo>
                  <a:close/>
                  <a:moveTo>
                    <a:pt x="11443970" y="3194050"/>
                  </a:moveTo>
                  <a:lnTo>
                    <a:pt x="11367770" y="3194050"/>
                  </a:lnTo>
                  <a:lnTo>
                    <a:pt x="11355070" y="3194050"/>
                  </a:lnTo>
                  <a:lnTo>
                    <a:pt x="11355070" y="3168650"/>
                  </a:lnTo>
                  <a:lnTo>
                    <a:pt x="11367770" y="3168650"/>
                  </a:lnTo>
                  <a:lnTo>
                    <a:pt x="11443970" y="3168650"/>
                  </a:lnTo>
                  <a:lnTo>
                    <a:pt x="11456670" y="3168650"/>
                  </a:lnTo>
                  <a:lnTo>
                    <a:pt x="11456670" y="3194050"/>
                  </a:lnTo>
                  <a:close/>
                  <a:moveTo>
                    <a:pt x="11278870" y="3194050"/>
                  </a:moveTo>
                  <a:lnTo>
                    <a:pt x="11202670" y="3194050"/>
                  </a:lnTo>
                  <a:lnTo>
                    <a:pt x="11189970" y="3194050"/>
                  </a:lnTo>
                  <a:lnTo>
                    <a:pt x="11189970" y="3168650"/>
                  </a:lnTo>
                  <a:lnTo>
                    <a:pt x="11202670" y="3168650"/>
                  </a:lnTo>
                  <a:lnTo>
                    <a:pt x="11278870" y="3168650"/>
                  </a:lnTo>
                  <a:lnTo>
                    <a:pt x="11291570" y="3168650"/>
                  </a:lnTo>
                  <a:lnTo>
                    <a:pt x="11291570" y="3194050"/>
                  </a:lnTo>
                  <a:close/>
                  <a:moveTo>
                    <a:pt x="11113770" y="3194050"/>
                  </a:moveTo>
                  <a:lnTo>
                    <a:pt x="11037570" y="3194050"/>
                  </a:lnTo>
                  <a:lnTo>
                    <a:pt x="11024870" y="3194050"/>
                  </a:lnTo>
                  <a:lnTo>
                    <a:pt x="11024870" y="3168650"/>
                  </a:lnTo>
                  <a:lnTo>
                    <a:pt x="11037570" y="3168650"/>
                  </a:lnTo>
                  <a:lnTo>
                    <a:pt x="11113770" y="3168650"/>
                  </a:lnTo>
                  <a:lnTo>
                    <a:pt x="11126470" y="3168650"/>
                  </a:lnTo>
                  <a:lnTo>
                    <a:pt x="11126470" y="3194050"/>
                  </a:lnTo>
                  <a:close/>
                  <a:moveTo>
                    <a:pt x="10948670" y="3194050"/>
                  </a:moveTo>
                  <a:lnTo>
                    <a:pt x="10872470" y="3194050"/>
                  </a:lnTo>
                  <a:lnTo>
                    <a:pt x="10859770" y="3194050"/>
                  </a:lnTo>
                  <a:lnTo>
                    <a:pt x="10859770" y="3168650"/>
                  </a:lnTo>
                  <a:lnTo>
                    <a:pt x="10872470" y="3168650"/>
                  </a:lnTo>
                  <a:lnTo>
                    <a:pt x="10948670" y="3168650"/>
                  </a:lnTo>
                  <a:lnTo>
                    <a:pt x="10961370" y="3168650"/>
                  </a:lnTo>
                  <a:lnTo>
                    <a:pt x="10961370" y="3194050"/>
                  </a:lnTo>
                  <a:close/>
                  <a:moveTo>
                    <a:pt x="10783570" y="3194050"/>
                  </a:moveTo>
                  <a:lnTo>
                    <a:pt x="10707370" y="3194050"/>
                  </a:lnTo>
                  <a:lnTo>
                    <a:pt x="10694670" y="3194050"/>
                  </a:lnTo>
                  <a:lnTo>
                    <a:pt x="10694670" y="3168650"/>
                  </a:lnTo>
                  <a:lnTo>
                    <a:pt x="10707370" y="3168650"/>
                  </a:lnTo>
                  <a:lnTo>
                    <a:pt x="10783570" y="3168650"/>
                  </a:lnTo>
                  <a:lnTo>
                    <a:pt x="10796270" y="3168650"/>
                  </a:lnTo>
                  <a:lnTo>
                    <a:pt x="10796270" y="3194050"/>
                  </a:lnTo>
                  <a:close/>
                  <a:moveTo>
                    <a:pt x="10618470" y="3194050"/>
                  </a:moveTo>
                  <a:lnTo>
                    <a:pt x="10542270" y="3194050"/>
                  </a:lnTo>
                  <a:lnTo>
                    <a:pt x="10529570" y="3194050"/>
                  </a:lnTo>
                  <a:lnTo>
                    <a:pt x="10529570" y="3168650"/>
                  </a:lnTo>
                  <a:lnTo>
                    <a:pt x="10542270" y="3168650"/>
                  </a:lnTo>
                  <a:lnTo>
                    <a:pt x="10618470" y="3168650"/>
                  </a:lnTo>
                  <a:lnTo>
                    <a:pt x="10631170" y="3168650"/>
                  </a:lnTo>
                  <a:lnTo>
                    <a:pt x="10631170" y="3194050"/>
                  </a:lnTo>
                  <a:close/>
                  <a:moveTo>
                    <a:pt x="10453370" y="3194050"/>
                  </a:moveTo>
                  <a:lnTo>
                    <a:pt x="10377170" y="3194050"/>
                  </a:lnTo>
                  <a:lnTo>
                    <a:pt x="10364470" y="3194050"/>
                  </a:lnTo>
                  <a:lnTo>
                    <a:pt x="10364470" y="3168650"/>
                  </a:lnTo>
                  <a:lnTo>
                    <a:pt x="10377170" y="3168650"/>
                  </a:lnTo>
                  <a:lnTo>
                    <a:pt x="10453370" y="3168650"/>
                  </a:lnTo>
                  <a:lnTo>
                    <a:pt x="10466070" y="3168650"/>
                  </a:lnTo>
                  <a:lnTo>
                    <a:pt x="10466070" y="3194050"/>
                  </a:lnTo>
                  <a:close/>
                  <a:moveTo>
                    <a:pt x="10288270" y="3194050"/>
                  </a:moveTo>
                  <a:lnTo>
                    <a:pt x="10212070" y="3194050"/>
                  </a:lnTo>
                  <a:lnTo>
                    <a:pt x="10199370" y="3194050"/>
                  </a:lnTo>
                  <a:lnTo>
                    <a:pt x="10199370" y="3168650"/>
                  </a:lnTo>
                  <a:lnTo>
                    <a:pt x="10212070" y="3168650"/>
                  </a:lnTo>
                  <a:lnTo>
                    <a:pt x="10288270" y="3168650"/>
                  </a:lnTo>
                  <a:lnTo>
                    <a:pt x="10300970" y="3168650"/>
                  </a:lnTo>
                  <a:lnTo>
                    <a:pt x="10300970" y="3194050"/>
                  </a:lnTo>
                  <a:close/>
                  <a:moveTo>
                    <a:pt x="10123170" y="3194050"/>
                  </a:moveTo>
                  <a:lnTo>
                    <a:pt x="10046970" y="3194050"/>
                  </a:lnTo>
                  <a:lnTo>
                    <a:pt x="10034270" y="3194050"/>
                  </a:lnTo>
                  <a:lnTo>
                    <a:pt x="10034270" y="3168650"/>
                  </a:lnTo>
                  <a:lnTo>
                    <a:pt x="10046970" y="3168650"/>
                  </a:lnTo>
                  <a:lnTo>
                    <a:pt x="10123170" y="3168650"/>
                  </a:lnTo>
                  <a:lnTo>
                    <a:pt x="10135870" y="3168650"/>
                  </a:lnTo>
                  <a:lnTo>
                    <a:pt x="10135870" y="3194050"/>
                  </a:lnTo>
                  <a:close/>
                  <a:moveTo>
                    <a:pt x="9958070" y="3194050"/>
                  </a:moveTo>
                  <a:lnTo>
                    <a:pt x="9881870" y="3194050"/>
                  </a:lnTo>
                  <a:lnTo>
                    <a:pt x="9869170" y="3194050"/>
                  </a:lnTo>
                  <a:lnTo>
                    <a:pt x="9869170" y="3168650"/>
                  </a:lnTo>
                  <a:lnTo>
                    <a:pt x="9881870" y="3168650"/>
                  </a:lnTo>
                  <a:lnTo>
                    <a:pt x="9958070" y="3168650"/>
                  </a:lnTo>
                  <a:lnTo>
                    <a:pt x="9970770" y="3168650"/>
                  </a:lnTo>
                  <a:lnTo>
                    <a:pt x="9970770" y="3194050"/>
                  </a:lnTo>
                  <a:close/>
                  <a:moveTo>
                    <a:pt x="9792970" y="3194050"/>
                  </a:moveTo>
                  <a:lnTo>
                    <a:pt x="9716770" y="3194050"/>
                  </a:lnTo>
                  <a:lnTo>
                    <a:pt x="9704070" y="3194050"/>
                  </a:lnTo>
                  <a:lnTo>
                    <a:pt x="9704070" y="3168650"/>
                  </a:lnTo>
                  <a:lnTo>
                    <a:pt x="9716770" y="3168650"/>
                  </a:lnTo>
                  <a:lnTo>
                    <a:pt x="9792970" y="3168650"/>
                  </a:lnTo>
                  <a:lnTo>
                    <a:pt x="9805670" y="3168650"/>
                  </a:lnTo>
                  <a:lnTo>
                    <a:pt x="9805670" y="3194050"/>
                  </a:lnTo>
                  <a:close/>
                  <a:moveTo>
                    <a:pt x="9627870" y="3194050"/>
                  </a:moveTo>
                  <a:lnTo>
                    <a:pt x="9551670" y="3194050"/>
                  </a:lnTo>
                  <a:lnTo>
                    <a:pt x="9538970" y="3194050"/>
                  </a:lnTo>
                  <a:lnTo>
                    <a:pt x="9538970" y="3168650"/>
                  </a:lnTo>
                  <a:lnTo>
                    <a:pt x="9551670" y="3168650"/>
                  </a:lnTo>
                  <a:lnTo>
                    <a:pt x="9627870" y="3168650"/>
                  </a:lnTo>
                  <a:lnTo>
                    <a:pt x="9640570" y="3168650"/>
                  </a:lnTo>
                  <a:lnTo>
                    <a:pt x="9640570" y="3194050"/>
                  </a:lnTo>
                  <a:close/>
                  <a:moveTo>
                    <a:pt x="9462770" y="3194050"/>
                  </a:moveTo>
                  <a:lnTo>
                    <a:pt x="9386570" y="3194050"/>
                  </a:lnTo>
                  <a:lnTo>
                    <a:pt x="9373870" y="3194050"/>
                  </a:lnTo>
                  <a:lnTo>
                    <a:pt x="9373870" y="3168650"/>
                  </a:lnTo>
                  <a:lnTo>
                    <a:pt x="9386570" y="3168650"/>
                  </a:lnTo>
                  <a:lnTo>
                    <a:pt x="9462770" y="3168650"/>
                  </a:lnTo>
                  <a:lnTo>
                    <a:pt x="9475470" y="3168650"/>
                  </a:lnTo>
                  <a:lnTo>
                    <a:pt x="9475470" y="3194050"/>
                  </a:lnTo>
                  <a:close/>
                  <a:moveTo>
                    <a:pt x="9297670" y="3194050"/>
                  </a:moveTo>
                  <a:lnTo>
                    <a:pt x="9221470" y="3194050"/>
                  </a:lnTo>
                  <a:lnTo>
                    <a:pt x="9208770" y="3194050"/>
                  </a:lnTo>
                  <a:lnTo>
                    <a:pt x="9208770" y="3168650"/>
                  </a:lnTo>
                  <a:lnTo>
                    <a:pt x="9221470" y="3168650"/>
                  </a:lnTo>
                  <a:lnTo>
                    <a:pt x="9297670" y="3168650"/>
                  </a:lnTo>
                  <a:lnTo>
                    <a:pt x="9310370" y="3168650"/>
                  </a:lnTo>
                  <a:lnTo>
                    <a:pt x="9310370" y="3194050"/>
                  </a:lnTo>
                  <a:close/>
                  <a:moveTo>
                    <a:pt x="9132570" y="3194050"/>
                  </a:moveTo>
                  <a:lnTo>
                    <a:pt x="9056370" y="3194050"/>
                  </a:lnTo>
                  <a:lnTo>
                    <a:pt x="9043670" y="3194050"/>
                  </a:lnTo>
                  <a:lnTo>
                    <a:pt x="9043670" y="3168650"/>
                  </a:lnTo>
                  <a:lnTo>
                    <a:pt x="9056370" y="3168650"/>
                  </a:lnTo>
                  <a:lnTo>
                    <a:pt x="9132570" y="3168650"/>
                  </a:lnTo>
                  <a:lnTo>
                    <a:pt x="9145270" y="3168650"/>
                  </a:lnTo>
                  <a:lnTo>
                    <a:pt x="9145270" y="3194050"/>
                  </a:lnTo>
                  <a:close/>
                  <a:moveTo>
                    <a:pt x="8967470" y="3194050"/>
                  </a:moveTo>
                  <a:lnTo>
                    <a:pt x="8891270" y="3194050"/>
                  </a:lnTo>
                  <a:lnTo>
                    <a:pt x="8878570" y="3194050"/>
                  </a:lnTo>
                  <a:lnTo>
                    <a:pt x="8878570" y="3168650"/>
                  </a:lnTo>
                  <a:lnTo>
                    <a:pt x="8891270" y="3168650"/>
                  </a:lnTo>
                  <a:lnTo>
                    <a:pt x="8967470" y="3168650"/>
                  </a:lnTo>
                  <a:lnTo>
                    <a:pt x="8980170" y="3168650"/>
                  </a:lnTo>
                  <a:lnTo>
                    <a:pt x="8980170" y="3194050"/>
                  </a:lnTo>
                  <a:close/>
                  <a:moveTo>
                    <a:pt x="8802370" y="3194050"/>
                  </a:moveTo>
                  <a:lnTo>
                    <a:pt x="8726170" y="3194050"/>
                  </a:lnTo>
                  <a:lnTo>
                    <a:pt x="8713470" y="3194050"/>
                  </a:lnTo>
                  <a:lnTo>
                    <a:pt x="8713470" y="3168650"/>
                  </a:lnTo>
                  <a:lnTo>
                    <a:pt x="8726170" y="3168650"/>
                  </a:lnTo>
                  <a:lnTo>
                    <a:pt x="8802370" y="3168650"/>
                  </a:lnTo>
                  <a:lnTo>
                    <a:pt x="8815070" y="3168650"/>
                  </a:lnTo>
                  <a:lnTo>
                    <a:pt x="8815070" y="3194050"/>
                  </a:lnTo>
                  <a:close/>
                  <a:moveTo>
                    <a:pt x="8637270" y="3194050"/>
                  </a:moveTo>
                  <a:lnTo>
                    <a:pt x="8561070" y="3194050"/>
                  </a:lnTo>
                  <a:lnTo>
                    <a:pt x="8548370" y="3194050"/>
                  </a:lnTo>
                  <a:lnTo>
                    <a:pt x="8548370" y="3168650"/>
                  </a:lnTo>
                  <a:lnTo>
                    <a:pt x="8561070" y="3168650"/>
                  </a:lnTo>
                  <a:lnTo>
                    <a:pt x="8637270" y="3168650"/>
                  </a:lnTo>
                  <a:lnTo>
                    <a:pt x="8649970" y="3168650"/>
                  </a:lnTo>
                  <a:lnTo>
                    <a:pt x="8649970" y="3194050"/>
                  </a:lnTo>
                  <a:close/>
                  <a:moveTo>
                    <a:pt x="8472170" y="3194050"/>
                  </a:moveTo>
                  <a:lnTo>
                    <a:pt x="8395970" y="3194050"/>
                  </a:lnTo>
                  <a:lnTo>
                    <a:pt x="8383270" y="3194050"/>
                  </a:lnTo>
                  <a:lnTo>
                    <a:pt x="8383270" y="3168650"/>
                  </a:lnTo>
                  <a:lnTo>
                    <a:pt x="8395970" y="3168650"/>
                  </a:lnTo>
                  <a:lnTo>
                    <a:pt x="8472170" y="3168650"/>
                  </a:lnTo>
                  <a:lnTo>
                    <a:pt x="8484870" y="3168650"/>
                  </a:lnTo>
                  <a:lnTo>
                    <a:pt x="8484870" y="3194050"/>
                  </a:lnTo>
                  <a:close/>
                  <a:moveTo>
                    <a:pt x="8307070" y="3194050"/>
                  </a:moveTo>
                  <a:lnTo>
                    <a:pt x="8230870" y="3194050"/>
                  </a:lnTo>
                  <a:lnTo>
                    <a:pt x="8218170" y="3194050"/>
                  </a:lnTo>
                  <a:lnTo>
                    <a:pt x="8218170" y="3168650"/>
                  </a:lnTo>
                  <a:lnTo>
                    <a:pt x="8230870" y="3168650"/>
                  </a:lnTo>
                  <a:lnTo>
                    <a:pt x="8307070" y="3168650"/>
                  </a:lnTo>
                  <a:lnTo>
                    <a:pt x="8319770" y="3168650"/>
                  </a:lnTo>
                  <a:lnTo>
                    <a:pt x="8319770" y="3194050"/>
                  </a:lnTo>
                  <a:close/>
                  <a:moveTo>
                    <a:pt x="8141970" y="3194050"/>
                  </a:moveTo>
                  <a:lnTo>
                    <a:pt x="8065770" y="3194050"/>
                  </a:lnTo>
                  <a:lnTo>
                    <a:pt x="8053070" y="3194050"/>
                  </a:lnTo>
                  <a:lnTo>
                    <a:pt x="8053070" y="3168650"/>
                  </a:lnTo>
                  <a:lnTo>
                    <a:pt x="8065770" y="3168650"/>
                  </a:lnTo>
                  <a:lnTo>
                    <a:pt x="8141970" y="3168650"/>
                  </a:lnTo>
                  <a:lnTo>
                    <a:pt x="8154670" y="3168650"/>
                  </a:lnTo>
                  <a:lnTo>
                    <a:pt x="8154670" y="3194050"/>
                  </a:lnTo>
                  <a:close/>
                  <a:moveTo>
                    <a:pt x="7976870" y="3194050"/>
                  </a:moveTo>
                  <a:lnTo>
                    <a:pt x="7900670" y="3194050"/>
                  </a:lnTo>
                  <a:lnTo>
                    <a:pt x="7887970" y="3194050"/>
                  </a:lnTo>
                  <a:lnTo>
                    <a:pt x="7887970" y="3168650"/>
                  </a:lnTo>
                  <a:lnTo>
                    <a:pt x="7900670" y="3168650"/>
                  </a:lnTo>
                  <a:lnTo>
                    <a:pt x="7976870" y="3168650"/>
                  </a:lnTo>
                  <a:lnTo>
                    <a:pt x="7989570" y="3168650"/>
                  </a:lnTo>
                  <a:lnTo>
                    <a:pt x="7989570" y="3194050"/>
                  </a:lnTo>
                  <a:close/>
                  <a:moveTo>
                    <a:pt x="7811770" y="3194050"/>
                  </a:moveTo>
                  <a:lnTo>
                    <a:pt x="7735570" y="3194050"/>
                  </a:lnTo>
                  <a:lnTo>
                    <a:pt x="7722870" y="3194050"/>
                  </a:lnTo>
                  <a:lnTo>
                    <a:pt x="7722870" y="3168650"/>
                  </a:lnTo>
                  <a:lnTo>
                    <a:pt x="7735570" y="3168650"/>
                  </a:lnTo>
                  <a:lnTo>
                    <a:pt x="7811770" y="3168650"/>
                  </a:lnTo>
                  <a:lnTo>
                    <a:pt x="7824470" y="3168650"/>
                  </a:lnTo>
                  <a:lnTo>
                    <a:pt x="7824470" y="3194050"/>
                  </a:lnTo>
                  <a:close/>
                  <a:moveTo>
                    <a:pt x="7646670" y="3194050"/>
                  </a:moveTo>
                  <a:lnTo>
                    <a:pt x="7570470" y="3194050"/>
                  </a:lnTo>
                  <a:lnTo>
                    <a:pt x="7557770" y="3194050"/>
                  </a:lnTo>
                  <a:lnTo>
                    <a:pt x="7557770" y="3168650"/>
                  </a:lnTo>
                  <a:lnTo>
                    <a:pt x="7570470" y="3168650"/>
                  </a:lnTo>
                  <a:lnTo>
                    <a:pt x="7646670" y="3168650"/>
                  </a:lnTo>
                  <a:lnTo>
                    <a:pt x="7659370" y="3168650"/>
                  </a:lnTo>
                  <a:lnTo>
                    <a:pt x="7659370" y="3194050"/>
                  </a:lnTo>
                  <a:close/>
                  <a:moveTo>
                    <a:pt x="7481570" y="3194050"/>
                  </a:moveTo>
                  <a:lnTo>
                    <a:pt x="7405370" y="3194050"/>
                  </a:lnTo>
                  <a:lnTo>
                    <a:pt x="7392670" y="3194050"/>
                  </a:lnTo>
                  <a:lnTo>
                    <a:pt x="7392670" y="3168650"/>
                  </a:lnTo>
                  <a:lnTo>
                    <a:pt x="7405370" y="3168650"/>
                  </a:lnTo>
                  <a:lnTo>
                    <a:pt x="7481570" y="3168650"/>
                  </a:lnTo>
                  <a:lnTo>
                    <a:pt x="7494270" y="3168650"/>
                  </a:lnTo>
                  <a:lnTo>
                    <a:pt x="7494270" y="3194050"/>
                  </a:lnTo>
                  <a:close/>
                  <a:moveTo>
                    <a:pt x="7316470" y="3194050"/>
                  </a:moveTo>
                  <a:lnTo>
                    <a:pt x="7240270" y="3194050"/>
                  </a:lnTo>
                  <a:lnTo>
                    <a:pt x="7227570" y="3194050"/>
                  </a:lnTo>
                  <a:lnTo>
                    <a:pt x="7227570" y="3168650"/>
                  </a:lnTo>
                  <a:lnTo>
                    <a:pt x="7240270" y="3168650"/>
                  </a:lnTo>
                  <a:lnTo>
                    <a:pt x="7316470" y="3168650"/>
                  </a:lnTo>
                  <a:lnTo>
                    <a:pt x="7329170" y="3168650"/>
                  </a:lnTo>
                  <a:lnTo>
                    <a:pt x="7329170" y="3194050"/>
                  </a:lnTo>
                  <a:close/>
                  <a:moveTo>
                    <a:pt x="7151370" y="3194050"/>
                  </a:moveTo>
                  <a:lnTo>
                    <a:pt x="7075170" y="3194050"/>
                  </a:lnTo>
                  <a:lnTo>
                    <a:pt x="7062470" y="3194050"/>
                  </a:lnTo>
                  <a:lnTo>
                    <a:pt x="7062470" y="3168650"/>
                  </a:lnTo>
                  <a:lnTo>
                    <a:pt x="7075170" y="3168650"/>
                  </a:lnTo>
                  <a:lnTo>
                    <a:pt x="7151370" y="3168650"/>
                  </a:lnTo>
                  <a:lnTo>
                    <a:pt x="7164070" y="3168650"/>
                  </a:lnTo>
                  <a:lnTo>
                    <a:pt x="7164070" y="3194050"/>
                  </a:lnTo>
                  <a:close/>
                  <a:moveTo>
                    <a:pt x="6986270" y="3194050"/>
                  </a:moveTo>
                  <a:lnTo>
                    <a:pt x="6910070" y="3194050"/>
                  </a:lnTo>
                  <a:lnTo>
                    <a:pt x="6897370" y="3194050"/>
                  </a:lnTo>
                  <a:lnTo>
                    <a:pt x="6897370" y="3168650"/>
                  </a:lnTo>
                  <a:lnTo>
                    <a:pt x="6910070" y="3168650"/>
                  </a:lnTo>
                  <a:lnTo>
                    <a:pt x="6986270" y="3168650"/>
                  </a:lnTo>
                  <a:lnTo>
                    <a:pt x="6998970" y="3168650"/>
                  </a:lnTo>
                  <a:lnTo>
                    <a:pt x="6998970" y="3194050"/>
                  </a:lnTo>
                  <a:close/>
                  <a:moveTo>
                    <a:pt x="6821170" y="3194050"/>
                  </a:moveTo>
                  <a:lnTo>
                    <a:pt x="6744970" y="3194050"/>
                  </a:lnTo>
                  <a:lnTo>
                    <a:pt x="6732270" y="3194050"/>
                  </a:lnTo>
                  <a:lnTo>
                    <a:pt x="6732270" y="3168650"/>
                  </a:lnTo>
                  <a:lnTo>
                    <a:pt x="6744970" y="3168650"/>
                  </a:lnTo>
                  <a:lnTo>
                    <a:pt x="6821170" y="3168650"/>
                  </a:lnTo>
                  <a:lnTo>
                    <a:pt x="6833870" y="3168650"/>
                  </a:lnTo>
                  <a:lnTo>
                    <a:pt x="6833870" y="3194050"/>
                  </a:lnTo>
                  <a:close/>
                  <a:moveTo>
                    <a:pt x="6656070" y="3194050"/>
                  </a:moveTo>
                  <a:lnTo>
                    <a:pt x="6579870" y="3194050"/>
                  </a:lnTo>
                  <a:lnTo>
                    <a:pt x="6567170" y="3194050"/>
                  </a:lnTo>
                  <a:lnTo>
                    <a:pt x="6567170" y="3168650"/>
                  </a:lnTo>
                  <a:lnTo>
                    <a:pt x="6579870" y="3168650"/>
                  </a:lnTo>
                  <a:lnTo>
                    <a:pt x="6656070" y="3168650"/>
                  </a:lnTo>
                  <a:lnTo>
                    <a:pt x="6668770" y="3168650"/>
                  </a:lnTo>
                  <a:lnTo>
                    <a:pt x="6668770" y="3194050"/>
                  </a:lnTo>
                  <a:close/>
                  <a:moveTo>
                    <a:pt x="6490970" y="3194050"/>
                  </a:moveTo>
                  <a:lnTo>
                    <a:pt x="6414770" y="3194050"/>
                  </a:lnTo>
                  <a:lnTo>
                    <a:pt x="6402070" y="3194050"/>
                  </a:lnTo>
                  <a:lnTo>
                    <a:pt x="6402070" y="3168650"/>
                  </a:lnTo>
                  <a:lnTo>
                    <a:pt x="6414770" y="3168650"/>
                  </a:lnTo>
                  <a:lnTo>
                    <a:pt x="6490970" y="3168650"/>
                  </a:lnTo>
                  <a:lnTo>
                    <a:pt x="6503670" y="3168650"/>
                  </a:lnTo>
                  <a:lnTo>
                    <a:pt x="6503670" y="3194050"/>
                  </a:lnTo>
                  <a:close/>
                  <a:moveTo>
                    <a:pt x="6325870" y="3194050"/>
                  </a:moveTo>
                  <a:lnTo>
                    <a:pt x="6249670" y="3194050"/>
                  </a:lnTo>
                  <a:lnTo>
                    <a:pt x="6236970" y="3194050"/>
                  </a:lnTo>
                  <a:lnTo>
                    <a:pt x="6236970" y="3168650"/>
                  </a:lnTo>
                  <a:lnTo>
                    <a:pt x="6249670" y="3168650"/>
                  </a:lnTo>
                  <a:lnTo>
                    <a:pt x="6325870" y="3168650"/>
                  </a:lnTo>
                  <a:lnTo>
                    <a:pt x="6338570" y="3168650"/>
                  </a:lnTo>
                  <a:lnTo>
                    <a:pt x="6338570" y="3194050"/>
                  </a:lnTo>
                  <a:close/>
                  <a:moveTo>
                    <a:pt x="6160770" y="3194050"/>
                  </a:moveTo>
                  <a:lnTo>
                    <a:pt x="6084570" y="3194050"/>
                  </a:lnTo>
                  <a:lnTo>
                    <a:pt x="6071870" y="3194050"/>
                  </a:lnTo>
                  <a:lnTo>
                    <a:pt x="6071870" y="3168650"/>
                  </a:lnTo>
                  <a:lnTo>
                    <a:pt x="6084570" y="3168650"/>
                  </a:lnTo>
                  <a:lnTo>
                    <a:pt x="6160770" y="3168650"/>
                  </a:lnTo>
                  <a:lnTo>
                    <a:pt x="6173470" y="3168650"/>
                  </a:lnTo>
                  <a:lnTo>
                    <a:pt x="6173470" y="3194050"/>
                  </a:lnTo>
                  <a:close/>
                  <a:moveTo>
                    <a:pt x="5995670" y="3194050"/>
                  </a:moveTo>
                  <a:lnTo>
                    <a:pt x="5919470" y="3194050"/>
                  </a:lnTo>
                  <a:lnTo>
                    <a:pt x="5906770" y="3194050"/>
                  </a:lnTo>
                  <a:lnTo>
                    <a:pt x="5906770" y="3168650"/>
                  </a:lnTo>
                  <a:lnTo>
                    <a:pt x="5919470" y="3168650"/>
                  </a:lnTo>
                  <a:lnTo>
                    <a:pt x="5995670" y="3168650"/>
                  </a:lnTo>
                  <a:lnTo>
                    <a:pt x="6008370" y="3168650"/>
                  </a:lnTo>
                  <a:lnTo>
                    <a:pt x="6008370" y="3194050"/>
                  </a:lnTo>
                  <a:close/>
                  <a:moveTo>
                    <a:pt x="5830570" y="3194050"/>
                  </a:moveTo>
                  <a:lnTo>
                    <a:pt x="5754370" y="3194050"/>
                  </a:lnTo>
                  <a:lnTo>
                    <a:pt x="5741670" y="3194050"/>
                  </a:lnTo>
                  <a:lnTo>
                    <a:pt x="5741670" y="3168650"/>
                  </a:lnTo>
                  <a:lnTo>
                    <a:pt x="5754370" y="3168650"/>
                  </a:lnTo>
                  <a:lnTo>
                    <a:pt x="5830570" y="3168650"/>
                  </a:lnTo>
                  <a:lnTo>
                    <a:pt x="5843270" y="3168650"/>
                  </a:lnTo>
                  <a:lnTo>
                    <a:pt x="5843270" y="3194050"/>
                  </a:lnTo>
                  <a:close/>
                  <a:moveTo>
                    <a:pt x="5665470" y="3194050"/>
                  </a:moveTo>
                  <a:lnTo>
                    <a:pt x="5589270" y="3194050"/>
                  </a:lnTo>
                  <a:lnTo>
                    <a:pt x="5576570" y="3194050"/>
                  </a:lnTo>
                  <a:lnTo>
                    <a:pt x="5576570" y="3168650"/>
                  </a:lnTo>
                  <a:lnTo>
                    <a:pt x="5589270" y="3168650"/>
                  </a:lnTo>
                  <a:lnTo>
                    <a:pt x="5665470" y="3168650"/>
                  </a:lnTo>
                  <a:lnTo>
                    <a:pt x="5678170" y="3168650"/>
                  </a:lnTo>
                  <a:lnTo>
                    <a:pt x="5678170" y="3194050"/>
                  </a:lnTo>
                  <a:close/>
                  <a:moveTo>
                    <a:pt x="5500370" y="3194050"/>
                  </a:moveTo>
                  <a:lnTo>
                    <a:pt x="5424170" y="3194050"/>
                  </a:lnTo>
                  <a:lnTo>
                    <a:pt x="5411470" y="3194050"/>
                  </a:lnTo>
                  <a:lnTo>
                    <a:pt x="5411470" y="3168650"/>
                  </a:lnTo>
                  <a:lnTo>
                    <a:pt x="5424170" y="3168650"/>
                  </a:lnTo>
                  <a:lnTo>
                    <a:pt x="5500370" y="3168650"/>
                  </a:lnTo>
                  <a:lnTo>
                    <a:pt x="5513070" y="3168650"/>
                  </a:lnTo>
                  <a:lnTo>
                    <a:pt x="5513070" y="3194050"/>
                  </a:lnTo>
                  <a:close/>
                  <a:moveTo>
                    <a:pt x="5335270" y="3194050"/>
                  </a:moveTo>
                  <a:lnTo>
                    <a:pt x="5259070" y="3194050"/>
                  </a:lnTo>
                  <a:lnTo>
                    <a:pt x="5246370" y="3194050"/>
                  </a:lnTo>
                  <a:lnTo>
                    <a:pt x="5246370" y="3168650"/>
                  </a:lnTo>
                  <a:lnTo>
                    <a:pt x="5259070" y="3168650"/>
                  </a:lnTo>
                  <a:lnTo>
                    <a:pt x="5335270" y="3168650"/>
                  </a:lnTo>
                  <a:lnTo>
                    <a:pt x="5347970" y="3168650"/>
                  </a:lnTo>
                  <a:lnTo>
                    <a:pt x="5347970" y="3194050"/>
                  </a:lnTo>
                  <a:close/>
                  <a:moveTo>
                    <a:pt x="5170170" y="3194050"/>
                  </a:moveTo>
                  <a:lnTo>
                    <a:pt x="5093970" y="3194050"/>
                  </a:lnTo>
                  <a:lnTo>
                    <a:pt x="5081270" y="3194050"/>
                  </a:lnTo>
                  <a:lnTo>
                    <a:pt x="5081270" y="3168650"/>
                  </a:lnTo>
                  <a:lnTo>
                    <a:pt x="5093970" y="3168650"/>
                  </a:lnTo>
                  <a:lnTo>
                    <a:pt x="5170170" y="3168650"/>
                  </a:lnTo>
                  <a:lnTo>
                    <a:pt x="5182870" y="3168650"/>
                  </a:lnTo>
                  <a:lnTo>
                    <a:pt x="5182870" y="3194050"/>
                  </a:lnTo>
                  <a:close/>
                  <a:moveTo>
                    <a:pt x="5005070" y="3194050"/>
                  </a:moveTo>
                  <a:lnTo>
                    <a:pt x="4928870" y="3194050"/>
                  </a:lnTo>
                  <a:lnTo>
                    <a:pt x="4916170" y="3194050"/>
                  </a:lnTo>
                  <a:lnTo>
                    <a:pt x="4916170" y="3168650"/>
                  </a:lnTo>
                  <a:lnTo>
                    <a:pt x="4928870" y="3168650"/>
                  </a:lnTo>
                  <a:lnTo>
                    <a:pt x="5005070" y="3168650"/>
                  </a:lnTo>
                  <a:lnTo>
                    <a:pt x="5017770" y="3168650"/>
                  </a:lnTo>
                  <a:lnTo>
                    <a:pt x="5017770" y="3194050"/>
                  </a:lnTo>
                  <a:close/>
                  <a:moveTo>
                    <a:pt x="4839970" y="3194050"/>
                  </a:moveTo>
                  <a:lnTo>
                    <a:pt x="4763770" y="3194050"/>
                  </a:lnTo>
                  <a:lnTo>
                    <a:pt x="4751070" y="3194050"/>
                  </a:lnTo>
                  <a:lnTo>
                    <a:pt x="4751070" y="3168650"/>
                  </a:lnTo>
                  <a:lnTo>
                    <a:pt x="4763770" y="3168650"/>
                  </a:lnTo>
                  <a:lnTo>
                    <a:pt x="4839970" y="3168650"/>
                  </a:lnTo>
                  <a:lnTo>
                    <a:pt x="4852670" y="3168650"/>
                  </a:lnTo>
                  <a:lnTo>
                    <a:pt x="4852670" y="3194050"/>
                  </a:lnTo>
                  <a:close/>
                  <a:moveTo>
                    <a:pt x="4674870" y="3194050"/>
                  </a:moveTo>
                  <a:lnTo>
                    <a:pt x="4598670" y="3194050"/>
                  </a:lnTo>
                  <a:lnTo>
                    <a:pt x="4585970" y="3194050"/>
                  </a:lnTo>
                  <a:lnTo>
                    <a:pt x="4585970" y="3168650"/>
                  </a:lnTo>
                  <a:lnTo>
                    <a:pt x="4598670" y="3168650"/>
                  </a:lnTo>
                  <a:lnTo>
                    <a:pt x="4674870" y="3168650"/>
                  </a:lnTo>
                  <a:lnTo>
                    <a:pt x="4687570" y="3168650"/>
                  </a:lnTo>
                  <a:lnTo>
                    <a:pt x="4687570" y="3194050"/>
                  </a:lnTo>
                  <a:close/>
                  <a:moveTo>
                    <a:pt x="4509770" y="3194050"/>
                  </a:moveTo>
                  <a:lnTo>
                    <a:pt x="4433570" y="3194050"/>
                  </a:lnTo>
                  <a:lnTo>
                    <a:pt x="4420870" y="3194050"/>
                  </a:lnTo>
                  <a:lnTo>
                    <a:pt x="4420870" y="3168650"/>
                  </a:lnTo>
                  <a:lnTo>
                    <a:pt x="4433570" y="3168650"/>
                  </a:lnTo>
                  <a:lnTo>
                    <a:pt x="4509770" y="3168650"/>
                  </a:lnTo>
                  <a:lnTo>
                    <a:pt x="4522470" y="3168650"/>
                  </a:lnTo>
                  <a:lnTo>
                    <a:pt x="4522470" y="3194050"/>
                  </a:lnTo>
                  <a:close/>
                  <a:moveTo>
                    <a:pt x="4344670" y="3194050"/>
                  </a:moveTo>
                  <a:lnTo>
                    <a:pt x="4268470" y="3194050"/>
                  </a:lnTo>
                  <a:lnTo>
                    <a:pt x="4255770" y="3194050"/>
                  </a:lnTo>
                  <a:lnTo>
                    <a:pt x="4255770" y="3168650"/>
                  </a:lnTo>
                  <a:lnTo>
                    <a:pt x="4268470" y="3168650"/>
                  </a:lnTo>
                  <a:lnTo>
                    <a:pt x="4344670" y="3168650"/>
                  </a:lnTo>
                  <a:lnTo>
                    <a:pt x="4357370" y="3168650"/>
                  </a:lnTo>
                  <a:lnTo>
                    <a:pt x="4357370" y="3194050"/>
                  </a:lnTo>
                  <a:close/>
                  <a:moveTo>
                    <a:pt x="4179570" y="3194050"/>
                  </a:moveTo>
                  <a:lnTo>
                    <a:pt x="4103370" y="3194050"/>
                  </a:lnTo>
                  <a:lnTo>
                    <a:pt x="4090670" y="3194050"/>
                  </a:lnTo>
                  <a:lnTo>
                    <a:pt x="4090670" y="3168650"/>
                  </a:lnTo>
                  <a:lnTo>
                    <a:pt x="4103370" y="3168650"/>
                  </a:lnTo>
                  <a:lnTo>
                    <a:pt x="4179570" y="3168650"/>
                  </a:lnTo>
                  <a:lnTo>
                    <a:pt x="4192270" y="3168650"/>
                  </a:lnTo>
                  <a:lnTo>
                    <a:pt x="4192270" y="3194050"/>
                  </a:lnTo>
                  <a:close/>
                  <a:moveTo>
                    <a:pt x="4014470" y="3194050"/>
                  </a:moveTo>
                  <a:lnTo>
                    <a:pt x="3938270" y="3194050"/>
                  </a:lnTo>
                  <a:lnTo>
                    <a:pt x="3925570" y="3194050"/>
                  </a:lnTo>
                  <a:lnTo>
                    <a:pt x="3925570" y="3168650"/>
                  </a:lnTo>
                  <a:lnTo>
                    <a:pt x="3938270" y="3168650"/>
                  </a:lnTo>
                  <a:lnTo>
                    <a:pt x="4014470" y="3168650"/>
                  </a:lnTo>
                  <a:lnTo>
                    <a:pt x="4027170" y="3168650"/>
                  </a:lnTo>
                  <a:lnTo>
                    <a:pt x="4027170" y="3194050"/>
                  </a:lnTo>
                  <a:close/>
                  <a:moveTo>
                    <a:pt x="3849370" y="3194050"/>
                  </a:moveTo>
                  <a:lnTo>
                    <a:pt x="3773170" y="3194050"/>
                  </a:lnTo>
                  <a:lnTo>
                    <a:pt x="3760470" y="3194050"/>
                  </a:lnTo>
                  <a:lnTo>
                    <a:pt x="3760470" y="3168650"/>
                  </a:lnTo>
                  <a:lnTo>
                    <a:pt x="3773170" y="3168650"/>
                  </a:lnTo>
                  <a:lnTo>
                    <a:pt x="3849370" y="3168650"/>
                  </a:lnTo>
                  <a:lnTo>
                    <a:pt x="3862070" y="3168650"/>
                  </a:lnTo>
                  <a:lnTo>
                    <a:pt x="3862070" y="3194050"/>
                  </a:lnTo>
                  <a:close/>
                  <a:moveTo>
                    <a:pt x="3684270" y="3194050"/>
                  </a:moveTo>
                  <a:lnTo>
                    <a:pt x="3608070" y="3194050"/>
                  </a:lnTo>
                  <a:lnTo>
                    <a:pt x="3595370" y="3194050"/>
                  </a:lnTo>
                  <a:lnTo>
                    <a:pt x="3595370" y="3168650"/>
                  </a:lnTo>
                  <a:lnTo>
                    <a:pt x="3608070" y="3168650"/>
                  </a:lnTo>
                  <a:lnTo>
                    <a:pt x="3684270" y="3168650"/>
                  </a:lnTo>
                  <a:lnTo>
                    <a:pt x="3696970" y="3168650"/>
                  </a:lnTo>
                  <a:lnTo>
                    <a:pt x="3696970" y="3194050"/>
                  </a:lnTo>
                  <a:close/>
                  <a:moveTo>
                    <a:pt x="3519170" y="3194050"/>
                  </a:moveTo>
                  <a:lnTo>
                    <a:pt x="3442970" y="3194050"/>
                  </a:lnTo>
                  <a:lnTo>
                    <a:pt x="3430270" y="3194050"/>
                  </a:lnTo>
                  <a:lnTo>
                    <a:pt x="3430270" y="3168650"/>
                  </a:lnTo>
                  <a:lnTo>
                    <a:pt x="3442970" y="3168650"/>
                  </a:lnTo>
                  <a:lnTo>
                    <a:pt x="3519170" y="3168650"/>
                  </a:lnTo>
                  <a:lnTo>
                    <a:pt x="3531870" y="3168650"/>
                  </a:lnTo>
                  <a:lnTo>
                    <a:pt x="3531870" y="3194050"/>
                  </a:lnTo>
                  <a:close/>
                  <a:moveTo>
                    <a:pt x="3354070" y="3194050"/>
                  </a:moveTo>
                  <a:lnTo>
                    <a:pt x="3277870" y="3194050"/>
                  </a:lnTo>
                  <a:lnTo>
                    <a:pt x="3265170" y="3194050"/>
                  </a:lnTo>
                  <a:lnTo>
                    <a:pt x="3265170" y="3168650"/>
                  </a:lnTo>
                  <a:lnTo>
                    <a:pt x="3277870" y="3168650"/>
                  </a:lnTo>
                  <a:lnTo>
                    <a:pt x="3354070" y="3168650"/>
                  </a:lnTo>
                  <a:lnTo>
                    <a:pt x="3366770" y="3168650"/>
                  </a:lnTo>
                  <a:lnTo>
                    <a:pt x="3366770" y="3194050"/>
                  </a:lnTo>
                  <a:close/>
                  <a:moveTo>
                    <a:pt x="3188970" y="3194050"/>
                  </a:moveTo>
                  <a:lnTo>
                    <a:pt x="3112770" y="3194050"/>
                  </a:lnTo>
                  <a:lnTo>
                    <a:pt x="3100070" y="3194050"/>
                  </a:lnTo>
                  <a:lnTo>
                    <a:pt x="3100070" y="3168650"/>
                  </a:lnTo>
                  <a:lnTo>
                    <a:pt x="3112770" y="3168650"/>
                  </a:lnTo>
                  <a:lnTo>
                    <a:pt x="3188970" y="3168650"/>
                  </a:lnTo>
                  <a:lnTo>
                    <a:pt x="3201670" y="3168650"/>
                  </a:lnTo>
                  <a:lnTo>
                    <a:pt x="3201670" y="3194050"/>
                  </a:lnTo>
                  <a:close/>
                  <a:moveTo>
                    <a:pt x="3023870" y="3194050"/>
                  </a:moveTo>
                  <a:lnTo>
                    <a:pt x="2947670" y="3194050"/>
                  </a:lnTo>
                  <a:lnTo>
                    <a:pt x="2934970" y="3194050"/>
                  </a:lnTo>
                  <a:lnTo>
                    <a:pt x="2934970" y="3168650"/>
                  </a:lnTo>
                  <a:lnTo>
                    <a:pt x="2947670" y="3168650"/>
                  </a:lnTo>
                  <a:lnTo>
                    <a:pt x="3023870" y="3168650"/>
                  </a:lnTo>
                  <a:lnTo>
                    <a:pt x="3036570" y="3168650"/>
                  </a:lnTo>
                  <a:lnTo>
                    <a:pt x="3036570" y="3194050"/>
                  </a:lnTo>
                  <a:close/>
                  <a:moveTo>
                    <a:pt x="2858770" y="3194050"/>
                  </a:moveTo>
                  <a:lnTo>
                    <a:pt x="2782570" y="3194050"/>
                  </a:lnTo>
                  <a:lnTo>
                    <a:pt x="2769870" y="3194050"/>
                  </a:lnTo>
                  <a:lnTo>
                    <a:pt x="2769870" y="3168650"/>
                  </a:lnTo>
                  <a:lnTo>
                    <a:pt x="2782570" y="3168650"/>
                  </a:lnTo>
                  <a:lnTo>
                    <a:pt x="2858770" y="3168650"/>
                  </a:lnTo>
                  <a:lnTo>
                    <a:pt x="2871470" y="3168650"/>
                  </a:lnTo>
                  <a:lnTo>
                    <a:pt x="2871470" y="3194050"/>
                  </a:lnTo>
                  <a:close/>
                  <a:moveTo>
                    <a:pt x="2693670" y="3194050"/>
                  </a:moveTo>
                  <a:lnTo>
                    <a:pt x="2617470" y="3194050"/>
                  </a:lnTo>
                  <a:lnTo>
                    <a:pt x="2604770" y="3194050"/>
                  </a:lnTo>
                  <a:lnTo>
                    <a:pt x="2604770" y="3168650"/>
                  </a:lnTo>
                  <a:lnTo>
                    <a:pt x="2617470" y="3168650"/>
                  </a:lnTo>
                  <a:lnTo>
                    <a:pt x="2693670" y="3168650"/>
                  </a:lnTo>
                  <a:lnTo>
                    <a:pt x="2706370" y="3168650"/>
                  </a:lnTo>
                  <a:lnTo>
                    <a:pt x="2706370" y="3194050"/>
                  </a:lnTo>
                  <a:close/>
                  <a:moveTo>
                    <a:pt x="2528570" y="3194050"/>
                  </a:moveTo>
                  <a:lnTo>
                    <a:pt x="2452370" y="3194050"/>
                  </a:lnTo>
                  <a:lnTo>
                    <a:pt x="2439670" y="3194050"/>
                  </a:lnTo>
                  <a:lnTo>
                    <a:pt x="2439670" y="3168650"/>
                  </a:lnTo>
                  <a:lnTo>
                    <a:pt x="2452370" y="3168650"/>
                  </a:lnTo>
                  <a:lnTo>
                    <a:pt x="2528570" y="3168650"/>
                  </a:lnTo>
                  <a:lnTo>
                    <a:pt x="2541270" y="3168650"/>
                  </a:lnTo>
                  <a:lnTo>
                    <a:pt x="2541270" y="3194050"/>
                  </a:lnTo>
                  <a:close/>
                  <a:moveTo>
                    <a:pt x="2363470" y="3194050"/>
                  </a:moveTo>
                  <a:lnTo>
                    <a:pt x="2287270" y="3194050"/>
                  </a:lnTo>
                  <a:lnTo>
                    <a:pt x="2274570" y="3194050"/>
                  </a:lnTo>
                  <a:lnTo>
                    <a:pt x="2274570" y="3168650"/>
                  </a:lnTo>
                  <a:lnTo>
                    <a:pt x="2287270" y="3168650"/>
                  </a:lnTo>
                  <a:lnTo>
                    <a:pt x="2363470" y="3168650"/>
                  </a:lnTo>
                  <a:lnTo>
                    <a:pt x="2376170" y="3168650"/>
                  </a:lnTo>
                  <a:lnTo>
                    <a:pt x="2376170" y="3194050"/>
                  </a:lnTo>
                  <a:close/>
                  <a:moveTo>
                    <a:pt x="2198370" y="3194050"/>
                  </a:moveTo>
                  <a:lnTo>
                    <a:pt x="2122170" y="3194050"/>
                  </a:lnTo>
                  <a:lnTo>
                    <a:pt x="2109470" y="3194050"/>
                  </a:lnTo>
                  <a:lnTo>
                    <a:pt x="2109470" y="3168650"/>
                  </a:lnTo>
                  <a:lnTo>
                    <a:pt x="2122170" y="3168650"/>
                  </a:lnTo>
                  <a:lnTo>
                    <a:pt x="2198370" y="3168650"/>
                  </a:lnTo>
                  <a:lnTo>
                    <a:pt x="2211070" y="3168650"/>
                  </a:lnTo>
                  <a:lnTo>
                    <a:pt x="2211070" y="3194050"/>
                  </a:lnTo>
                  <a:close/>
                  <a:moveTo>
                    <a:pt x="2033270" y="3194050"/>
                  </a:moveTo>
                  <a:lnTo>
                    <a:pt x="1957070" y="3194050"/>
                  </a:lnTo>
                  <a:lnTo>
                    <a:pt x="1944370" y="3194050"/>
                  </a:lnTo>
                  <a:lnTo>
                    <a:pt x="1944370" y="3168650"/>
                  </a:lnTo>
                  <a:lnTo>
                    <a:pt x="1957070" y="3168650"/>
                  </a:lnTo>
                  <a:lnTo>
                    <a:pt x="2033270" y="3168650"/>
                  </a:lnTo>
                  <a:lnTo>
                    <a:pt x="2045970" y="3168650"/>
                  </a:lnTo>
                  <a:lnTo>
                    <a:pt x="2045970" y="3194050"/>
                  </a:lnTo>
                  <a:close/>
                  <a:moveTo>
                    <a:pt x="1868170" y="3194050"/>
                  </a:moveTo>
                  <a:lnTo>
                    <a:pt x="1791970" y="3194050"/>
                  </a:lnTo>
                  <a:lnTo>
                    <a:pt x="1779270" y="3194050"/>
                  </a:lnTo>
                  <a:lnTo>
                    <a:pt x="1779270" y="3168650"/>
                  </a:lnTo>
                  <a:lnTo>
                    <a:pt x="1791970" y="3168650"/>
                  </a:lnTo>
                  <a:lnTo>
                    <a:pt x="1868170" y="3168650"/>
                  </a:lnTo>
                  <a:lnTo>
                    <a:pt x="1880870" y="3168650"/>
                  </a:lnTo>
                  <a:lnTo>
                    <a:pt x="1880870" y="3194050"/>
                  </a:lnTo>
                  <a:close/>
                  <a:moveTo>
                    <a:pt x="1703070" y="3194050"/>
                  </a:moveTo>
                  <a:lnTo>
                    <a:pt x="1626870" y="3194050"/>
                  </a:lnTo>
                  <a:lnTo>
                    <a:pt x="1614170" y="3194050"/>
                  </a:lnTo>
                  <a:lnTo>
                    <a:pt x="1614170" y="3168650"/>
                  </a:lnTo>
                  <a:lnTo>
                    <a:pt x="1626870" y="3168650"/>
                  </a:lnTo>
                  <a:lnTo>
                    <a:pt x="1703070" y="3168650"/>
                  </a:lnTo>
                  <a:lnTo>
                    <a:pt x="1715770" y="3168650"/>
                  </a:lnTo>
                  <a:lnTo>
                    <a:pt x="1715770" y="3194050"/>
                  </a:lnTo>
                  <a:close/>
                  <a:moveTo>
                    <a:pt x="1537970" y="3194050"/>
                  </a:moveTo>
                  <a:lnTo>
                    <a:pt x="1461770" y="3194050"/>
                  </a:lnTo>
                  <a:lnTo>
                    <a:pt x="1449070" y="3194050"/>
                  </a:lnTo>
                  <a:lnTo>
                    <a:pt x="1449070" y="3168650"/>
                  </a:lnTo>
                  <a:lnTo>
                    <a:pt x="1461770" y="3168650"/>
                  </a:lnTo>
                  <a:lnTo>
                    <a:pt x="1537970" y="3168650"/>
                  </a:lnTo>
                  <a:lnTo>
                    <a:pt x="1550670" y="3168650"/>
                  </a:lnTo>
                  <a:lnTo>
                    <a:pt x="1550670" y="3194050"/>
                  </a:lnTo>
                  <a:close/>
                  <a:moveTo>
                    <a:pt x="1372870" y="3194050"/>
                  </a:moveTo>
                  <a:lnTo>
                    <a:pt x="1296670" y="3194050"/>
                  </a:lnTo>
                  <a:lnTo>
                    <a:pt x="1283970" y="3194050"/>
                  </a:lnTo>
                  <a:lnTo>
                    <a:pt x="1283970" y="3168650"/>
                  </a:lnTo>
                  <a:lnTo>
                    <a:pt x="1296670" y="3168650"/>
                  </a:lnTo>
                  <a:lnTo>
                    <a:pt x="1372870" y="3168650"/>
                  </a:lnTo>
                  <a:lnTo>
                    <a:pt x="1385570" y="3168650"/>
                  </a:lnTo>
                  <a:lnTo>
                    <a:pt x="1385570" y="3194050"/>
                  </a:lnTo>
                  <a:close/>
                  <a:moveTo>
                    <a:pt x="1207770" y="3194050"/>
                  </a:moveTo>
                  <a:lnTo>
                    <a:pt x="1131570" y="3194050"/>
                  </a:lnTo>
                  <a:lnTo>
                    <a:pt x="1118870" y="3194050"/>
                  </a:lnTo>
                  <a:lnTo>
                    <a:pt x="1118870" y="3168650"/>
                  </a:lnTo>
                  <a:lnTo>
                    <a:pt x="1131570" y="3168650"/>
                  </a:lnTo>
                  <a:lnTo>
                    <a:pt x="1207770" y="3168650"/>
                  </a:lnTo>
                  <a:lnTo>
                    <a:pt x="1220470" y="3168650"/>
                  </a:lnTo>
                  <a:lnTo>
                    <a:pt x="1220470" y="3194050"/>
                  </a:lnTo>
                  <a:close/>
                  <a:moveTo>
                    <a:pt x="1042670" y="3194050"/>
                  </a:moveTo>
                  <a:lnTo>
                    <a:pt x="966470" y="3194050"/>
                  </a:lnTo>
                  <a:lnTo>
                    <a:pt x="953770" y="3194050"/>
                  </a:lnTo>
                  <a:lnTo>
                    <a:pt x="953770" y="3168650"/>
                  </a:lnTo>
                  <a:lnTo>
                    <a:pt x="966470" y="3168650"/>
                  </a:lnTo>
                  <a:lnTo>
                    <a:pt x="1042670" y="3168650"/>
                  </a:lnTo>
                  <a:lnTo>
                    <a:pt x="1055370" y="3168650"/>
                  </a:lnTo>
                  <a:lnTo>
                    <a:pt x="1055370" y="3194050"/>
                  </a:lnTo>
                  <a:close/>
                  <a:moveTo>
                    <a:pt x="877570" y="3194050"/>
                  </a:moveTo>
                  <a:lnTo>
                    <a:pt x="801370" y="3194050"/>
                  </a:lnTo>
                  <a:lnTo>
                    <a:pt x="788670" y="3194050"/>
                  </a:lnTo>
                  <a:lnTo>
                    <a:pt x="788670" y="3168650"/>
                  </a:lnTo>
                  <a:lnTo>
                    <a:pt x="801370" y="3168650"/>
                  </a:lnTo>
                  <a:lnTo>
                    <a:pt x="877570" y="3168650"/>
                  </a:lnTo>
                  <a:lnTo>
                    <a:pt x="890270" y="3168650"/>
                  </a:lnTo>
                  <a:lnTo>
                    <a:pt x="890270" y="3194050"/>
                  </a:lnTo>
                  <a:close/>
                  <a:moveTo>
                    <a:pt x="712470" y="3194050"/>
                  </a:moveTo>
                  <a:lnTo>
                    <a:pt x="636270" y="3194050"/>
                  </a:lnTo>
                  <a:lnTo>
                    <a:pt x="623570" y="3194050"/>
                  </a:lnTo>
                  <a:lnTo>
                    <a:pt x="623570" y="3168650"/>
                  </a:lnTo>
                  <a:lnTo>
                    <a:pt x="636270" y="3168650"/>
                  </a:lnTo>
                  <a:lnTo>
                    <a:pt x="712470" y="3168650"/>
                  </a:lnTo>
                  <a:lnTo>
                    <a:pt x="725170" y="3168650"/>
                  </a:lnTo>
                  <a:lnTo>
                    <a:pt x="725170" y="3194050"/>
                  </a:lnTo>
                  <a:close/>
                  <a:moveTo>
                    <a:pt x="547370" y="3194050"/>
                  </a:moveTo>
                  <a:lnTo>
                    <a:pt x="471170" y="3194050"/>
                  </a:lnTo>
                  <a:lnTo>
                    <a:pt x="458470" y="3194050"/>
                  </a:lnTo>
                  <a:lnTo>
                    <a:pt x="458470" y="3168650"/>
                  </a:lnTo>
                  <a:lnTo>
                    <a:pt x="471170" y="3168650"/>
                  </a:lnTo>
                  <a:lnTo>
                    <a:pt x="547370" y="3168650"/>
                  </a:lnTo>
                  <a:lnTo>
                    <a:pt x="560070" y="3168650"/>
                  </a:lnTo>
                  <a:lnTo>
                    <a:pt x="560070" y="3194050"/>
                  </a:lnTo>
                  <a:close/>
                  <a:moveTo>
                    <a:pt x="382270" y="3194050"/>
                  </a:moveTo>
                  <a:lnTo>
                    <a:pt x="306070" y="3194050"/>
                  </a:lnTo>
                  <a:lnTo>
                    <a:pt x="293370" y="3194050"/>
                  </a:lnTo>
                  <a:lnTo>
                    <a:pt x="293370" y="3168650"/>
                  </a:lnTo>
                  <a:lnTo>
                    <a:pt x="306070" y="3168650"/>
                  </a:lnTo>
                  <a:lnTo>
                    <a:pt x="382270" y="3168650"/>
                  </a:lnTo>
                  <a:lnTo>
                    <a:pt x="394970" y="3168650"/>
                  </a:lnTo>
                  <a:lnTo>
                    <a:pt x="394970" y="3194050"/>
                  </a:lnTo>
                  <a:close/>
                  <a:moveTo>
                    <a:pt x="217170" y="3194050"/>
                  </a:moveTo>
                  <a:lnTo>
                    <a:pt x="140970" y="3194050"/>
                  </a:lnTo>
                  <a:lnTo>
                    <a:pt x="128270" y="3194050"/>
                  </a:lnTo>
                  <a:lnTo>
                    <a:pt x="128270" y="3168650"/>
                  </a:lnTo>
                  <a:lnTo>
                    <a:pt x="140970" y="3168650"/>
                  </a:lnTo>
                  <a:lnTo>
                    <a:pt x="217170" y="3168650"/>
                  </a:lnTo>
                  <a:lnTo>
                    <a:pt x="229870" y="3168650"/>
                  </a:lnTo>
                  <a:lnTo>
                    <a:pt x="229870" y="3194050"/>
                  </a:lnTo>
                  <a:close/>
                  <a:moveTo>
                    <a:pt x="0" y="3398393"/>
                  </a:moveTo>
                  <a:lnTo>
                    <a:pt x="0" y="3322193"/>
                  </a:lnTo>
                  <a:lnTo>
                    <a:pt x="0" y="3309493"/>
                  </a:lnTo>
                  <a:lnTo>
                    <a:pt x="25400" y="3309493"/>
                  </a:lnTo>
                  <a:lnTo>
                    <a:pt x="25400" y="3322193"/>
                  </a:lnTo>
                  <a:lnTo>
                    <a:pt x="25400" y="3398393"/>
                  </a:lnTo>
                  <a:lnTo>
                    <a:pt x="25400" y="3411093"/>
                  </a:lnTo>
                  <a:lnTo>
                    <a:pt x="0" y="3411093"/>
                  </a:lnTo>
                  <a:close/>
                  <a:moveTo>
                    <a:pt x="0" y="3233293"/>
                  </a:moveTo>
                  <a:lnTo>
                    <a:pt x="0" y="3157093"/>
                  </a:lnTo>
                  <a:lnTo>
                    <a:pt x="0" y="3144393"/>
                  </a:lnTo>
                  <a:lnTo>
                    <a:pt x="25400" y="3144393"/>
                  </a:lnTo>
                  <a:lnTo>
                    <a:pt x="25400" y="3157093"/>
                  </a:lnTo>
                  <a:lnTo>
                    <a:pt x="25400" y="3233293"/>
                  </a:lnTo>
                  <a:lnTo>
                    <a:pt x="25400" y="3245993"/>
                  </a:lnTo>
                  <a:lnTo>
                    <a:pt x="0" y="3245993"/>
                  </a:lnTo>
                  <a:close/>
                  <a:moveTo>
                    <a:pt x="0" y="3068193"/>
                  </a:moveTo>
                  <a:lnTo>
                    <a:pt x="0" y="2991993"/>
                  </a:lnTo>
                  <a:lnTo>
                    <a:pt x="0" y="2979293"/>
                  </a:lnTo>
                  <a:lnTo>
                    <a:pt x="25400" y="2979293"/>
                  </a:lnTo>
                  <a:lnTo>
                    <a:pt x="25400" y="2991993"/>
                  </a:lnTo>
                  <a:lnTo>
                    <a:pt x="25400" y="3068193"/>
                  </a:lnTo>
                  <a:lnTo>
                    <a:pt x="25400" y="3080893"/>
                  </a:lnTo>
                  <a:lnTo>
                    <a:pt x="0" y="3080893"/>
                  </a:lnTo>
                  <a:close/>
                  <a:moveTo>
                    <a:pt x="0" y="2903093"/>
                  </a:moveTo>
                  <a:lnTo>
                    <a:pt x="0" y="2826893"/>
                  </a:lnTo>
                  <a:lnTo>
                    <a:pt x="0" y="2814193"/>
                  </a:lnTo>
                  <a:lnTo>
                    <a:pt x="25400" y="2814193"/>
                  </a:lnTo>
                  <a:lnTo>
                    <a:pt x="25400" y="2826893"/>
                  </a:lnTo>
                  <a:lnTo>
                    <a:pt x="25400" y="2903093"/>
                  </a:lnTo>
                  <a:lnTo>
                    <a:pt x="25400" y="2915793"/>
                  </a:lnTo>
                  <a:lnTo>
                    <a:pt x="0" y="2915793"/>
                  </a:lnTo>
                  <a:close/>
                  <a:moveTo>
                    <a:pt x="0" y="2737993"/>
                  </a:moveTo>
                  <a:lnTo>
                    <a:pt x="0" y="2661793"/>
                  </a:lnTo>
                  <a:lnTo>
                    <a:pt x="0" y="2649093"/>
                  </a:lnTo>
                  <a:lnTo>
                    <a:pt x="25400" y="2649093"/>
                  </a:lnTo>
                  <a:lnTo>
                    <a:pt x="25400" y="2661793"/>
                  </a:lnTo>
                  <a:lnTo>
                    <a:pt x="25400" y="2737993"/>
                  </a:lnTo>
                  <a:lnTo>
                    <a:pt x="25400" y="2750693"/>
                  </a:lnTo>
                  <a:lnTo>
                    <a:pt x="0" y="2750693"/>
                  </a:lnTo>
                  <a:close/>
                  <a:moveTo>
                    <a:pt x="0" y="2572893"/>
                  </a:moveTo>
                  <a:lnTo>
                    <a:pt x="0" y="2496693"/>
                  </a:lnTo>
                  <a:lnTo>
                    <a:pt x="0" y="2483993"/>
                  </a:lnTo>
                  <a:lnTo>
                    <a:pt x="25400" y="2483993"/>
                  </a:lnTo>
                  <a:lnTo>
                    <a:pt x="25400" y="2496693"/>
                  </a:lnTo>
                  <a:lnTo>
                    <a:pt x="25400" y="2572893"/>
                  </a:lnTo>
                  <a:lnTo>
                    <a:pt x="25400" y="2585593"/>
                  </a:lnTo>
                  <a:lnTo>
                    <a:pt x="0" y="2585593"/>
                  </a:lnTo>
                  <a:close/>
                  <a:moveTo>
                    <a:pt x="0" y="2407793"/>
                  </a:moveTo>
                  <a:lnTo>
                    <a:pt x="0" y="2331593"/>
                  </a:lnTo>
                  <a:lnTo>
                    <a:pt x="0" y="2318893"/>
                  </a:lnTo>
                  <a:lnTo>
                    <a:pt x="25400" y="2318893"/>
                  </a:lnTo>
                  <a:lnTo>
                    <a:pt x="25400" y="2331593"/>
                  </a:lnTo>
                  <a:lnTo>
                    <a:pt x="25400" y="2407793"/>
                  </a:lnTo>
                  <a:lnTo>
                    <a:pt x="25400" y="2420493"/>
                  </a:lnTo>
                  <a:lnTo>
                    <a:pt x="0" y="2420493"/>
                  </a:lnTo>
                  <a:close/>
                  <a:moveTo>
                    <a:pt x="0" y="2242693"/>
                  </a:moveTo>
                  <a:lnTo>
                    <a:pt x="0" y="2166493"/>
                  </a:lnTo>
                  <a:lnTo>
                    <a:pt x="0" y="2153793"/>
                  </a:lnTo>
                  <a:lnTo>
                    <a:pt x="25400" y="2153793"/>
                  </a:lnTo>
                  <a:lnTo>
                    <a:pt x="25400" y="2166493"/>
                  </a:lnTo>
                  <a:lnTo>
                    <a:pt x="25400" y="2242693"/>
                  </a:lnTo>
                  <a:lnTo>
                    <a:pt x="25400" y="2255393"/>
                  </a:lnTo>
                  <a:lnTo>
                    <a:pt x="0" y="2255393"/>
                  </a:lnTo>
                  <a:close/>
                  <a:moveTo>
                    <a:pt x="0" y="2077593"/>
                  </a:moveTo>
                  <a:lnTo>
                    <a:pt x="0" y="2001393"/>
                  </a:lnTo>
                  <a:lnTo>
                    <a:pt x="0" y="1988693"/>
                  </a:lnTo>
                  <a:lnTo>
                    <a:pt x="25400" y="1988693"/>
                  </a:lnTo>
                  <a:lnTo>
                    <a:pt x="25400" y="2001393"/>
                  </a:lnTo>
                  <a:lnTo>
                    <a:pt x="25400" y="2077593"/>
                  </a:lnTo>
                  <a:lnTo>
                    <a:pt x="25400" y="2090293"/>
                  </a:lnTo>
                  <a:lnTo>
                    <a:pt x="0" y="2090293"/>
                  </a:lnTo>
                  <a:close/>
                  <a:moveTo>
                    <a:pt x="0" y="1912493"/>
                  </a:moveTo>
                  <a:lnTo>
                    <a:pt x="0" y="1836293"/>
                  </a:lnTo>
                  <a:lnTo>
                    <a:pt x="0" y="1823593"/>
                  </a:lnTo>
                  <a:lnTo>
                    <a:pt x="25400" y="1823593"/>
                  </a:lnTo>
                  <a:lnTo>
                    <a:pt x="25400" y="1836293"/>
                  </a:lnTo>
                  <a:lnTo>
                    <a:pt x="25400" y="1912493"/>
                  </a:lnTo>
                  <a:lnTo>
                    <a:pt x="25400" y="1925193"/>
                  </a:lnTo>
                  <a:lnTo>
                    <a:pt x="0" y="1925193"/>
                  </a:lnTo>
                  <a:close/>
                  <a:moveTo>
                    <a:pt x="0" y="1747393"/>
                  </a:moveTo>
                  <a:lnTo>
                    <a:pt x="0" y="1671193"/>
                  </a:lnTo>
                  <a:lnTo>
                    <a:pt x="0" y="1658493"/>
                  </a:lnTo>
                  <a:lnTo>
                    <a:pt x="25400" y="1658493"/>
                  </a:lnTo>
                  <a:lnTo>
                    <a:pt x="25400" y="1671193"/>
                  </a:lnTo>
                  <a:lnTo>
                    <a:pt x="25400" y="1747393"/>
                  </a:lnTo>
                  <a:lnTo>
                    <a:pt x="25400" y="1760093"/>
                  </a:lnTo>
                  <a:lnTo>
                    <a:pt x="0" y="1760093"/>
                  </a:lnTo>
                  <a:close/>
                  <a:moveTo>
                    <a:pt x="0" y="1582293"/>
                  </a:moveTo>
                  <a:lnTo>
                    <a:pt x="0" y="1506093"/>
                  </a:lnTo>
                  <a:lnTo>
                    <a:pt x="0" y="1493393"/>
                  </a:lnTo>
                  <a:lnTo>
                    <a:pt x="25400" y="1493393"/>
                  </a:lnTo>
                  <a:lnTo>
                    <a:pt x="25400" y="1506093"/>
                  </a:lnTo>
                  <a:lnTo>
                    <a:pt x="25400" y="1582293"/>
                  </a:lnTo>
                  <a:lnTo>
                    <a:pt x="25400" y="1594993"/>
                  </a:lnTo>
                  <a:lnTo>
                    <a:pt x="0" y="1594993"/>
                  </a:lnTo>
                  <a:close/>
                  <a:moveTo>
                    <a:pt x="0" y="1417193"/>
                  </a:moveTo>
                  <a:lnTo>
                    <a:pt x="0" y="1340993"/>
                  </a:lnTo>
                  <a:lnTo>
                    <a:pt x="0" y="1328293"/>
                  </a:lnTo>
                  <a:lnTo>
                    <a:pt x="25400" y="1328293"/>
                  </a:lnTo>
                  <a:lnTo>
                    <a:pt x="25400" y="1340993"/>
                  </a:lnTo>
                  <a:lnTo>
                    <a:pt x="25400" y="1417193"/>
                  </a:lnTo>
                  <a:lnTo>
                    <a:pt x="25400" y="1429893"/>
                  </a:lnTo>
                  <a:lnTo>
                    <a:pt x="0" y="1429893"/>
                  </a:lnTo>
                  <a:close/>
                  <a:moveTo>
                    <a:pt x="0" y="1252093"/>
                  </a:moveTo>
                  <a:lnTo>
                    <a:pt x="0" y="1175893"/>
                  </a:lnTo>
                  <a:lnTo>
                    <a:pt x="0" y="1163193"/>
                  </a:lnTo>
                  <a:lnTo>
                    <a:pt x="25400" y="1163193"/>
                  </a:lnTo>
                  <a:lnTo>
                    <a:pt x="25400" y="1175893"/>
                  </a:lnTo>
                  <a:lnTo>
                    <a:pt x="25400" y="1252093"/>
                  </a:lnTo>
                  <a:lnTo>
                    <a:pt x="25400" y="1264793"/>
                  </a:lnTo>
                  <a:lnTo>
                    <a:pt x="0" y="1264793"/>
                  </a:lnTo>
                  <a:close/>
                  <a:moveTo>
                    <a:pt x="0" y="1086993"/>
                  </a:moveTo>
                  <a:lnTo>
                    <a:pt x="0" y="1010793"/>
                  </a:lnTo>
                  <a:lnTo>
                    <a:pt x="0" y="998093"/>
                  </a:lnTo>
                  <a:lnTo>
                    <a:pt x="25400" y="998093"/>
                  </a:lnTo>
                  <a:lnTo>
                    <a:pt x="25400" y="1010793"/>
                  </a:lnTo>
                  <a:lnTo>
                    <a:pt x="25400" y="1086993"/>
                  </a:lnTo>
                  <a:lnTo>
                    <a:pt x="25400" y="1099693"/>
                  </a:lnTo>
                  <a:lnTo>
                    <a:pt x="0" y="1099693"/>
                  </a:lnTo>
                  <a:close/>
                  <a:moveTo>
                    <a:pt x="0" y="921893"/>
                  </a:moveTo>
                  <a:lnTo>
                    <a:pt x="0" y="845693"/>
                  </a:lnTo>
                  <a:lnTo>
                    <a:pt x="0" y="832993"/>
                  </a:lnTo>
                  <a:lnTo>
                    <a:pt x="25400" y="832993"/>
                  </a:lnTo>
                  <a:lnTo>
                    <a:pt x="25400" y="845693"/>
                  </a:lnTo>
                  <a:lnTo>
                    <a:pt x="25400" y="921893"/>
                  </a:lnTo>
                  <a:lnTo>
                    <a:pt x="25400" y="934593"/>
                  </a:lnTo>
                  <a:lnTo>
                    <a:pt x="0" y="934593"/>
                  </a:lnTo>
                  <a:close/>
                  <a:moveTo>
                    <a:pt x="0" y="756793"/>
                  </a:moveTo>
                  <a:lnTo>
                    <a:pt x="0" y="680593"/>
                  </a:lnTo>
                  <a:lnTo>
                    <a:pt x="0" y="667893"/>
                  </a:lnTo>
                  <a:lnTo>
                    <a:pt x="25400" y="667893"/>
                  </a:lnTo>
                  <a:lnTo>
                    <a:pt x="25400" y="680593"/>
                  </a:lnTo>
                  <a:lnTo>
                    <a:pt x="25400" y="756793"/>
                  </a:lnTo>
                  <a:lnTo>
                    <a:pt x="25400" y="769493"/>
                  </a:lnTo>
                  <a:lnTo>
                    <a:pt x="0" y="769493"/>
                  </a:lnTo>
                  <a:close/>
                  <a:moveTo>
                    <a:pt x="0" y="591693"/>
                  </a:moveTo>
                  <a:lnTo>
                    <a:pt x="0" y="515493"/>
                  </a:lnTo>
                  <a:lnTo>
                    <a:pt x="0" y="502793"/>
                  </a:lnTo>
                  <a:lnTo>
                    <a:pt x="25400" y="502793"/>
                  </a:lnTo>
                  <a:lnTo>
                    <a:pt x="25400" y="515493"/>
                  </a:lnTo>
                  <a:lnTo>
                    <a:pt x="25400" y="591693"/>
                  </a:lnTo>
                  <a:lnTo>
                    <a:pt x="25400" y="604393"/>
                  </a:lnTo>
                  <a:lnTo>
                    <a:pt x="0" y="604393"/>
                  </a:lnTo>
                  <a:close/>
                  <a:moveTo>
                    <a:pt x="0" y="426593"/>
                  </a:moveTo>
                  <a:lnTo>
                    <a:pt x="0" y="350393"/>
                  </a:lnTo>
                  <a:lnTo>
                    <a:pt x="0" y="337693"/>
                  </a:lnTo>
                  <a:lnTo>
                    <a:pt x="25400" y="337693"/>
                  </a:lnTo>
                  <a:lnTo>
                    <a:pt x="25400" y="350393"/>
                  </a:lnTo>
                  <a:lnTo>
                    <a:pt x="25400" y="426593"/>
                  </a:lnTo>
                  <a:lnTo>
                    <a:pt x="25400" y="439293"/>
                  </a:lnTo>
                  <a:lnTo>
                    <a:pt x="0" y="439293"/>
                  </a:lnTo>
                  <a:close/>
                  <a:moveTo>
                    <a:pt x="0" y="261493"/>
                  </a:move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lnTo>
                    <a:pt x="88900" y="0"/>
                  </a:lnTo>
                  <a:lnTo>
                    <a:pt x="101600" y="0"/>
                  </a:lnTo>
                  <a:lnTo>
                    <a:pt x="101600" y="25400"/>
                  </a:lnTo>
                  <a:lnTo>
                    <a:pt x="88900" y="25400"/>
                  </a:lnTo>
                  <a:lnTo>
                    <a:pt x="12700" y="25400"/>
                  </a:lnTo>
                  <a:lnTo>
                    <a:pt x="12700" y="12700"/>
                  </a:lnTo>
                  <a:lnTo>
                    <a:pt x="25400" y="12700"/>
                  </a:lnTo>
                  <a:lnTo>
                    <a:pt x="25400" y="20193"/>
                  </a:lnTo>
                  <a:lnTo>
                    <a:pt x="25400" y="32893"/>
                  </a:lnTo>
                  <a:lnTo>
                    <a:pt x="0" y="3289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807185" y="1360335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BASE PAPERS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44576" y="3323527"/>
            <a:ext cx="8399424" cy="5064010"/>
          </a:xfrm>
          <a:custGeom>
            <a:avLst/>
            <a:gdLst/>
            <a:ahLst/>
            <a:cxnLst/>
            <a:rect r="r" b="b" t="t" l="l"/>
            <a:pathLst>
              <a:path h="5064010" w="8399424">
                <a:moveTo>
                  <a:pt x="0" y="0"/>
                </a:moveTo>
                <a:lnTo>
                  <a:pt x="8399424" y="0"/>
                </a:lnTo>
                <a:lnTo>
                  <a:pt x="8399424" y="5064010"/>
                </a:lnTo>
                <a:lnTo>
                  <a:pt x="0" y="50640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398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69944" y="3266377"/>
            <a:ext cx="8689356" cy="486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graph displays the desktop performance of Next.js server-side rendering (SSR) and React.js client-side rendering (CSR) as the number of elements increases. </a:t>
            </a:r>
          </a:p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performance of SSR and CSR is the same until 10^2 elements, but when it exceeds this number, SSR provides higher performance than CSR.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73643" y="1780753"/>
            <a:ext cx="13225249" cy="9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5498">
                <a:solidFill>
                  <a:srgbClr val="FF5757"/>
                </a:solidFill>
                <a:latin typeface="Be Vietnam Ultra-Bold"/>
              </a:rPr>
              <a:t> COMPARING DESKTOP PERFORMANCE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44576" y="3429648"/>
            <a:ext cx="8399424" cy="5109934"/>
          </a:xfrm>
          <a:custGeom>
            <a:avLst/>
            <a:gdLst/>
            <a:ahLst/>
            <a:cxnLst/>
            <a:rect r="r" b="b" t="t" l="l"/>
            <a:pathLst>
              <a:path h="5109934" w="8399424">
                <a:moveTo>
                  <a:pt x="0" y="0"/>
                </a:moveTo>
                <a:lnTo>
                  <a:pt x="8399424" y="0"/>
                </a:lnTo>
                <a:lnTo>
                  <a:pt x="8399424" y="5109935"/>
                </a:lnTo>
                <a:lnTo>
                  <a:pt x="0" y="5109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28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76604" y="3937530"/>
            <a:ext cx="8689356" cy="377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graph displays the mobile performance of Next.js server-side rendering (SSR) and React.js client-side rendering (CSR) as the number of elements increases. </a:t>
            </a:r>
          </a:p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performance of SSR is consistently higher than CSR from 10^0 to 10^4.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15868" y="1769700"/>
            <a:ext cx="12628230" cy="9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5498">
                <a:solidFill>
                  <a:srgbClr val="FF5757"/>
                </a:solidFill>
                <a:latin typeface="Be Vietnam Ultra-Bold"/>
              </a:rPr>
              <a:t> COMPARING MOBILE PERFORMANCE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44576" y="3429648"/>
            <a:ext cx="8399424" cy="5132896"/>
          </a:xfrm>
          <a:custGeom>
            <a:avLst/>
            <a:gdLst/>
            <a:ahLst/>
            <a:cxnLst/>
            <a:rect r="r" b="b" t="t" l="l"/>
            <a:pathLst>
              <a:path h="5132896" w="8399424">
                <a:moveTo>
                  <a:pt x="0" y="0"/>
                </a:moveTo>
                <a:lnTo>
                  <a:pt x="8399424" y="0"/>
                </a:lnTo>
                <a:lnTo>
                  <a:pt x="8399424" y="5132897"/>
                </a:lnTo>
                <a:lnTo>
                  <a:pt x="0" y="51328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729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22529" y="3372498"/>
            <a:ext cx="8689356" cy="540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graph compares the desktop first contentful paint of Next.js server-side rendering (SSR) and React.js client-side rendering (CSR) as the number of elements increases. </a:t>
            </a:r>
          </a:p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CSR consistently takes 200ms for the First Contentful Paint due to its client-side nature, while SSR can take longer due to server-side rendering and dynamic content generation.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75610" y="1769149"/>
            <a:ext cx="16098287" cy="9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5498">
                <a:solidFill>
                  <a:srgbClr val="FF5757"/>
                </a:solidFill>
                <a:latin typeface="Be Vietnam Ultra-Bold"/>
              </a:rPr>
              <a:t>COMPARING DESKTOP FIRST CONTENTFUL PAINT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44576" y="3636762"/>
            <a:ext cx="8399424" cy="4437540"/>
          </a:xfrm>
          <a:custGeom>
            <a:avLst/>
            <a:gdLst/>
            <a:ahLst/>
            <a:cxnLst/>
            <a:rect r="r" b="b" t="t" l="l"/>
            <a:pathLst>
              <a:path h="4437540" w="8399424">
                <a:moveTo>
                  <a:pt x="0" y="0"/>
                </a:moveTo>
                <a:lnTo>
                  <a:pt x="8399424" y="0"/>
                </a:lnTo>
                <a:lnTo>
                  <a:pt x="8399424" y="4437540"/>
                </a:lnTo>
                <a:lnTo>
                  <a:pt x="0" y="44375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815" r="0" b="-1314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53642" y="3579612"/>
            <a:ext cx="8689356" cy="486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graph compares the mobile first contentful paint of Next.js server-side rendering (SSR) and React.js client-side rendering (CSR) as the number of elements increases. </a:t>
            </a:r>
          </a:p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In mobile, CSR takes the lead, but at 10^3 elements, it matches the time taken by SSR. However, it makes a comeback for 10^4 elements.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75610" y="1769149"/>
            <a:ext cx="16098287" cy="9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5498">
                <a:solidFill>
                  <a:srgbClr val="FF5757"/>
                </a:solidFill>
                <a:latin typeface="Be Vietnam Ultra-Bold"/>
              </a:rPr>
              <a:t>COMPARING MOBILE FIRST CONTENTFUL PAINT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54316" y="3636762"/>
            <a:ext cx="8389684" cy="4690335"/>
          </a:xfrm>
          <a:custGeom>
            <a:avLst/>
            <a:gdLst/>
            <a:ahLst/>
            <a:cxnLst/>
            <a:rect r="r" b="b" t="t" l="l"/>
            <a:pathLst>
              <a:path h="4690335" w="8389684">
                <a:moveTo>
                  <a:pt x="0" y="0"/>
                </a:moveTo>
                <a:lnTo>
                  <a:pt x="8389684" y="0"/>
                </a:lnTo>
                <a:lnTo>
                  <a:pt x="8389684" y="4690335"/>
                </a:lnTo>
                <a:lnTo>
                  <a:pt x="0" y="4690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6703" r="-116" b="-760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30680" y="3895706"/>
            <a:ext cx="8689356" cy="377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graph compares the desktop largest contentful paint of Next.js server-side rendering (SSR) and React.js client-side rendering (CSR) as the number of elements increases. </a:t>
            </a:r>
          </a:p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In terms of Largest Contentful Paint, SSR always leads on Desktop.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7838" y="1873257"/>
            <a:ext cx="17292324" cy="9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5498">
                <a:solidFill>
                  <a:srgbClr val="FF5757"/>
                </a:solidFill>
                <a:latin typeface="Be Vietnam Ultra-Bold"/>
              </a:rPr>
              <a:t>COMPARING DESKTOP LARGEST CONTENTFUL PAINT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54316" y="3428981"/>
            <a:ext cx="8389684" cy="4690335"/>
          </a:xfrm>
          <a:custGeom>
            <a:avLst/>
            <a:gdLst/>
            <a:ahLst/>
            <a:cxnLst/>
            <a:rect r="r" b="b" t="t" l="l"/>
            <a:pathLst>
              <a:path h="4690335" w="8389684">
                <a:moveTo>
                  <a:pt x="0" y="0"/>
                </a:moveTo>
                <a:lnTo>
                  <a:pt x="8389684" y="0"/>
                </a:lnTo>
                <a:lnTo>
                  <a:pt x="8389684" y="4690335"/>
                </a:lnTo>
                <a:lnTo>
                  <a:pt x="0" y="4690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6868" r="0" b="-728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22529" y="3895706"/>
            <a:ext cx="8689356" cy="377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graph compares the mobile largest contentful paint of Next.js server-side rendering (SSR) and React.js client-side rendering (CSR) as the number of elements increases. </a:t>
            </a:r>
          </a:p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In terms of Largest Contentful Paint, SSR always leads on Mobile as well.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4316" y="1873257"/>
            <a:ext cx="17292324" cy="9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5498">
                <a:solidFill>
                  <a:srgbClr val="FF5757"/>
                </a:solidFill>
                <a:latin typeface="Be Vietnam Ultra-Bold"/>
              </a:rPr>
              <a:t>COMPARING MOBILE LARGEST CONTENTFUL PAINT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54316" y="3428981"/>
            <a:ext cx="8389684" cy="4690335"/>
          </a:xfrm>
          <a:custGeom>
            <a:avLst/>
            <a:gdLst/>
            <a:ahLst/>
            <a:cxnLst/>
            <a:rect r="r" b="b" t="t" l="l"/>
            <a:pathLst>
              <a:path h="4690335" w="8389684">
                <a:moveTo>
                  <a:pt x="0" y="0"/>
                </a:moveTo>
                <a:lnTo>
                  <a:pt x="8389684" y="0"/>
                </a:lnTo>
                <a:lnTo>
                  <a:pt x="8389684" y="4690335"/>
                </a:lnTo>
                <a:lnTo>
                  <a:pt x="0" y="4690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826" r="0" b="-532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45491" y="3894029"/>
            <a:ext cx="8689356" cy="377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graph displays the desktop total blocking time of Next.js server-side rendering (SSR) and React.js client-side rendering (CSR) as the number of elements increases. </a:t>
            </a:r>
          </a:p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total blocking time in desktop is comparatively lower in SSR than in CSR.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1158" y="1871579"/>
            <a:ext cx="17292324" cy="9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5498">
                <a:solidFill>
                  <a:srgbClr val="FF5757"/>
                </a:solidFill>
                <a:latin typeface="Be Vietnam Ultra-Bold"/>
              </a:rPr>
              <a:t>ANALYSIS OF DESKTOP TOTAL BLOCKING TIME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54316" y="3428981"/>
            <a:ext cx="8389684" cy="4690335"/>
          </a:xfrm>
          <a:custGeom>
            <a:avLst/>
            <a:gdLst/>
            <a:ahLst/>
            <a:cxnLst/>
            <a:rect r="r" b="b" t="t" l="l"/>
            <a:pathLst>
              <a:path h="4690335" w="8389684">
                <a:moveTo>
                  <a:pt x="0" y="0"/>
                </a:moveTo>
                <a:lnTo>
                  <a:pt x="8389684" y="0"/>
                </a:lnTo>
                <a:lnTo>
                  <a:pt x="8389684" y="4690335"/>
                </a:lnTo>
                <a:lnTo>
                  <a:pt x="0" y="4690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7357" r="0" b="-679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22529" y="3895706"/>
            <a:ext cx="8689356" cy="377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graph compares the mobile total blocking time of Next.js server-side rendering (SSR) and React.js client-side rendering (CSR) as the number of elements increases. </a:t>
            </a:r>
          </a:p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total blocking time in mobile is comparatively lower in SSR than in CSR.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1158" y="1871579"/>
            <a:ext cx="17292324" cy="9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5498">
                <a:solidFill>
                  <a:srgbClr val="FF5757"/>
                </a:solidFill>
                <a:latin typeface="Be Vietnam Ultra-Bold"/>
              </a:rPr>
              <a:t>ANALYSIS OF MOBILE TOTAL BLOCKING TIME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54316" y="3428981"/>
            <a:ext cx="8389684" cy="4690335"/>
          </a:xfrm>
          <a:custGeom>
            <a:avLst/>
            <a:gdLst/>
            <a:ahLst/>
            <a:cxnLst/>
            <a:rect r="r" b="b" t="t" l="l"/>
            <a:pathLst>
              <a:path h="4690335" w="8389684">
                <a:moveTo>
                  <a:pt x="0" y="0"/>
                </a:moveTo>
                <a:lnTo>
                  <a:pt x="8389684" y="0"/>
                </a:lnTo>
                <a:lnTo>
                  <a:pt x="8389684" y="4690335"/>
                </a:lnTo>
                <a:lnTo>
                  <a:pt x="0" y="4690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420" r="0" b="-973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22529" y="3895706"/>
            <a:ext cx="8689356" cy="432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graph compares the desktop speed index of Next.js server-side rendering (SSR) and React.js client-side rendering (CSR) as the number of elements increases. </a:t>
            </a:r>
          </a:p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Desktop Speed Index also underscores SSR's superior performance over CSR.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28893" y="1769366"/>
            <a:ext cx="17292324" cy="9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5498">
                <a:solidFill>
                  <a:srgbClr val="FF5757"/>
                </a:solidFill>
                <a:latin typeface="Be Vietnam Ultra-Bold"/>
              </a:rPr>
              <a:t>ANALYSIS OF DESKTOP SPEED INDEX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81612" y="1358048"/>
            <a:ext cx="10609311" cy="11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PRESENTATION OUTLINE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565809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61427" y="2884082"/>
            <a:ext cx="14485402" cy="627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Abstract</a:t>
            </a:r>
          </a:p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Introduction</a:t>
            </a:r>
          </a:p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Objectives of the Research</a:t>
            </a:r>
          </a:p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Literature Survey (Inferences)</a:t>
            </a:r>
          </a:p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Algorithms involved in SSR</a:t>
            </a:r>
          </a:p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Base Papers</a:t>
            </a:r>
          </a:p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Analysis</a:t>
            </a:r>
          </a:p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Features of the Project</a:t>
            </a:r>
          </a:p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Architecture</a:t>
            </a:r>
          </a:p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Modules</a:t>
            </a:r>
          </a:p>
          <a:p>
            <a:pPr algn="just" marL="699778" indent="-349889" lvl="1">
              <a:lnSpc>
                <a:spcPts val="4537"/>
              </a:lnSpc>
              <a:buFont typeface="Arial"/>
              <a:buChar char="•"/>
            </a:pPr>
            <a:r>
              <a:rPr lang="en-US" sz="3241">
                <a:solidFill>
                  <a:srgbClr val="545454"/>
                </a:solidFill>
                <a:latin typeface="Be Vietnam"/>
              </a:rPr>
              <a:t>References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691773" y="681286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7"/>
                </a:lnTo>
                <a:lnTo>
                  <a:pt x="0" y="21308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54316" y="3527152"/>
            <a:ext cx="8389684" cy="4690335"/>
          </a:xfrm>
          <a:custGeom>
            <a:avLst/>
            <a:gdLst/>
            <a:ahLst/>
            <a:cxnLst/>
            <a:rect r="r" b="b" t="t" l="l"/>
            <a:pathLst>
              <a:path h="4690335" w="8389684">
                <a:moveTo>
                  <a:pt x="0" y="0"/>
                </a:moveTo>
                <a:lnTo>
                  <a:pt x="8389684" y="0"/>
                </a:lnTo>
                <a:lnTo>
                  <a:pt x="8389684" y="4690334"/>
                </a:lnTo>
                <a:lnTo>
                  <a:pt x="0" y="4690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420" r="0" b="-973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22529" y="3895706"/>
            <a:ext cx="8689356" cy="377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graph compares the mobile speed index of Next.js server-side rendering (SSR) and React.js client-side rendering (CSR) as the number of elements increases. </a:t>
            </a:r>
          </a:p>
          <a:p>
            <a:pPr algn="l" marL="708547" indent="-236182" lvl="2">
              <a:lnSpc>
                <a:spcPts val="4339"/>
              </a:lnSpc>
              <a:buFont typeface="Arial"/>
              <a:buChar char="⚬"/>
            </a:pPr>
            <a:r>
              <a:rPr lang="en-US" sz="3098">
                <a:solidFill>
                  <a:srgbClr val="545454"/>
                </a:solidFill>
                <a:latin typeface="Be Vietnam"/>
              </a:rPr>
              <a:t>The Mobile Speed Index also underscores SSR's superior performance over CSR.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28893" y="1769366"/>
            <a:ext cx="17292324" cy="9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5498">
                <a:solidFill>
                  <a:srgbClr val="FF5757"/>
                </a:solidFill>
                <a:latin typeface="Be Vietnam Ultra-Bold"/>
              </a:rPr>
              <a:t>ANALYSIS OF MOBILE SPEED INDEX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4242913"/>
            <a:ext cx="15449772" cy="4517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5987" indent="-278662" lvl="2">
              <a:lnSpc>
                <a:spcPts val="5119"/>
              </a:lnSpc>
              <a:buFont typeface="Arial"/>
              <a:buChar char="⚬"/>
            </a:pPr>
            <a:r>
              <a:rPr lang="en-US" sz="3656">
                <a:solidFill>
                  <a:srgbClr val="545454"/>
                </a:solidFill>
                <a:latin typeface="Be Vietnam"/>
              </a:rPr>
              <a:t>The application uses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NextJS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ReactJS,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TypeScript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ES Lint,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Material UI, HTML5, CSS3, Tailwind CSS, Axios, Formik, Yup and other npm libraries 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on the front-end.</a:t>
            </a:r>
          </a:p>
          <a:p>
            <a:pPr algn="just" marL="835987" indent="-278662" lvl="2">
              <a:lnSpc>
                <a:spcPts val="5119"/>
              </a:lnSpc>
              <a:buFont typeface="Arial"/>
              <a:buChar char="⚬"/>
            </a:pPr>
            <a:r>
              <a:rPr lang="en-US" sz="3656">
                <a:solidFill>
                  <a:srgbClr val="545454"/>
                </a:solidFill>
                <a:latin typeface="Be Vietnam"/>
              </a:rPr>
              <a:t>It also uses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Django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Django REST Framework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, and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MySQL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 on the back-end. </a:t>
            </a:r>
          </a:p>
          <a:p>
            <a:pPr algn="just" marL="835988" indent="-278663" lvl="2">
              <a:lnSpc>
                <a:spcPts val="5120"/>
              </a:lnSpc>
              <a:buFont typeface="Arial"/>
              <a:buChar char="⚬"/>
            </a:pPr>
            <a:r>
              <a:rPr lang="en-US" sz="3656">
                <a:solidFill>
                  <a:srgbClr val="545454"/>
                </a:solidFill>
                <a:latin typeface="Be Vietnam"/>
              </a:rPr>
              <a:t>It is deployed on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 Google Cloud Platform (GCP)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 and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Vercel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 using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Kubernetes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 and </a:t>
            </a:r>
            <a:r>
              <a:rPr lang="en-US" sz="3656">
                <a:solidFill>
                  <a:srgbClr val="545454"/>
                </a:solidFill>
                <a:latin typeface="Be Vietnam Ultra-Bold"/>
              </a:rPr>
              <a:t>Docker</a:t>
            </a:r>
            <a:r>
              <a:rPr lang="en-US" sz="3656">
                <a:solidFill>
                  <a:srgbClr val="545454"/>
                </a:solidFill>
                <a:latin typeface="Be Vietnam"/>
              </a:rPr>
              <a:t>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61428" y="1346068"/>
            <a:ext cx="14076610" cy="233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DESCRIPTION OF SOFTWARE FOR IMPLEMENTATION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423977" y="1845970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7"/>
                </a:lnTo>
                <a:lnTo>
                  <a:pt x="0" y="21308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3283035"/>
            <a:ext cx="15449772" cy="6063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Server-Side Rendering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for Improved Performance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Database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Password Encryption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using JSON Web Tokens (JWT)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Advanced Search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Functionality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Rapid Application Submission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Rapid Certificate Distribution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User-Centric Dashboard and User Interface (UI)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Intelligent Authentication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Session Management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for Login State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Hierarchical Administration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Structure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Multi-state Loading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Dynamic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Views</a:t>
            </a:r>
          </a:p>
          <a:p>
            <a:pPr algn="just" marL="721690" indent="-240563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 Ultra-Bold"/>
              </a:rPr>
              <a:t>Admin Panel for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College Administrators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61428" y="1346068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FEATURES OF THE PROJECT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91773" y="904517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1773" y="904517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511046" y="3217974"/>
            <a:ext cx="5632954" cy="5632954"/>
            <a:chOff x="0" y="0"/>
            <a:chExt cx="7510605" cy="75106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510653" cy="7510653"/>
            </a:xfrm>
            <a:custGeom>
              <a:avLst/>
              <a:gdLst/>
              <a:ahLst/>
              <a:cxnLst/>
              <a:rect r="r" b="b" t="t" l="l"/>
              <a:pathLst>
                <a:path h="7510653" w="7510653">
                  <a:moveTo>
                    <a:pt x="0" y="0"/>
                  </a:moveTo>
                  <a:lnTo>
                    <a:pt x="7510653" y="0"/>
                  </a:lnTo>
                  <a:lnTo>
                    <a:pt x="7510653" y="7510653"/>
                  </a:lnTo>
                  <a:lnTo>
                    <a:pt x="0" y="75106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398242" y="3126680"/>
            <a:ext cx="5632954" cy="5632954"/>
            <a:chOff x="0" y="0"/>
            <a:chExt cx="7510605" cy="75106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510653" cy="7510653"/>
            </a:xfrm>
            <a:custGeom>
              <a:avLst/>
              <a:gdLst/>
              <a:ahLst/>
              <a:cxnLst/>
              <a:rect r="r" b="b" t="t" l="l"/>
              <a:pathLst>
                <a:path h="7510653" w="7510653">
                  <a:moveTo>
                    <a:pt x="0" y="0"/>
                  </a:moveTo>
                  <a:lnTo>
                    <a:pt x="7510653" y="0"/>
                  </a:lnTo>
                  <a:lnTo>
                    <a:pt x="7510653" y="7510653"/>
                  </a:lnTo>
                  <a:lnTo>
                    <a:pt x="0" y="75106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061428" y="1346068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LINKS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01548" y="8793778"/>
            <a:ext cx="1226344" cy="636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0"/>
              </a:lnSpc>
            </a:pPr>
            <a:r>
              <a:rPr lang="en-US" sz="3436" u="sng">
                <a:solidFill>
                  <a:srgbClr val="0000FF"/>
                </a:solidFill>
                <a:latin typeface="Be Vietnam Ultra-Bold"/>
                <a:hlinkClick r:id="rId7" tooltip="https://events-sathyabama-production.up.railway.app"/>
              </a:rPr>
              <a:t>DEMO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40330" y="8774728"/>
            <a:ext cx="2574386" cy="622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sz="3236" u="sng">
                <a:solidFill>
                  <a:srgbClr val="0000FF"/>
                </a:solidFill>
                <a:latin typeface="Be Vietnam Ultra-Bold"/>
                <a:hlinkClick r:id="rId8" tooltip="https://events-sathyabama.vercel.app"/>
              </a:rPr>
              <a:t>PRODUCTION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1773" y="904517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427530" y="3229715"/>
            <a:ext cx="13941424" cy="6774259"/>
            <a:chOff x="0" y="0"/>
            <a:chExt cx="18588565" cy="90323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588610" cy="9032367"/>
            </a:xfrm>
            <a:custGeom>
              <a:avLst/>
              <a:gdLst/>
              <a:ahLst/>
              <a:cxnLst/>
              <a:rect r="r" b="b" t="t" l="l"/>
              <a:pathLst>
                <a:path h="9032367" w="18588610">
                  <a:moveTo>
                    <a:pt x="0" y="0"/>
                  </a:moveTo>
                  <a:lnTo>
                    <a:pt x="18588610" y="0"/>
                  </a:lnTo>
                  <a:lnTo>
                    <a:pt x="18588610" y="9032367"/>
                  </a:lnTo>
                  <a:lnTo>
                    <a:pt x="0" y="9032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061428" y="1346068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FLOW CHART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1773" y="904517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89794" y="3277340"/>
            <a:ext cx="16169506" cy="5949031"/>
            <a:chOff x="0" y="0"/>
            <a:chExt cx="21559341" cy="79320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559393" cy="7932039"/>
            </a:xfrm>
            <a:custGeom>
              <a:avLst/>
              <a:gdLst/>
              <a:ahLst/>
              <a:cxnLst/>
              <a:rect r="r" b="b" t="t" l="l"/>
              <a:pathLst>
                <a:path h="7932039" w="21559393">
                  <a:moveTo>
                    <a:pt x="0" y="0"/>
                  </a:moveTo>
                  <a:lnTo>
                    <a:pt x="21559393" y="0"/>
                  </a:lnTo>
                  <a:lnTo>
                    <a:pt x="21559393" y="7932039"/>
                  </a:lnTo>
                  <a:lnTo>
                    <a:pt x="0" y="79320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0" r="0" b="-1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061428" y="1346068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SYSTEM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1773" y="904517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691773" y="3229715"/>
            <a:ext cx="12936410" cy="6782363"/>
            <a:chOff x="0" y="0"/>
            <a:chExt cx="17248547" cy="90431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48505" cy="9043162"/>
            </a:xfrm>
            <a:custGeom>
              <a:avLst/>
              <a:gdLst/>
              <a:ahLst/>
              <a:cxnLst/>
              <a:rect r="r" b="b" t="t" l="l"/>
              <a:pathLst>
                <a:path h="9043162" w="17248505">
                  <a:moveTo>
                    <a:pt x="0" y="0"/>
                  </a:moveTo>
                  <a:lnTo>
                    <a:pt x="17248505" y="0"/>
                  </a:lnTo>
                  <a:lnTo>
                    <a:pt x="17248505" y="9043162"/>
                  </a:lnTo>
                  <a:lnTo>
                    <a:pt x="0" y="9043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061428" y="1346068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SSR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1773" y="598521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209075" y="2828470"/>
            <a:ext cx="11869850" cy="7240609"/>
            <a:chOff x="0" y="0"/>
            <a:chExt cx="15826467" cy="96541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826487" cy="9654159"/>
            </a:xfrm>
            <a:custGeom>
              <a:avLst/>
              <a:gdLst/>
              <a:ahLst/>
              <a:cxnLst/>
              <a:rect r="r" b="b" t="t" l="l"/>
              <a:pathLst>
                <a:path h="9654159" w="15826487">
                  <a:moveTo>
                    <a:pt x="0" y="0"/>
                  </a:moveTo>
                  <a:lnTo>
                    <a:pt x="15826487" y="0"/>
                  </a:lnTo>
                  <a:lnTo>
                    <a:pt x="15826487" y="9654159"/>
                  </a:lnTo>
                  <a:lnTo>
                    <a:pt x="0" y="96541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3" r="0" b="-2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061428" y="1135323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BACKEND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1773" y="904517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918616" y="3401165"/>
            <a:ext cx="10450767" cy="6396159"/>
            <a:chOff x="0" y="0"/>
            <a:chExt cx="13934356" cy="85282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34312" cy="8528177"/>
            </a:xfrm>
            <a:custGeom>
              <a:avLst/>
              <a:gdLst/>
              <a:ahLst/>
              <a:cxnLst/>
              <a:rect r="r" b="b" t="t" l="l"/>
              <a:pathLst>
                <a:path h="8528177" w="13934312">
                  <a:moveTo>
                    <a:pt x="0" y="0"/>
                  </a:moveTo>
                  <a:lnTo>
                    <a:pt x="13934312" y="0"/>
                  </a:lnTo>
                  <a:lnTo>
                    <a:pt x="13934312" y="8528177"/>
                  </a:lnTo>
                  <a:lnTo>
                    <a:pt x="0" y="8528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88" r="0" b="-3588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061428" y="1346068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KUBERNETES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9528" y="2817124"/>
            <a:ext cx="15449772" cy="607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0287" indent="-263429" lvl="2">
              <a:lnSpc>
                <a:spcPts val="4839"/>
              </a:lnSpc>
              <a:buFont typeface="Arial"/>
              <a:buChar char="⚬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Authentication Service</a:t>
            </a:r>
          </a:p>
          <a:p>
            <a:pPr algn="just" marL="790287" indent="-263429" lvl="2">
              <a:lnSpc>
                <a:spcPts val="4839"/>
              </a:lnSpc>
              <a:buFont typeface="Arial"/>
              <a:buChar char="⚬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E-mail Service</a:t>
            </a:r>
          </a:p>
          <a:p>
            <a:pPr algn="just" marL="790287" indent="-263429" lvl="2">
              <a:lnSpc>
                <a:spcPts val="4839"/>
              </a:lnSpc>
              <a:buFont typeface="Arial"/>
              <a:buChar char="⚬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CDN (Content- Delivery Network)</a:t>
            </a:r>
          </a:p>
          <a:p>
            <a:pPr algn="just" marL="790287" indent="-263429" lvl="2">
              <a:lnSpc>
                <a:spcPts val="4839"/>
              </a:lnSpc>
              <a:buFont typeface="Arial"/>
              <a:buChar char="⚬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CRON Jobs</a:t>
            </a:r>
          </a:p>
          <a:p>
            <a:pPr algn="just" marL="790287" indent="-263429" lvl="2">
              <a:lnSpc>
                <a:spcPts val="4839"/>
              </a:lnSpc>
              <a:buFont typeface="Arial"/>
              <a:buChar char="⚬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Image Compression</a:t>
            </a:r>
          </a:p>
          <a:p>
            <a:pPr algn="just" marL="790287" indent="-263429" lvl="2">
              <a:lnSpc>
                <a:spcPts val="4839"/>
              </a:lnSpc>
              <a:buFont typeface="Arial"/>
              <a:buChar char="⚬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Caching Service</a:t>
            </a:r>
          </a:p>
          <a:p>
            <a:pPr algn="just" marL="790287" indent="-263429" lvl="2">
              <a:lnSpc>
                <a:spcPts val="4839"/>
              </a:lnSpc>
              <a:buFont typeface="Arial"/>
              <a:buChar char="⚬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Load Balancer Service</a:t>
            </a:r>
          </a:p>
          <a:p>
            <a:pPr algn="just" marL="790287" indent="-263429" lvl="2">
              <a:lnSpc>
                <a:spcPts val="4839"/>
              </a:lnSpc>
              <a:buFont typeface="Arial"/>
              <a:buChar char="⚬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CI/CD with Jenkins</a:t>
            </a:r>
          </a:p>
          <a:p>
            <a:pPr algn="just" marL="790287" indent="-263429" lvl="2">
              <a:lnSpc>
                <a:spcPts val="4839"/>
              </a:lnSpc>
              <a:buFont typeface="Arial"/>
              <a:buChar char="⚬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Data Pipeline Service with ERP</a:t>
            </a:r>
          </a:p>
          <a:p>
            <a:pPr algn="just" marL="790287" indent="-263429" lvl="2">
              <a:lnSpc>
                <a:spcPts val="4839"/>
              </a:lnSpc>
              <a:buFont typeface="Arial"/>
              <a:buChar char="⚬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Bulk OTP Polling Queue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7185" y="903476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MODULES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531037" y="339498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3084499"/>
            <a:ext cx="15449772" cy="558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This research paper examines the optimization of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data fetching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caching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manipulation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in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Next.js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by comparing traditional methods with the use of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server actions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server components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progressive enhancement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. 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By analyzing the performance and scalability of both approaches, this study aims to highlight the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advantages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improvements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offered by the newer techniques in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Next.js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applications. 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The research will provide insights into the effectiveness of server actions, server components, and progressive enhancement in optimizing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data operations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enabling developers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to make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informed decisions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about their implementation.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56811" y="1372302"/>
            <a:ext cx="5075408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ABSTRACT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91773" y="892650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73492" y="4236345"/>
            <a:ext cx="1296626" cy="928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8"/>
              </a:lnSpc>
            </a:pPr>
            <a:r>
              <a:rPr lang="en-US" sz="4999">
                <a:solidFill>
                  <a:srgbClr val="000000"/>
                </a:solidFill>
                <a:latin typeface="Be Vietnam"/>
              </a:rPr>
              <a:t>80%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051031" y="3306787"/>
            <a:ext cx="3157171" cy="3055669"/>
          </a:xfrm>
          <a:custGeom>
            <a:avLst/>
            <a:gdLst/>
            <a:ahLst/>
            <a:cxnLst/>
            <a:rect r="r" b="b" t="t" l="l"/>
            <a:pathLst>
              <a:path h="3055669" w="3157171">
                <a:moveTo>
                  <a:pt x="0" y="0"/>
                </a:moveTo>
                <a:lnTo>
                  <a:pt x="3157171" y="0"/>
                </a:lnTo>
                <a:lnTo>
                  <a:pt x="3157171" y="3055669"/>
                </a:lnTo>
                <a:lnTo>
                  <a:pt x="0" y="305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11673" y="4668467"/>
            <a:ext cx="1826804" cy="131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69"/>
              </a:lnSpc>
            </a:pPr>
            <a:r>
              <a:rPr lang="en-US" sz="7120">
                <a:solidFill>
                  <a:srgbClr val="000000"/>
                </a:solidFill>
                <a:latin typeface="Be Vietnam"/>
              </a:rPr>
              <a:t>65%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021303" y="3340587"/>
            <a:ext cx="4414812" cy="4381778"/>
          </a:xfrm>
          <a:custGeom>
            <a:avLst/>
            <a:gdLst/>
            <a:ahLst/>
            <a:cxnLst/>
            <a:rect r="r" b="b" t="t" l="l"/>
            <a:pathLst>
              <a:path h="4381778" w="4414812">
                <a:moveTo>
                  <a:pt x="0" y="0"/>
                </a:moveTo>
                <a:lnTo>
                  <a:pt x="4414812" y="0"/>
                </a:lnTo>
                <a:lnTo>
                  <a:pt x="4414812" y="4381778"/>
                </a:lnTo>
                <a:lnTo>
                  <a:pt x="0" y="4381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935794" y="4236345"/>
            <a:ext cx="1233774" cy="928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8"/>
              </a:lnSpc>
            </a:pPr>
            <a:r>
              <a:rPr lang="en-US" sz="4999">
                <a:solidFill>
                  <a:srgbClr val="000000"/>
                </a:solidFill>
                <a:latin typeface="Be Vietnam"/>
              </a:rPr>
              <a:t>70%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005276" y="3306787"/>
            <a:ext cx="3094808" cy="3081415"/>
          </a:xfrm>
          <a:custGeom>
            <a:avLst/>
            <a:gdLst/>
            <a:ahLst/>
            <a:cxnLst/>
            <a:rect r="r" b="b" t="t" l="l"/>
            <a:pathLst>
              <a:path h="3081415" w="3094808">
                <a:moveTo>
                  <a:pt x="0" y="0"/>
                </a:moveTo>
                <a:lnTo>
                  <a:pt x="3094808" y="0"/>
                </a:lnTo>
                <a:lnTo>
                  <a:pt x="3094808" y="3081415"/>
                </a:lnTo>
                <a:lnTo>
                  <a:pt x="0" y="3081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5611" y="6439276"/>
            <a:ext cx="4092387" cy="1069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6"/>
              </a:lnSpc>
            </a:pPr>
            <a:r>
              <a:rPr lang="en-US" sz="2904">
                <a:solidFill>
                  <a:srgbClr val="545454"/>
                </a:solidFill>
                <a:latin typeface="Be Vietnam"/>
              </a:rPr>
              <a:t>More Efficient Event Approval and Tracking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94639" y="7780212"/>
            <a:ext cx="5828268" cy="628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545454"/>
                </a:solidFill>
                <a:latin typeface="Be Vietnam"/>
              </a:rPr>
              <a:t>Faster Initial Load Times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06605" y="6420226"/>
            <a:ext cx="4092387" cy="112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</a:pPr>
            <a:r>
              <a:rPr lang="en-US" sz="3003">
                <a:solidFill>
                  <a:srgbClr val="545454"/>
                </a:solidFill>
                <a:latin typeface="Be Vietnam"/>
              </a:rPr>
              <a:t>Faster Event Announcements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52573" y="7720997"/>
            <a:ext cx="17182855" cy="2130868"/>
          </a:xfrm>
          <a:custGeom>
            <a:avLst/>
            <a:gdLst/>
            <a:ahLst/>
            <a:cxnLst/>
            <a:rect r="r" b="b" t="t" l="l"/>
            <a:pathLst>
              <a:path h="2130868" w="17182855">
                <a:moveTo>
                  <a:pt x="0" y="0"/>
                </a:moveTo>
                <a:lnTo>
                  <a:pt x="17182855" y="0"/>
                </a:lnTo>
                <a:lnTo>
                  <a:pt x="17182855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2573" y="722938"/>
            <a:ext cx="17182855" cy="2130868"/>
          </a:xfrm>
          <a:custGeom>
            <a:avLst/>
            <a:gdLst/>
            <a:ahLst/>
            <a:cxnLst/>
            <a:rect r="r" b="b" t="t" l="l"/>
            <a:pathLst>
              <a:path h="2130868" w="17182855">
                <a:moveTo>
                  <a:pt x="0" y="0"/>
                </a:moveTo>
                <a:lnTo>
                  <a:pt x="17182855" y="0"/>
                </a:lnTo>
                <a:lnTo>
                  <a:pt x="17182855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1" b="-3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07185" y="1107901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BENCHMARKS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8378" y="2445622"/>
            <a:ext cx="15449772" cy="7287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7409" indent="-202470" lvl="2">
              <a:lnSpc>
                <a:spcPts val="3719"/>
              </a:lnSpc>
              <a:buFont typeface="Arial"/>
              <a:buChar char="⚬"/>
            </a:pPr>
            <a:r>
              <a:rPr lang="en-US" sz="2656">
                <a:solidFill>
                  <a:srgbClr val="545454"/>
                </a:solidFill>
                <a:latin typeface="Be Vietnam"/>
              </a:rPr>
              <a:t>P. Kishore and M. B M, “</a:t>
            </a:r>
            <a:r>
              <a:rPr lang="en-US" sz="2656">
                <a:solidFill>
                  <a:srgbClr val="545454"/>
                </a:solidFill>
                <a:latin typeface="Be Vietnam Bold"/>
              </a:rPr>
              <a:t>Evolution of Client-Side Rendering over Server-Side Rendering</a:t>
            </a:r>
            <a:r>
              <a:rPr lang="en-US" sz="2656">
                <a:solidFill>
                  <a:srgbClr val="545454"/>
                </a:solidFill>
                <a:latin typeface="Be Vietnam"/>
              </a:rPr>
              <a:t>,” vol. 3, no. 2, pp. 1–10, 2020.</a:t>
            </a:r>
          </a:p>
          <a:p>
            <a:pPr algn="just" marL="607409" indent="-202470" lvl="2">
              <a:lnSpc>
                <a:spcPts val="3719"/>
              </a:lnSpc>
              <a:buFont typeface="Arial"/>
              <a:buChar char="⚬"/>
            </a:pPr>
            <a:r>
              <a:rPr lang="en-US" sz="2656">
                <a:solidFill>
                  <a:srgbClr val="545454"/>
                </a:solidFill>
                <a:latin typeface="Be Vietnam"/>
              </a:rPr>
              <a:t>Vercel, “</a:t>
            </a:r>
            <a:r>
              <a:rPr lang="en-US" sz="2656">
                <a:solidFill>
                  <a:srgbClr val="545454"/>
                </a:solidFill>
                <a:latin typeface="Be Vietnam Bold"/>
              </a:rPr>
              <a:t>Data Fetching Overview</a:t>
            </a:r>
            <a:r>
              <a:rPr lang="en-US" sz="2656">
                <a:solidFill>
                  <a:srgbClr val="545454"/>
                </a:solidFill>
                <a:latin typeface="Be Vietnam"/>
              </a:rPr>
              <a:t>,” 2022. </a:t>
            </a:r>
            <a:r>
              <a:rPr lang="en-US" sz="2656">
                <a:solidFill>
                  <a:srgbClr val="545454"/>
                </a:solidFill>
                <a:latin typeface="Be Vietnam Bold"/>
              </a:rPr>
              <a:t>https://nextjs.org/docs/basicfeatures/data-fetching/index </a:t>
            </a:r>
            <a:r>
              <a:rPr lang="en-US" sz="2656">
                <a:solidFill>
                  <a:srgbClr val="545454"/>
                </a:solidFill>
                <a:latin typeface="Be Vietnam"/>
              </a:rPr>
              <a:t>(accessed Jan. 24, 2022)</a:t>
            </a:r>
          </a:p>
          <a:p>
            <a:pPr algn="just" marL="607409" indent="-202470" lvl="2">
              <a:lnSpc>
                <a:spcPts val="3719"/>
              </a:lnSpc>
              <a:buFont typeface="Arial"/>
              <a:buChar char="⚬"/>
            </a:pPr>
            <a:r>
              <a:rPr lang="en-US" sz="2656">
                <a:solidFill>
                  <a:srgbClr val="545454"/>
                </a:solidFill>
                <a:latin typeface="Be Vietnam"/>
              </a:rPr>
              <a:t>S. G. V and A. Sandeep, “</a:t>
            </a:r>
            <a:r>
              <a:rPr lang="en-US" sz="2656">
                <a:solidFill>
                  <a:srgbClr val="545454"/>
                </a:solidFill>
                <a:latin typeface="Be Vietnam Bold"/>
              </a:rPr>
              <a:t>Comprehensive Analysis of React-Redux Development Framework</a:t>
            </a:r>
            <a:r>
              <a:rPr lang="en-US" sz="2656">
                <a:solidFill>
                  <a:srgbClr val="545454"/>
                </a:solidFill>
                <a:latin typeface="Be Vietnam"/>
              </a:rPr>
              <a:t>,” Int. J. Creat. Res. Thoughts www.ijcrt.org, vol. 8, no. 4, p. 4230, 2020. </a:t>
            </a:r>
          </a:p>
          <a:p>
            <a:pPr algn="just" marL="607409" indent="-202470" lvl="2">
              <a:lnSpc>
                <a:spcPts val="3719"/>
              </a:lnSpc>
              <a:buFont typeface="Arial"/>
              <a:buChar char="⚬"/>
            </a:pPr>
            <a:r>
              <a:rPr lang="en-US" sz="2656">
                <a:solidFill>
                  <a:srgbClr val="545454"/>
                </a:solidFill>
                <a:latin typeface="Be Vietnam"/>
              </a:rPr>
              <a:t>B. McNamee, "</a:t>
            </a:r>
            <a:r>
              <a:rPr lang="en-US" sz="2656">
                <a:solidFill>
                  <a:srgbClr val="545454"/>
                </a:solidFill>
                <a:latin typeface="Be Vietnam Bold"/>
              </a:rPr>
              <a:t>Server-Side Rendering with React: A Comprehensive Guide</a:t>
            </a:r>
            <a:r>
              <a:rPr lang="en-US" sz="2656">
                <a:solidFill>
                  <a:srgbClr val="545454"/>
                </a:solidFill>
                <a:latin typeface="Be Vietnam"/>
              </a:rPr>
              <a:t>," Smashing Magazine, Nov. 2020. </a:t>
            </a:r>
          </a:p>
          <a:p>
            <a:pPr algn="just" marL="561689" indent="-187230" lvl="2">
              <a:lnSpc>
                <a:spcPts val="3440"/>
              </a:lnSpc>
              <a:buFont typeface="Arial"/>
              <a:buChar char="⚬"/>
            </a:pPr>
            <a:r>
              <a:rPr lang="en-US" sz="2457">
                <a:solidFill>
                  <a:srgbClr val="545454"/>
                </a:solidFill>
                <a:latin typeface="Be Vietnam"/>
              </a:rPr>
              <a:t>A. Bhattacharya, "</a:t>
            </a:r>
            <a:r>
              <a:rPr lang="en-US" sz="2457">
                <a:solidFill>
                  <a:srgbClr val="545454"/>
                </a:solidFill>
                <a:latin typeface="Be Vietnam Bold"/>
              </a:rPr>
              <a:t>The Pros and Cons of Server-Side Rendering in React Apps</a:t>
            </a:r>
            <a:r>
              <a:rPr lang="en-US" sz="2457">
                <a:solidFill>
                  <a:srgbClr val="545454"/>
                </a:solidFill>
                <a:latin typeface="Be Vietnam"/>
              </a:rPr>
              <a:t>," The Startup, May 2022. </a:t>
            </a:r>
            <a:r>
              <a:rPr lang="en-US" sz="2457">
                <a:solidFill>
                  <a:srgbClr val="545454"/>
                </a:solidFill>
                <a:latin typeface="Be Vietnam Bold"/>
              </a:rPr>
              <a:t>https://medium.com/swlh/the-pros-and-cons-of-server-side-rendering-in-react-apps-3505f4a2fcd5</a:t>
            </a:r>
            <a:r>
              <a:rPr lang="en-US" sz="2457">
                <a:solidFill>
                  <a:srgbClr val="545454"/>
                </a:solidFill>
                <a:latin typeface="Be Vietnam"/>
              </a:rPr>
              <a:t>. </a:t>
            </a:r>
          </a:p>
          <a:p>
            <a:pPr algn="just" marL="584550" indent="-194850" lvl="2">
              <a:lnSpc>
                <a:spcPts val="3580"/>
              </a:lnSpc>
              <a:buFont typeface="Arial"/>
              <a:buChar char="⚬"/>
            </a:pPr>
            <a:r>
              <a:rPr lang="en-US" sz="2557">
                <a:solidFill>
                  <a:srgbClr val="545454"/>
                </a:solidFill>
                <a:latin typeface="Be Vietnam"/>
              </a:rPr>
              <a:t>A. Srinivasan, "</a:t>
            </a:r>
            <a:r>
              <a:rPr lang="en-US" sz="2557">
                <a:solidFill>
                  <a:srgbClr val="545454"/>
                </a:solidFill>
                <a:latin typeface="Be Vietnam Bold"/>
              </a:rPr>
              <a:t>React SSR vs CSR: Benefits and Trade-offs</a:t>
            </a:r>
            <a:r>
              <a:rPr lang="en-US" sz="2557">
                <a:solidFill>
                  <a:srgbClr val="545454"/>
                </a:solidFill>
                <a:latin typeface="Be Vietnam"/>
              </a:rPr>
              <a:t>," LogRocket Blog, May 2021. Available: </a:t>
            </a:r>
            <a:r>
              <a:rPr lang="en-US" sz="2557">
                <a:solidFill>
                  <a:srgbClr val="545454"/>
                </a:solidFill>
                <a:latin typeface="Be Vietnam Bold"/>
              </a:rPr>
              <a:t>https://blog.logrocket.com/react-ssr-vs-csr-benefits-and-trade-offs/</a:t>
            </a:r>
            <a:r>
              <a:rPr lang="en-US" sz="2557">
                <a:solidFill>
                  <a:srgbClr val="545454"/>
                </a:solidFill>
                <a:latin typeface="Be Vietnam"/>
              </a:rPr>
              <a:t>. </a:t>
            </a:r>
          </a:p>
          <a:p>
            <a:pPr algn="just" marL="584550" indent="-194850" lvl="2">
              <a:lnSpc>
                <a:spcPts val="3580"/>
              </a:lnSpc>
              <a:buFont typeface="Arial"/>
              <a:buChar char="⚬"/>
            </a:pPr>
            <a:r>
              <a:rPr lang="en-US" sz="2557">
                <a:solidFill>
                  <a:srgbClr val="545454"/>
                </a:solidFill>
                <a:latin typeface="Be Vietnam"/>
              </a:rPr>
              <a:t>S. Jangra, "</a:t>
            </a:r>
            <a:r>
              <a:rPr lang="en-US" sz="2557">
                <a:solidFill>
                  <a:srgbClr val="545454"/>
                </a:solidFill>
                <a:latin typeface="Be Vietnam Bold"/>
              </a:rPr>
              <a:t>A Comprehensive Guide to Server-Side Rendering with Next.js</a:t>
            </a:r>
            <a:r>
              <a:rPr lang="en-US" sz="2557">
                <a:solidFill>
                  <a:srgbClr val="545454"/>
                </a:solidFill>
                <a:latin typeface="Be Vietnam"/>
              </a:rPr>
              <a:t>," Hashnode Blog, Mar. 2023. </a:t>
            </a:r>
            <a:r>
              <a:rPr lang="en-US" sz="2557">
                <a:solidFill>
                  <a:srgbClr val="545454"/>
                </a:solidFill>
                <a:latin typeface="Be Vietnam Bold"/>
              </a:rPr>
              <a:t>https://hashnode.com/post/a-comprehensive-guide-to-server-side-rendering-with-nextjs-ckxwoagb100x3gvs15kxdhswf</a:t>
            </a:r>
            <a:r>
              <a:rPr lang="en-US" sz="2557">
                <a:solidFill>
                  <a:srgbClr val="545454"/>
                </a:solidFill>
                <a:latin typeface="Be Vietnam"/>
              </a:rPr>
              <a:t>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7185" y="903476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REFERENCES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531037" y="339498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51541" y="4672580"/>
            <a:ext cx="10784918" cy="1469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19"/>
              </a:lnSpc>
            </a:pPr>
            <a:r>
              <a:rPr lang="en-US" sz="13184">
                <a:solidFill>
                  <a:srgbClr val="545454"/>
                </a:solidFill>
                <a:latin typeface="Be Vietnam Ultra-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996603" y="4228501"/>
            <a:ext cx="511805" cy="529798"/>
          </a:xfrm>
          <a:custGeom>
            <a:avLst/>
            <a:gdLst/>
            <a:ahLst/>
            <a:cxnLst/>
            <a:rect r="r" b="b" t="t" l="l"/>
            <a:pathLst>
              <a:path h="529798" w="511805">
                <a:moveTo>
                  <a:pt x="0" y="0"/>
                </a:moveTo>
                <a:lnTo>
                  <a:pt x="511805" y="0"/>
                </a:lnTo>
                <a:lnTo>
                  <a:pt x="511805" y="529798"/>
                </a:lnTo>
                <a:lnTo>
                  <a:pt x="0" y="529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9592" y="5954499"/>
            <a:ext cx="511805" cy="529798"/>
          </a:xfrm>
          <a:custGeom>
            <a:avLst/>
            <a:gdLst/>
            <a:ahLst/>
            <a:cxnLst/>
            <a:rect r="r" b="b" t="t" l="l"/>
            <a:pathLst>
              <a:path h="529798" w="511805">
                <a:moveTo>
                  <a:pt x="0" y="0"/>
                </a:moveTo>
                <a:lnTo>
                  <a:pt x="511805" y="0"/>
                </a:lnTo>
                <a:lnTo>
                  <a:pt x="511805" y="529798"/>
                </a:lnTo>
                <a:lnTo>
                  <a:pt x="0" y="529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16378" y="3848276"/>
            <a:ext cx="380225" cy="393592"/>
          </a:xfrm>
          <a:custGeom>
            <a:avLst/>
            <a:gdLst/>
            <a:ahLst/>
            <a:cxnLst/>
            <a:rect r="r" b="b" t="t" l="l"/>
            <a:pathLst>
              <a:path h="393592" w="380225">
                <a:moveTo>
                  <a:pt x="0" y="0"/>
                </a:moveTo>
                <a:lnTo>
                  <a:pt x="380225" y="0"/>
                </a:lnTo>
                <a:lnTo>
                  <a:pt x="380225" y="393592"/>
                </a:lnTo>
                <a:lnTo>
                  <a:pt x="0" y="393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91397" y="6470931"/>
            <a:ext cx="380225" cy="393592"/>
          </a:xfrm>
          <a:custGeom>
            <a:avLst/>
            <a:gdLst/>
            <a:ahLst/>
            <a:cxnLst/>
            <a:rect r="r" b="b" t="t" l="l"/>
            <a:pathLst>
              <a:path h="393592" w="380225">
                <a:moveTo>
                  <a:pt x="0" y="0"/>
                </a:moveTo>
                <a:lnTo>
                  <a:pt x="380225" y="0"/>
                </a:lnTo>
                <a:lnTo>
                  <a:pt x="380225" y="393592"/>
                </a:lnTo>
                <a:lnTo>
                  <a:pt x="0" y="393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74765" y="-1787017"/>
            <a:ext cx="3086108" cy="3194602"/>
          </a:xfrm>
          <a:custGeom>
            <a:avLst/>
            <a:gdLst/>
            <a:ahLst/>
            <a:cxnLst/>
            <a:rect r="r" b="b" t="t" l="l"/>
            <a:pathLst>
              <a:path h="3194602" w="3086108">
                <a:moveTo>
                  <a:pt x="0" y="0"/>
                </a:moveTo>
                <a:lnTo>
                  <a:pt x="3086108" y="0"/>
                </a:lnTo>
                <a:lnTo>
                  <a:pt x="3086108" y="3194602"/>
                </a:lnTo>
                <a:lnTo>
                  <a:pt x="0" y="31946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7127" y="9009895"/>
            <a:ext cx="3086108" cy="3194602"/>
          </a:xfrm>
          <a:custGeom>
            <a:avLst/>
            <a:gdLst/>
            <a:ahLst/>
            <a:cxnLst/>
            <a:rect r="r" b="b" t="t" l="l"/>
            <a:pathLst>
              <a:path h="3194602" w="3086108">
                <a:moveTo>
                  <a:pt x="0" y="0"/>
                </a:moveTo>
                <a:lnTo>
                  <a:pt x="3086108" y="0"/>
                </a:lnTo>
                <a:lnTo>
                  <a:pt x="3086108" y="3194602"/>
                </a:lnTo>
                <a:lnTo>
                  <a:pt x="0" y="3194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74767" y="437656"/>
            <a:ext cx="3194602" cy="3086108"/>
          </a:xfrm>
          <a:custGeom>
            <a:avLst/>
            <a:gdLst/>
            <a:ahLst/>
            <a:cxnLst/>
            <a:rect r="r" b="b" t="t" l="l"/>
            <a:pathLst>
              <a:path h="3086108" w="3194602">
                <a:moveTo>
                  <a:pt x="0" y="0"/>
                </a:moveTo>
                <a:lnTo>
                  <a:pt x="3194602" y="0"/>
                </a:lnTo>
                <a:lnTo>
                  <a:pt x="3194602" y="3086108"/>
                </a:lnTo>
                <a:lnTo>
                  <a:pt x="0" y="30861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8631" y="6893716"/>
            <a:ext cx="3194602" cy="3086108"/>
          </a:xfrm>
          <a:custGeom>
            <a:avLst/>
            <a:gdLst/>
            <a:ahLst/>
            <a:cxnLst/>
            <a:rect r="r" b="b" t="t" l="l"/>
            <a:pathLst>
              <a:path h="3086108" w="3194602">
                <a:moveTo>
                  <a:pt x="0" y="0"/>
                </a:moveTo>
                <a:lnTo>
                  <a:pt x="3194602" y="0"/>
                </a:lnTo>
                <a:lnTo>
                  <a:pt x="3194602" y="3086108"/>
                </a:lnTo>
                <a:lnTo>
                  <a:pt x="0" y="30861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3394061"/>
            <a:ext cx="15449772" cy="502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Web applications play a pivotal role in the digital landscape, and their performance is of paramount importance. 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This research delves into the realm of </a:t>
            </a:r>
            <a:r>
              <a:rPr lang="en-US" sz="3157">
                <a:solidFill>
                  <a:srgbClr val="545454"/>
                </a:solidFill>
                <a:latin typeface="Be Vietnam Ultra-Bold"/>
              </a:rPr>
              <a:t>Server-Side Rendering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(SSR) and explores various techniques for</a:t>
            </a:r>
            <a:r>
              <a:rPr lang="en-US" sz="3157">
                <a:solidFill>
                  <a:srgbClr val="545454"/>
                </a:solidFill>
                <a:latin typeface="Be Vietnam Ultra-Bold"/>
              </a:rPr>
              <a:t> data fetching, caching, and manipulation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. It particularly focuses on </a:t>
            </a:r>
            <a:r>
              <a:rPr lang="en-US" sz="3157">
                <a:solidFill>
                  <a:srgbClr val="545454"/>
                </a:solidFill>
                <a:latin typeface="Be Vietnam Ultra-Bold"/>
              </a:rPr>
              <a:t>server actions, server components,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and</a:t>
            </a:r>
            <a:r>
              <a:rPr lang="en-US" sz="3157">
                <a:solidFill>
                  <a:srgbClr val="545454"/>
                </a:solidFill>
                <a:latin typeface="Be Vietnam Ultra-Bold"/>
              </a:rPr>
              <a:t> progressive enhancement. 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In this paper, we aim to analyze these techniques, uncover their merits and demerits, and shed light on their potential impact on web application optimization and user experiences.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27640" y="1334202"/>
            <a:ext cx="6432720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91773" y="892650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3096365"/>
            <a:ext cx="15449772" cy="557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Compare performance between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traditional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modern data caching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revalidation techniques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in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Next.js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.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Evaluate the benefits and limitations of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server actions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components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in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data fetching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manipulation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compared to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 traditional methods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.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Assess the impact of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progressive enhancement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on user experience in Next.js compared to traditional approaches.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Optimize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data fetching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caching,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manipulation in Next.js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by analyzing modern and traditional techniques.</a:t>
            </a:r>
          </a:p>
          <a:p>
            <a:pPr algn="just" marL="721707" indent="-240569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Provide </a:t>
            </a:r>
            <a:r>
              <a:rPr lang="en-US" sz="3157">
                <a:solidFill>
                  <a:srgbClr val="545454"/>
                </a:solidFill>
                <a:latin typeface="Be Vietnam Ultra-Bold"/>
              </a:rPr>
              <a:t>practical recommendations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for developers working with data in Next.js, considering both modern and traditional approaches.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23977" y="1365327"/>
            <a:ext cx="13617366" cy="11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OBJECTIVES OF THE RESEARCH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91773" y="904517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1773" y="904517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17441" y="3401165"/>
          <a:ext cx="17449800" cy="5801025"/>
        </p:xfrm>
        <a:graphic>
          <a:graphicData uri="http://schemas.openxmlformats.org/drawingml/2006/table">
            <a:tbl>
              <a:tblPr/>
              <a:tblGrid>
                <a:gridCol w="3426166"/>
                <a:gridCol w="2337273"/>
                <a:gridCol w="1232738"/>
                <a:gridCol w="2388768"/>
                <a:gridCol w="2536808"/>
                <a:gridCol w="2638509"/>
                <a:gridCol w="2889540"/>
              </a:tblGrid>
              <a:tr h="7093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Title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Author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Year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Methodology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Inference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Demerits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React Apps with Server-Side Rendering: Next.js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Harish A Jartarghar et al.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Server-Side Rendering (Next.js)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Compares React.js client-side rendering with Next.js server-side rendering.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Next.js improves web page loading speed by using server-side rendering.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Doesn't provide a clear outline of specific performance metrics or case studies.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8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Modern Front End Web Architectures with React.Js</a:t>
                      </a:r>
                      <a:endParaRPr lang="en-US" sz="1100"/>
                    </a:p>
                    <a:p>
                      <a:pPr algn="ctr">
                        <a:lnSpc>
                          <a:spcPts val="3146"/>
                        </a:lnSpc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and Next.Js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Mochammad Fariz Syah Lazuardy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Description and Comparison (Next.js)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Describes web architectures using React.js and Next.js.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Highlights advantages and disadvantages of React.js and Next.js.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White screen during initial load. Requires additional libraries for routing and state management.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2061428" y="1346068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INFERENCES (LITERATURE SURVEY)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1773" y="774263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08241" y="2985162"/>
          <a:ext cx="17449800" cy="7023100"/>
        </p:xfrm>
        <a:graphic>
          <a:graphicData uri="http://schemas.openxmlformats.org/drawingml/2006/table">
            <a:tbl>
              <a:tblPr/>
              <a:tblGrid>
                <a:gridCol w="3426166"/>
                <a:gridCol w="2337273"/>
                <a:gridCol w="1232738"/>
                <a:gridCol w="2388768"/>
                <a:gridCol w="2536808"/>
                <a:gridCol w="2638509"/>
                <a:gridCol w="2889540"/>
              </a:tblGrid>
              <a:tr h="7125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Title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Author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Year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Methodology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Inference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Demerits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Data Fetching with SSR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John K Renault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Server-Side Rendering (SSR)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Data fetching in SSR involves retrieving data from the server during page load.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Improved initial load times for web pages. Better SEO as HTML is pre-rendered. Caching benefits for frequently visited pages.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Increased server load due to frequent data requests. May not be suitable for real-time applications.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0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Caching Techniques and Progressive Server Components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Sarah Brown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Caching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Caching techniques enhance performance by storing and reusing previously fetched data.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 Reduced data transfer and latency for returning users. Faster page load times for cached content. 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Cache management complexity. Content may become stale if not updated properly. Limited use for dynamic data.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2061428" y="1258122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INFERENCES (LITERATURE SURVEY)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1773" y="846256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08241" y="3200030"/>
          <a:ext cx="17449800" cy="6680200"/>
        </p:xfrm>
        <a:graphic>
          <a:graphicData uri="http://schemas.openxmlformats.org/drawingml/2006/table">
            <a:tbl>
              <a:tblPr/>
              <a:tblGrid>
                <a:gridCol w="3426166"/>
                <a:gridCol w="2337273"/>
                <a:gridCol w="1232738"/>
                <a:gridCol w="2388768"/>
                <a:gridCol w="2536808"/>
                <a:gridCol w="2638509"/>
                <a:gridCol w="2889540"/>
              </a:tblGrid>
              <a:tr h="7121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Title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Author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Year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Methodology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Inference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Demerits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9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Data Manipulation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David Wilson 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Client-Side and Server-Side Rendering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Data manipulation can occur on both the client and server sides, depending on the application needs.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 Flexibility to choose the right data manipulation approach based on specific requirements. 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Potential for data synchronization issues between client and server. (Hydration Errors)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90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Analyzing SSR's Impact on Mobile Performance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Sarah L. Evans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Mobile Benchmarking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Investigates how SSR affects mobile devices' performance and user engagement.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Improved mobile loading times, decreased bounce rates.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Mobile-specific optimization required, potential for over-optimization.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2061428" y="1258122"/>
            <a:ext cx="14673629" cy="126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INFERENCES (LITERATURE SURVEY)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3821288"/>
            <a:ext cx="15449772" cy="4622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4568" indent="-248189" lvl="2">
              <a:lnSpc>
                <a:spcPts val="4559"/>
              </a:lnSpc>
              <a:buFont typeface="Arial"/>
              <a:buChar char="⚬"/>
            </a:pPr>
            <a:r>
              <a:rPr lang="en-US" sz="3256">
                <a:solidFill>
                  <a:srgbClr val="545454"/>
                </a:solidFill>
                <a:latin typeface="Be Vietnam"/>
              </a:rPr>
              <a:t>Combination of </a:t>
            </a:r>
            <a:r>
              <a:rPr lang="en-US" sz="3256">
                <a:solidFill>
                  <a:srgbClr val="545454"/>
                </a:solidFill>
                <a:latin typeface="Be Vietnam Bold"/>
              </a:rPr>
              <a:t>LRU, FIFO and LFU.</a:t>
            </a:r>
          </a:p>
          <a:p>
            <a:pPr algn="just" marL="744568" indent="-248189" lvl="2">
              <a:lnSpc>
                <a:spcPts val="4559"/>
              </a:lnSpc>
              <a:buFont typeface="Arial"/>
              <a:buChar char="⚬"/>
            </a:pPr>
            <a:r>
              <a:rPr lang="en-US" sz="3256">
                <a:solidFill>
                  <a:srgbClr val="545454"/>
                </a:solidFill>
                <a:latin typeface="Be Vietnam Bold"/>
              </a:rPr>
              <a:t>KMP and Boyer-Moore’s algorithm </a:t>
            </a:r>
            <a:r>
              <a:rPr lang="en-US" sz="3256">
                <a:solidFill>
                  <a:srgbClr val="545454"/>
                </a:solidFill>
                <a:latin typeface="Be Vietnam"/>
              </a:rPr>
              <a:t>are used for string matching.</a:t>
            </a:r>
          </a:p>
          <a:p>
            <a:pPr algn="just" marL="744568" indent="-248189" lvl="2">
              <a:lnSpc>
                <a:spcPts val="4559"/>
              </a:lnSpc>
              <a:buFont typeface="Arial"/>
              <a:buChar char="⚬"/>
            </a:pPr>
            <a:r>
              <a:rPr lang="en-US" sz="3256">
                <a:solidFill>
                  <a:srgbClr val="545454"/>
                </a:solidFill>
                <a:latin typeface="Be Vietnam Bold"/>
              </a:rPr>
              <a:t>Deflate</a:t>
            </a:r>
            <a:r>
              <a:rPr lang="en-US" sz="3256">
                <a:solidFill>
                  <a:srgbClr val="545454"/>
                </a:solidFill>
                <a:latin typeface="Be Vietnam"/>
              </a:rPr>
              <a:t> and </a:t>
            </a:r>
            <a:r>
              <a:rPr lang="en-US" sz="3256">
                <a:solidFill>
                  <a:srgbClr val="545454"/>
                </a:solidFill>
                <a:latin typeface="Be Vietnam Bold"/>
              </a:rPr>
              <a:t>Botli’s algorithms</a:t>
            </a:r>
            <a:r>
              <a:rPr lang="en-US" sz="3256">
                <a:solidFill>
                  <a:srgbClr val="545454"/>
                </a:solidFill>
                <a:latin typeface="Be Vietnam"/>
              </a:rPr>
              <a:t> for compression.</a:t>
            </a:r>
          </a:p>
          <a:p>
            <a:pPr algn="just" marL="744568" indent="-248189" lvl="2">
              <a:lnSpc>
                <a:spcPts val="4559"/>
              </a:lnSpc>
              <a:buFont typeface="Arial"/>
              <a:buChar char="⚬"/>
            </a:pPr>
            <a:r>
              <a:rPr lang="en-US" sz="3256">
                <a:solidFill>
                  <a:srgbClr val="545454"/>
                </a:solidFill>
                <a:latin typeface="Be Vietnam Bold"/>
              </a:rPr>
              <a:t>Summation Algorithm, Binary Search </a:t>
            </a:r>
            <a:r>
              <a:rPr lang="en-US" sz="3256">
                <a:solidFill>
                  <a:srgbClr val="545454"/>
                </a:solidFill>
                <a:latin typeface="Be Vietnam"/>
              </a:rPr>
              <a:t>for processing and transforming data before rendering or storing.</a:t>
            </a:r>
          </a:p>
          <a:p>
            <a:pPr algn="just" marL="744568" indent="-248189" lvl="2">
              <a:lnSpc>
                <a:spcPts val="4559"/>
              </a:lnSpc>
              <a:buFont typeface="Arial"/>
              <a:buChar char="⚬"/>
            </a:pPr>
            <a:r>
              <a:rPr lang="en-US" sz="3256">
                <a:solidFill>
                  <a:srgbClr val="545454"/>
                </a:solidFill>
                <a:latin typeface="Be Vietnam Bold"/>
              </a:rPr>
              <a:t>Dijkstra’s</a:t>
            </a:r>
            <a:r>
              <a:rPr lang="en-US" sz="3256">
                <a:solidFill>
                  <a:srgbClr val="545454"/>
                </a:solidFill>
                <a:latin typeface="Be Vietnam"/>
              </a:rPr>
              <a:t> Algorithm and</a:t>
            </a:r>
            <a:r>
              <a:rPr lang="en-US" sz="3256">
                <a:solidFill>
                  <a:srgbClr val="545454"/>
                </a:solidFill>
                <a:latin typeface="Be Vietnam Bold"/>
              </a:rPr>
              <a:t> BFS </a:t>
            </a:r>
            <a:r>
              <a:rPr lang="en-US" sz="3256">
                <a:solidFill>
                  <a:srgbClr val="545454"/>
                </a:solidFill>
                <a:latin typeface="Be Vietnam"/>
              </a:rPr>
              <a:t>for route optimization.</a:t>
            </a:r>
          </a:p>
          <a:p>
            <a:pPr algn="just" marL="744568" indent="-248189" lvl="2">
              <a:lnSpc>
                <a:spcPts val="4559"/>
              </a:lnSpc>
              <a:buFont typeface="Arial"/>
              <a:buChar char="⚬"/>
            </a:pPr>
            <a:r>
              <a:rPr lang="en-US" sz="3256">
                <a:solidFill>
                  <a:srgbClr val="545454"/>
                </a:solidFill>
                <a:latin typeface="Be Vietnam Bold"/>
              </a:rPr>
              <a:t>Memoisation</a:t>
            </a:r>
            <a:r>
              <a:rPr lang="en-US" sz="3256">
                <a:solidFill>
                  <a:srgbClr val="545454"/>
                </a:solidFill>
                <a:latin typeface="Be Vietnam"/>
              </a:rPr>
              <a:t> and </a:t>
            </a:r>
            <a:r>
              <a:rPr lang="en-US" sz="3256">
                <a:solidFill>
                  <a:srgbClr val="545454"/>
                </a:solidFill>
                <a:latin typeface="Be Vietnam Bold"/>
              </a:rPr>
              <a:t>State While Revalidate </a:t>
            </a:r>
            <a:r>
              <a:rPr lang="en-US" sz="3256">
                <a:solidFill>
                  <a:srgbClr val="545454"/>
                </a:solidFill>
                <a:latin typeface="Be Vietnam"/>
              </a:rPr>
              <a:t>for validating state.</a:t>
            </a:r>
          </a:p>
          <a:p>
            <a:pPr algn="just" marL="744568" indent="-248189" lvl="2">
              <a:lnSpc>
                <a:spcPts val="45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07185" y="1360335"/>
            <a:ext cx="14673629" cy="11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8">
                <a:solidFill>
                  <a:srgbClr val="FF5757"/>
                </a:solidFill>
                <a:latin typeface="Be Vietnam Ultra-Bold"/>
              </a:rPr>
              <a:t>ALGORITHMS INVOLVED IN SSR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91773" y="904517"/>
            <a:ext cx="12904454" cy="2130868"/>
          </a:xfrm>
          <a:custGeom>
            <a:avLst/>
            <a:gdLst/>
            <a:ahLst/>
            <a:cxnLst/>
            <a:rect r="r" b="b" t="t" l="l"/>
            <a:pathLst>
              <a:path h="2130868" w="12904454">
                <a:moveTo>
                  <a:pt x="0" y="0"/>
                </a:moveTo>
                <a:lnTo>
                  <a:pt x="12904454" y="0"/>
                </a:lnTo>
                <a:lnTo>
                  <a:pt x="12904454" y="2130868"/>
                </a:lnTo>
                <a:lnTo>
                  <a:pt x="0" y="213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89794" y="310433"/>
            <a:ext cx="971633" cy="1045118"/>
            <a:chOff x="0" y="0"/>
            <a:chExt cx="1295511" cy="1393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527" cy="1393444"/>
            </a:xfrm>
            <a:custGeom>
              <a:avLst/>
              <a:gdLst/>
              <a:ahLst/>
              <a:cxnLst/>
              <a:rect r="r" b="b" t="t" l="l"/>
              <a:pathLst>
                <a:path h="1393444" w="1295527">
                  <a:moveTo>
                    <a:pt x="0" y="0"/>
                  </a:moveTo>
                  <a:lnTo>
                    <a:pt x="1295527" y="0"/>
                  </a:lnTo>
                  <a:lnTo>
                    <a:pt x="1295527" y="1393444"/>
                  </a:lnTo>
                  <a:lnTo>
                    <a:pt x="0" y="1393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423977" y="577204"/>
            <a:ext cx="8364316" cy="25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INSTITUTE OF SCIENCE AND TECHNOLOGY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756792"/>
            <a:ext cx="7162290" cy="39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9267300"/>
            <a:ext cx="1883447" cy="28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Canva Sans"/>
              </a:rPr>
              <a:t>17th October 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DAFxJGcDu-w</dc:identifier>
  <dcterms:modified xsi:type="dcterms:W3CDTF">2011-08-01T06:04:30Z</dcterms:modified>
  <cp:revision>1</cp:revision>
  <dc:title>Phase1Review.pptx</dc:title>
</cp:coreProperties>
</file>