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B5281-ED6D-38E3-B55A-0B8E1B841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A03AFF-57C7-E0BB-9470-04BD74E863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5CDD0-9A56-A45C-EEBB-FA2953BA2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A27C-AD47-4FFA-A1CE-F7EE95094310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9C041-94DB-9091-CF9B-0790B376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26FDE-5655-7139-1D05-5643444D7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4AE-DF3D-447A-AF87-71C82BE85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790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1E8F4-0720-8B75-FBCA-301DC4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7EA66-FC5C-CDCA-6546-4B2F0D450C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1D8AA-86F9-3539-CC0E-A51FF38EF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A27C-AD47-4FFA-A1CE-F7EE95094310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62CAE-D5B4-4047-5AD1-DBB749491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A5EA7-FB97-3C70-3F30-5BAA6197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4AE-DF3D-447A-AF87-71C82BE85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218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2B3B7E-F179-0541-3612-80A8AB0A2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6B742-B8B1-6A14-B49E-EE821BBA7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E1767-6CCB-4783-0852-4B8C81754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A27C-AD47-4FFA-A1CE-F7EE95094310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54E89-E4BB-2E16-ABFD-2F7369A04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A97F4-09B9-D4C4-76AE-D33880BD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4AE-DF3D-447A-AF87-71C82BE85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480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E7808-65BE-CB36-050C-5496CCDE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D65B-A6D7-1C1A-3C11-39A163D6F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A9D2F-8FF3-A6C2-4E13-5A46B86F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A27C-AD47-4FFA-A1CE-F7EE95094310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5E7A9-FCF9-45D8-CEE7-813C091A4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1E2D6-9B62-CA94-F2FD-BB8A6E842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4AE-DF3D-447A-AF87-71C82BE85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370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0316-C9A4-36EA-C4F7-6FE21F7C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7A8DA-3F57-502C-F04D-F19A891BF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90BBF-5783-775B-220A-172F00AE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A27C-AD47-4FFA-A1CE-F7EE95094310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2A5DF-B95B-D2BF-B884-0DC712B43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E70E3-DE3C-91A2-62BD-C12FA1F5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4AE-DF3D-447A-AF87-71C82BE85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87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85BDB-9DD0-970F-9B3E-63FF2525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54F90-58C5-1B0C-8941-18A1379B8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4524D-58F9-26C2-6D17-4D880F5D9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BE5A0-4A5D-0527-1B50-C922B969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A27C-AD47-4FFA-A1CE-F7EE95094310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4ECD9-A37A-41F7-4A41-57D2B8329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129C3-CFBD-BC54-3407-230A26CA9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4AE-DF3D-447A-AF87-71C82BE85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47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3636-7434-376E-ADAF-67071577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2F7AA-226B-0F56-97B8-ECCF814BB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DE4CF-F81A-8290-F029-F2CA5E5E2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C1F9E0-02EB-5175-0F62-0D39AC9299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C8FA9-40CB-59B2-2FBE-0CDD398B46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00919-D91F-796B-9F9C-B6624BC1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A27C-AD47-4FFA-A1CE-F7EE95094310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D1912-CC0F-9A90-77F1-C7AEB1AC1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E4E73-2060-7268-5C58-478F38CC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4AE-DF3D-447A-AF87-71C82BE85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5429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1E739-E5C2-3C77-6664-F1541F571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4C7FEC-3B09-A981-242D-379440FA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A27C-AD47-4FFA-A1CE-F7EE95094310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8B4D26-EBA9-1597-CD21-E656B606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B71CAE-F99C-53DA-B742-73F8D1D00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4AE-DF3D-447A-AF87-71C82BE85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84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2D307A-D76A-1332-4315-89613497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A27C-AD47-4FFA-A1CE-F7EE95094310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FB848-B93A-D6CF-4F0B-A96E57FD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8E117-1657-5BBF-59F1-C0E0B198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4AE-DF3D-447A-AF87-71C82BE85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75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3671-6314-65A9-747C-52F1A3FBA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3EF42-9BCD-8AE8-BA49-31993A99E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124F7E-EA5B-E98D-DA14-076ED4967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0965F-2721-3D8C-1F4A-4F14F72E6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A27C-AD47-4FFA-A1CE-F7EE95094310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B3D2A7-8FBB-AD39-6C57-DF8A7B03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F7D74-945C-5C9C-0312-041361A7F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4AE-DF3D-447A-AF87-71C82BE85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819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F94A6-05E1-66E6-9A01-8AAFE748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7D7BEB-37B6-0407-46AA-E28528B5CA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BA1DD-F5DB-6503-2DFA-20834F474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DA618-3EC3-6BCE-083E-C4A0BBBAA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3A27C-AD47-4FFA-A1CE-F7EE95094310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433E1-B74A-645F-6C14-D3BC1390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FCFD1-6D2C-540C-B645-2D1FBDE18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64AE-DF3D-447A-AF87-71C82BE85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869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2CE9D-DEC0-5CD2-74F4-30E3B829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C193F-916F-BAF6-D25F-73B8830F2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5561-13C0-B308-D8F6-C4245C4B9B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3A27C-AD47-4FFA-A1CE-F7EE95094310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C8E07-14C8-E7F1-8F73-B16C4043D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1B546-B337-9DAA-422A-65929839A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64AE-DF3D-447A-AF87-71C82BE85A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69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DA3F155-1F5E-35D2-178F-F6D7B9508A26}"/>
              </a:ext>
            </a:extLst>
          </p:cNvPr>
          <p:cNvSpPr/>
          <p:nvPr/>
        </p:nvSpPr>
        <p:spPr>
          <a:xfrm>
            <a:off x="4818579" y="143838"/>
            <a:ext cx="2250041" cy="5753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WWW.BME.COM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DA27CC-A310-209C-3FC4-D0A884E817C6}"/>
              </a:ext>
            </a:extLst>
          </p:cNvPr>
          <p:cNvSpPr/>
          <p:nvPr/>
        </p:nvSpPr>
        <p:spPr>
          <a:xfrm>
            <a:off x="4818579" y="1315095"/>
            <a:ext cx="2250041" cy="5753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BME FRONT PAGE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251D36-A1C0-939C-E1F4-5A4CEF78276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943600" y="719190"/>
            <a:ext cx="0" cy="595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656DD3-14E5-5FB4-E659-47F7AAFD4F04}"/>
              </a:ext>
            </a:extLst>
          </p:cNvPr>
          <p:cNvSpPr/>
          <p:nvPr/>
        </p:nvSpPr>
        <p:spPr>
          <a:xfrm>
            <a:off x="4818579" y="2547996"/>
            <a:ext cx="2250041" cy="5753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When user choose the  category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99605B-7990-86AF-23AC-B6A50D015465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5943600" y="1890447"/>
            <a:ext cx="0" cy="657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4AD7B3-21E6-5134-47BE-DE08E8B257AA}"/>
              </a:ext>
            </a:extLst>
          </p:cNvPr>
          <p:cNvSpPr/>
          <p:nvPr/>
        </p:nvSpPr>
        <p:spPr>
          <a:xfrm>
            <a:off x="4818579" y="3719245"/>
            <a:ext cx="2250041" cy="5753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Category items page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4134E26-0176-0787-ED02-5A0958493590}"/>
              </a:ext>
            </a:extLst>
          </p:cNvPr>
          <p:cNvCxnSpPr>
            <a:stCxn id="8" idx="2"/>
            <a:endCxn id="11" idx="0"/>
          </p:cNvCxnSpPr>
          <p:nvPr/>
        </p:nvCxnSpPr>
        <p:spPr>
          <a:xfrm>
            <a:off x="5943600" y="3123348"/>
            <a:ext cx="0" cy="595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0324BFA-A6D9-7250-D680-E6EC3F3EC62E}"/>
              </a:ext>
            </a:extLst>
          </p:cNvPr>
          <p:cNvSpPr/>
          <p:nvPr/>
        </p:nvSpPr>
        <p:spPr>
          <a:xfrm>
            <a:off x="4818579" y="4890494"/>
            <a:ext cx="965771" cy="5753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Book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A9C2E0-70E0-22E5-127B-1766C9491A81}"/>
              </a:ext>
            </a:extLst>
          </p:cNvPr>
          <p:cNvSpPr/>
          <p:nvPr/>
        </p:nvSpPr>
        <p:spPr>
          <a:xfrm>
            <a:off x="6102849" y="4890494"/>
            <a:ext cx="965771" cy="5753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Kart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F4E6F43-7EA8-808C-B449-B9A6BD77B34A}"/>
              </a:ext>
            </a:extLst>
          </p:cNvPr>
          <p:cNvCxnSpPr>
            <a:stCxn id="11" idx="2"/>
            <a:endCxn id="14" idx="0"/>
          </p:cNvCxnSpPr>
          <p:nvPr/>
        </p:nvCxnSpPr>
        <p:spPr>
          <a:xfrm rot="5400000">
            <a:off x="5324585" y="4271478"/>
            <a:ext cx="595897" cy="642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C5F1D5B-2E1E-93C2-893B-93AC9ED2E211}"/>
              </a:ext>
            </a:extLst>
          </p:cNvPr>
          <p:cNvCxnSpPr>
            <a:cxnSpLocks/>
            <a:stCxn id="11" idx="2"/>
            <a:endCxn id="15" idx="0"/>
          </p:cNvCxnSpPr>
          <p:nvPr/>
        </p:nvCxnSpPr>
        <p:spPr>
          <a:xfrm rot="16200000" flipH="1">
            <a:off x="5966719" y="4271477"/>
            <a:ext cx="595897" cy="6421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54E2A21-BDBA-1554-B7A1-22DA1F56B5D3}"/>
              </a:ext>
            </a:extLst>
          </p:cNvPr>
          <p:cNvSpPr/>
          <p:nvPr/>
        </p:nvSpPr>
        <p:spPr>
          <a:xfrm>
            <a:off x="2003461" y="5845996"/>
            <a:ext cx="1479472" cy="5753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 sign in/ login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A885B8D-8C60-BB91-7F8A-8D77BA104D54}"/>
              </a:ext>
            </a:extLst>
          </p:cNvPr>
          <p:cNvSpPr/>
          <p:nvPr/>
        </p:nvSpPr>
        <p:spPr>
          <a:xfrm>
            <a:off x="7555787" y="1218712"/>
            <a:ext cx="1104470" cy="8168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Vendor Sign in / login</a:t>
            </a:r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A3F7865-B646-3928-4D83-9F33FFC09068}"/>
              </a:ext>
            </a:extLst>
          </p:cNvPr>
          <p:cNvCxnSpPr>
            <a:stCxn id="14" idx="2"/>
            <a:endCxn id="22" idx="3"/>
          </p:cNvCxnSpPr>
          <p:nvPr/>
        </p:nvCxnSpPr>
        <p:spPr>
          <a:xfrm rot="5400000">
            <a:off x="4058286" y="4890493"/>
            <a:ext cx="667826" cy="18185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32D1285-89F0-E81E-DDFC-8F397C975F33}"/>
              </a:ext>
            </a:extLst>
          </p:cNvPr>
          <p:cNvSpPr/>
          <p:nvPr/>
        </p:nvSpPr>
        <p:spPr>
          <a:xfrm>
            <a:off x="318500" y="441790"/>
            <a:ext cx="2250039" cy="5753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Booked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1495FF8-C3DE-791E-C540-5376B118528D}"/>
              </a:ext>
            </a:extLst>
          </p:cNvPr>
          <p:cNvSpPr/>
          <p:nvPr/>
        </p:nvSpPr>
        <p:spPr>
          <a:xfrm>
            <a:off x="318503" y="1420387"/>
            <a:ext cx="2250036" cy="57535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Payment Interface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2F42B2F-F571-8170-8364-EB5EEF63F94A}"/>
              </a:ext>
            </a:extLst>
          </p:cNvPr>
          <p:cNvCxnSpPr>
            <a:stCxn id="22" idx="2"/>
            <a:endCxn id="29" idx="2"/>
          </p:cNvCxnSpPr>
          <p:nvPr/>
        </p:nvCxnSpPr>
        <p:spPr>
          <a:xfrm rot="5400000" flipH="1">
            <a:off x="-119445" y="3558706"/>
            <a:ext cx="4425608" cy="1299676"/>
          </a:xfrm>
          <a:prstGeom prst="bentConnector3">
            <a:avLst>
              <a:gd name="adj1" fmla="val -51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9D91C30-D3EB-0E83-A92C-F3F4A95308D8}"/>
              </a:ext>
            </a:extLst>
          </p:cNvPr>
          <p:cNvCxnSpPr>
            <a:stCxn id="29" idx="0"/>
            <a:endCxn id="28" idx="2"/>
          </p:cNvCxnSpPr>
          <p:nvPr/>
        </p:nvCxnSpPr>
        <p:spPr>
          <a:xfrm rot="16200000" flipV="1">
            <a:off x="1241899" y="1218764"/>
            <a:ext cx="403245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1B2A1FD1-200D-DB47-0ADA-646ADEF2BAA4}"/>
              </a:ext>
            </a:extLst>
          </p:cNvPr>
          <p:cNvCxnSpPr>
            <a:stCxn id="15" idx="2"/>
            <a:endCxn id="11" idx="3"/>
          </p:cNvCxnSpPr>
          <p:nvPr/>
        </p:nvCxnSpPr>
        <p:spPr>
          <a:xfrm rot="5400000" flipH="1" flipV="1">
            <a:off x="6097714" y="4494941"/>
            <a:ext cx="1458925" cy="482885"/>
          </a:xfrm>
          <a:prstGeom prst="bentConnector4">
            <a:avLst>
              <a:gd name="adj1" fmla="val -15669"/>
              <a:gd name="adj2" fmla="val 1473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E3A551C-0C65-3225-27DE-626D0DF7ADBC}"/>
              </a:ext>
            </a:extLst>
          </p:cNvPr>
          <p:cNvSpPr/>
          <p:nvPr/>
        </p:nvSpPr>
        <p:spPr>
          <a:xfrm>
            <a:off x="7555787" y="143886"/>
            <a:ext cx="2250036" cy="57530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 Account 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D0BFF3C-5F3B-34B2-1F10-B5BA453D5624}"/>
              </a:ext>
            </a:extLst>
          </p:cNvPr>
          <p:cNvCxnSpPr>
            <a:cxnSpLocks/>
          </p:cNvCxnSpPr>
          <p:nvPr/>
        </p:nvCxnSpPr>
        <p:spPr>
          <a:xfrm rot="5400000">
            <a:off x="2365624" y="2345068"/>
            <a:ext cx="3955549" cy="3200403"/>
          </a:xfrm>
          <a:prstGeom prst="bentConnector3">
            <a:avLst>
              <a:gd name="adj1" fmla="val 24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D4FEB8A2-FAEE-E794-7F7F-748A7E327507}"/>
              </a:ext>
            </a:extLst>
          </p:cNvPr>
          <p:cNvSpPr/>
          <p:nvPr/>
        </p:nvSpPr>
        <p:spPr>
          <a:xfrm>
            <a:off x="8960337" y="1223899"/>
            <a:ext cx="1104463" cy="8322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User Sign in / Login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1F82A62-7393-785C-0C28-D36C2973F29C}"/>
              </a:ext>
            </a:extLst>
          </p:cNvPr>
          <p:cNvCxnSpPr>
            <a:cxnSpLocks/>
            <a:stCxn id="42" idx="2"/>
            <a:endCxn id="66" idx="0"/>
          </p:cNvCxnSpPr>
          <p:nvPr/>
        </p:nvCxnSpPr>
        <p:spPr>
          <a:xfrm rot="16200000" flipH="1">
            <a:off x="8844333" y="555662"/>
            <a:ext cx="504709" cy="8317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203A1E3-60EC-15D3-B8F3-AB7994A65F3E}"/>
              </a:ext>
            </a:extLst>
          </p:cNvPr>
          <p:cNvCxnSpPr>
            <a:cxnSpLocks/>
          </p:cNvCxnSpPr>
          <p:nvPr/>
        </p:nvCxnSpPr>
        <p:spPr>
          <a:xfrm rot="5400000">
            <a:off x="8108442" y="679948"/>
            <a:ext cx="575350" cy="552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3E915FBF-E2CB-07E4-8690-A2151D94DAD1}"/>
              </a:ext>
            </a:extLst>
          </p:cNvPr>
          <p:cNvCxnSpPr>
            <a:stCxn id="5" idx="3"/>
            <a:endCxn id="42" idx="1"/>
          </p:cNvCxnSpPr>
          <p:nvPr/>
        </p:nvCxnSpPr>
        <p:spPr>
          <a:xfrm flipV="1">
            <a:off x="7068620" y="431538"/>
            <a:ext cx="487167" cy="11712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204EB28-B7F3-E7A8-6781-EF762AEA89C3}"/>
              </a:ext>
            </a:extLst>
          </p:cNvPr>
          <p:cNvCxnSpPr>
            <a:cxnSpLocks/>
            <a:stCxn id="66" idx="2"/>
          </p:cNvCxnSpPr>
          <p:nvPr/>
        </p:nvCxnSpPr>
        <p:spPr>
          <a:xfrm rot="5400000" flipH="1">
            <a:off x="8125081" y="668676"/>
            <a:ext cx="326322" cy="2448654"/>
          </a:xfrm>
          <a:prstGeom prst="bentConnector4">
            <a:avLst>
              <a:gd name="adj1" fmla="val -70054"/>
              <a:gd name="adj2" fmla="val 83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1C75434-01B0-D042-97D9-5E163D20BD64}"/>
              </a:ext>
            </a:extLst>
          </p:cNvPr>
          <p:cNvSpPr/>
          <p:nvPr/>
        </p:nvSpPr>
        <p:spPr>
          <a:xfrm>
            <a:off x="7543803" y="2563402"/>
            <a:ext cx="2520997" cy="57535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Show the Service Booking  page 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CDC1EF8-A17B-9363-1CE5-1372B90E0CAC}"/>
              </a:ext>
            </a:extLst>
          </p:cNvPr>
          <p:cNvCxnSpPr>
            <a:cxnSpLocks/>
            <a:stCxn id="23" idx="2"/>
            <a:endCxn id="84" idx="0"/>
          </p:cNvCxnSpPr>
          <p:nvPr/>
        </p:nvCxnSpPr>
        <p:spPr>
          <a:xfrm rot="16200000" flipH="1">
            <a:off x="8192229" y="1951328"/>
            <a:ext cx="527867" cy="696280"/>
          </a:xfrm>
          <a:prstGeom prst="bentConnector3">
            <a:avLst>
              <a:gd name="adj1" fmla="val 675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D34127F1-76A4-D230-F38D-E3D4720DB250}"/>
              </a:ext>
            </a:extLst>
          </p:cNvPr>
          <p:cNvCxnSpPr>
            <a:stCxn id="15" idx="2"/>
            <a:endCxn id="42" idx="3"/>
          </p:cNvCxnSpPr>
          <p:nvPr/>
        </p:nvCxnSpPr>
        <p:spPr>
          <a:xfrm rot="5400000" flipH="1" flipV="1">
            <a:off x="5678625" y="1338648"/>
            <a:ext cx="5034308" cy="3220088"/>
          </a:xfrm>
          <a:prstGeom prst="bentConnector4">
            <a:avLst>
              <a:gd name="adj1" fmla="val -4541"/>
              <a:gd name="adj2" fmla="val 1070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9F964609-EEFC-1D21-5AD5-551C2D0EBFF8}"/>
              </a:ext>
            </a:extLst>
          </p:cNvPr>
          <p:cNvCxnSpPr>
            <a:stCxn id="28" idx="3"/>
            <a:endCxn id="5" idx="1"/>
          </p:cNvCxnSpPr>
          <p:nvPr/>
        </p:nvCxnSpPr>
        <p:spPr>
          <a:xfrm>
            <a:off x="2568539" y="729466"/>
            <a:ext cx="2250040" cy="8733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F087DEE6-1634-A542-8197-749BA9235C94}"/>
              </a:ext>
            </a:extLst>
          </p:cNvPr>
          <p:cNvCxnSpPr>
            <a:stCxn id="42" idx="3"/>
            <a:endCxn id="14" idx="2"/>
          </p:cNvCxnSpPr>
          <p:nvPr/>
        </p:nvCxnSpPr>
        <p:spPr>
          <a:xfrm flipH="1">
            <a:off x="5301465" y="431538"/>
            <a:ext cx="4504358" cy="5034308"/>
          </a:xfrm>
          <a:prstGeom prst="bentConnector4">
            <a:avLst>
              <a:gd name="adj1" fmla="val -9409"/>
              <a:gd name="adj2" fmla="val 1131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049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43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Amrit swain</dc:creator>
  <cp:lastModifiedBy>Amrit swain</cp:lastModifiedBy>
  <cp:revision>1</cp:revision>
  <dcterms:created xsi:type="dcterms:W3CDTF">2025-02-24T14:10:33Z</dcterms:created>
  <dcterms:modified xsi:type="dcterms:W3CDTF">2025-02-24T15:36:25Z</dcterms:modified>
</cp:coreProperties>
</file>