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20"/>
    <a:srgbClr val="48A23F"/>
    <a:srgbClr val="008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5056-CFED-4EFF-9BD5-4AA3836C5A35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7038" y="295534"/>
            <a:ext cx="2998573" cy="601362"/>
          </a:xfrm>
          <a:prstGeom prst="rect">
            <a:avLst/>
          </a:prstGeom>
          <a:solidFill>
            <a:srgbClr val="48A2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Javadoc</a:t>
            </a:r>
          </a:p>
          <a:p>
            <a:pPr lvl="1" algn="ctr"/>
            <a:r>
              <a:rPr lang="en-US" sz="1000" dirty="0" smtClean="0"/>
              <a:t>  - </a:t>
            </a:r>
            <a:r>
              <a:rPr lang="en-US" sz="1000" b="1" dirty="0" smtClean="0"/>
              <a:t>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7037" y="1160505"/>
            <a:ext cx="2998573" cy="601362"/>
          </a:xfrm>
          <a:prstGeom prst="rect">
            <a:avLst/>
          </a:prstGeom>
          <a:solidFill>
            <a:srgbClr val="CF452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Natives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83276" y="2417804"/>
            <a:ext cx="2253048" cy="580769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err="1" smtClean="0"/>
              <a:t>JavaSE</a:t>
            </a:r>
            <a:endParaRPr lang="en-US" sz="1000" b="1" dirty="0" smtClean="0"/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84603" y="2417804"/>
            <a:ext cx="2253048" cy="580769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C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11" name="Right Brace 10"/>
          <p:cNvSpPr/>
          <p:nvPr/>
        </p:nvSpPr>
        <p:spPr>
          <a:xfrm>
            <a:off x="4835610" y="1105929"/>
            <a:ext cx="205946" cy="77641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0406" y="1253180"/>
            <a:ext cx="1664048" cy="480883"/>
          </a:xfrm>
          <a:prstGeom prst="rect">
            <a:avLst/>
          </a:prstGeom>
          <a:solidFill>
            <a:srgbClr val="CF4520"/>
          </a:solidFill>
          <a:ln>
            <a:solidFill>
              <a:srgbClr val="CF452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Interface between Java and Hardware</a:t>
            </a:r>
          </a:p>
          <a:p>
            <a:pPr lvl="1" algn="ctr"/>
            <a:endParaRPr lang="en-US" sz="500" b="1" dirty="0" smtClean="0"/>
          </a:p>
          <a:p>
            <a:pPr lvl="1" algn="ctr"/>
            <a:r>
              <a:rPr lang="en-US" sz="500" dirty="0" smtClean="0"/>
              <a:t>  </a:t>
            </a:r>
            <a:endParaRPr lang="en-US" sz="500" b="1" dirty="0" smtClean="0"/>
          </a:p>
        </p:txBody>
      </p:sp>
      <p:sp>
        <p:nvSpPr>
          <p:cNvPr id="18" name="Down Arrow 17"/>
          <p:cNvSpPr/>
          <p:nvPr/>
        </p:nvSpPr>
        <p:spPr>
          <a:xfrm>
            <a:off x="331403" y="469555"/>
            <a:ext cx="230833" cy="2529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67498" y="1416734"/>
            <a:ext cx="235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Order to create an foundation library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4" idx="2"/>
            <a:endCxn id="6" idx="0"/>
          </p:cNvCxnSpPr>
          <p:nvPr/>
        </p:nvCxnSpPr>
        <p:spPr>
          <a:xfrm flipH="1">
            <a:off x="3336324" y="896896"/>
            <a:ext cx="1" cy="263609"/>
          </a:xfrm>
          <a:prstGeom prst="straightConnector1">
            <a:avLst/>
          </a:prstGeom>
          <a:ln>
            <a:solidFill>
              <a:srgbClr val="48A23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 flipH="1">
            <a:off x="2209800" y="1761867"/>
            <a:ext cx="1126524" cy="65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48677" y="1765984"/>
            <a:ext cx="1274803" cy="65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Mickaël Martins</dc:creator>
  <cp:lastModifiedBy>Mickaël Martins</cp:lastModifiedBy>
  <cp:revision>10</cp:revision>
  <dcterms:created xsi:type="dcterms:W3CDTF">2017-08-25T11:42:19Z</dcterms:created>
  <dcterms:modified xsi:type="dcterms:W3CDTF">2017-09-08T13:10:11Z</dcterms:modified>
</cp:coreProperties>
</file>