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20"/>
    <a:srgbClr val="48A23F"/>
    <a:srgbClr val="008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5056-CFED-4EFF-9BD5-4AA3836C5A3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2430" y="120060"/>
            <a:ext cx="3476366" cy="601362"/>
          </a:xfrm>
          <a:prstGeom prst="rect">
            <a:avLst/>
          </a:prstGeom>
          <a:solidFill>
            <a:srgbClr val="48A23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MicroEJ</a:t>
            </a:r>
            <a:r>
              <a:rPr lang="en-US" dirty="0" smtClean="0"/>
              <a:t> API</a:t>
            </a:r>
          </a:p>
          <a:p>
            <a:pPr algn="ctr"/>
            <a:r>
              <a:rPr lang="en-US" sz="1000" b="1" dirty="0" smtClean="0"/>
              <a:t>Javadoc</a:t>
            </a:r>
          </a:p>
          <a:p>
            <a:pPr algn="ctr"/>
            <a:r>
              <a:rPr lang="en-US" sz="1000" b="1" dirty="0" smtClean="0"/>
              <a:t>Types, Methods and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2429" y="1160505"/>
            <a:ext cx="3476367" cy="601362"/>
          </a:xfrm>
          <a:prstGeom prst="rect">
            <a:avLst/>
          </a:prstGeom>
          <a:solidFill>
            <a:srgbClr val="CF452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MicroEJ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/>
          </a:p>
          <a:p>
            <a:pPr algn="ctr"/>
            <a:r>
              <a:rPr lang="en-US" sz="1000" b="1" dirty="0" smtClean="0"/>
              <a:t>Code </a:t>
            </a:r>
          </a:p>
          <a:p>
            <a:pPr algn="ctr"/>
            <a:r>
              <a:rPr lang="en-US" sz="1000" b="1" dirty="0" smtClean="0"/>
              <a:t>Natives Methods &amp; C header file</a:t>
            </a:r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169116" y="2186116"/>
            <a:ext cx="1649679" cy="5807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Mock-up</a:t>
            </a:r>
          </a:p>
          <a:p>
            <a:pPr algn="ctr"/>
            <a:r>
              <a:rPr lang="en-US" sz="1000" b="1" dirty="0"/>
              <a:t>Natives </a:t>
            </a:r>
            <a:r>
              <a:rPr lang="en-US" sz="1000" b="1" dirty="0" smtClean="0"/>
              <a:t>methods Implementation</a:t>
            </a:r>
            <a:endParaRPr lang="en-US" sz="1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2342429" y="2186115"/>
            <a:ext cx="1715582" cy="580769"/>
          </a:xfrm>
          <a:prstGeom prst="rect">
            <a:avLst/>
          </a:prstGeom>
          <a:solidFill>
            <a:srgbClr val="008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Code</a:t>
            </a:r>
          </a:p>
          <a:p>
            <a:pPr algn="ctr"/>
            <a:r>
              <a:rPr lang="en-US" sz="1000" b="1" smtClean="0"/>
              <a:t>Natives</a:t>
            </a:r>
            <a:r>
              <a:rPr lang="en-US" sz="1000" b="1" smtClean="0"/>
              <a:t> </a:t>
            </a:r>
            <a:r>
              <a:rPr lang="en-US" sz="1000" b="1" dirty="0" smtClean="0"/>
              <a:t>methods </a:t>
            </a:r>
            <a:r>
              <a:rPr lang="en-US" sz="1000" b="1" dirty="0" smtClean="0"/>
              <a:t>Implementation</a:t>
            </a:r>
            <a:r>
              <a:rPr lang="en-US" sz="1000" dirty="0" smtClean="0"/>
              <a:t>  </a:t>
            </a:r>
            <a:endParaRPr lang="en-US" sz="1000" b="1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8894" y="1761867"/>
            <a:ext cx="0" cy="10050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2"/>
            <a:endCxn id="6" idx="0"/>
          </p:cNvCxnSpPr>
          <p:nvPr/>
        </p:nvCxnSpPr>
        <p:spPr>
          <a:xfrm>
            <a:off x="4080613" y="721422"/>
            <a:ext cx="0" cy="439083"/>
          </a:xfrm>
          <a:prstGeom prst="straightConnector1">
            <a:avLst/>
          </a:prstGeom>
          <a:ln w="635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621170" y="1768559"/>
            <a:ext cx="1" cy="410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8351" y="1769467"/>
            <a:ext cx="1" cy="41086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84099" y="1852260"/>
            <a:ext cx="1434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Execute on Simulator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597423" y="1836736"/>
            <a:ext cx="153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Execute on Device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4211" y="790097"/>
            <a:ext cx="1593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Launch-time mapping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591917" y="399968"/>
            <a:ext cx="975314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MicroEJ</a:t>
            </a:r>
            <a:r>
              <a:rPr lang="en-US" sz="1050" b="1" dirty="0" smtClean="0"/>
              <a:t> SDK</a:t>
            </a:r>
          </a:p>
          <a:p>
            <a:pPr algn="ctr"/>
            <a:r>
              <a:rPr lang="en-US" sz="1050" b="1" dirty="0" smtClean="0"/>
              <a:t>(Compilation)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5276383" y="1755945"/>
            <a:ext cx="1606379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Platform </a:t>
            </a:r>
          </a:p>
          <a:p>
            <a:pPr algn="ctr"/>
            <a:r>
              <a:rPr lang="en-US" sz="1050" b="1" dirty="0" smtClean="0"/>
              <a:t>(Runtime)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Mickaël Martins</dc:creator>
  <cp:lastModifiedBy>Frédéric RIVIERE</cp:lastModifiedBy>
  <cp:revision>30</cp:revision>
  <dcterms:created xsi:type="dcterms:W3CDTF">2017-08-25T11:42:19Z</dcterms:created>
  <dcterms:modified xsi:type="dcterms:W3CDTF">2018-03-01T08:38:35Z</dcterms:modified>
</cp:coreProperties>
</file>