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3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1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2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1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6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8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6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4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5056-CFED-4EFF-9BD5-4AA3836C5A35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1492" y="469556"/>
            <a:ext cx="2998573" cy="601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</a:p>
          <a:p>
            <a:pPr lvl="1" algn="ctr"/>
            <a:r>
              <a:rPr lang="en-US" sz="1000" dirty="0" smtClean="0"/>
              <a:t>- </a:t>
            </a:r>
            <a:r>
              <a:rPr lang="en-US" sz="1000" b="1" dirty="0" smtClean="0"/>
              <a:t>Javadoc</a:t>
            </a:r>
          </a:p>
          <a:p>
            <a:pPr lvl="1" algn="ctr"/>
            <a:r>
              <a:rPr lang="en-US" sz="1000" dirty="0" smtClean="0"/>
              <a:t>  - </a:t>
            </a:r>
            <a:r>
              <a:rPr lang="en-US" sz="1000" b="1" dirty="0" smtClean="0"/>
              <a:t>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1492" y="1311874"/>
            <a:ext cx="2998573" cy="6013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</a:t>
            </a:r>
          </a:p>
          <a:p>
            <a:pPr lvl="1" algn="ctr"/>
            <a:r>
              <a:rPr lang="en-US" sz="1000" dirty="0" smtClean="0"/>
              <a:t>- </a:t>
            </a:r>
            <a:r>
              <a:rPr lang="en-US" sz="1000" b="1" dirty="0" smtClean="0"/>
              <a:t>Natives</a:t>
            </a:r>
          </a:p>
          <a:p>
            <a:pPr lvl="1" algn="ctr"/>
            <a:r>
              <a:rPr lang="en-US" sz="1000" dirty="0" smtClean="0"/>
              <a:t>  </a:t>
            </a:r>
            <a:endParaRPr lang="en-US" sz="10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111212" y="2154193"/>
            <a:ext cx="2253048" cy="79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MOCK</a:t>
            </a:r>
          </a:p>
          <a:p>
            <a:pPr lvl="1" algn="ctr"/>
            <a:r>
              <a:rPr lang="en-US" sz="1000" dirty="0" smtClean="0"/>
              <a:t>- </a:t>
            </a:r>
            <a:r>
              <a:rPr lang="en-US" sz="1000" b="1" dirty="0" err="1" smtClean="0"/>
              <a:t>JavaSE</a:t>
            </a:r>
            <a:endParaRPr lang="en-US" sz="1000" b="1" dirty="0" smtClean="0"/>
          </a:p>
          <a:p>
            <a:pPr lvl="1" algn="ctr"/>
            <a:r>
              <a:rPr lang="en-US" sz="1000" dirty="0" smtClean="0"/>
              <a:t>  </a:t>
            </a:r>
            <a:endParaRPr lang="en-US" sz="10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2520778" y="2154193"/>
            <a:ext cx="2253048" cy="79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</a:t>
            </a:r>
          </a:p>
          <a:p>
            <a:pPr lvl="1" algn="ctr"/>
            <a:r>
              <a:rPr lang="en-US" sz="1000" dirty="0" smtClean="0"/>
              <a:t>- </a:t>
            </a:r>
            <a:r>
              <a:rPr lang="en-US" sz="1000" b="1" dirty="0" smtClean="0"/>
              <a:t>C</a:t>
            </a:r>
          </a:p>
          <a:p>
            <a:pPr lvl="1" algn="ctr"/>
            <a:r>
              <a:rPr lang="en-US" sz="1000" dirty="0" smtClean="0"/>
              <a:t>  </a:t>
            </a:r>
            <a:endParaRPr lang="en-US" sz="1000" b="1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446638" y="2012092"/>
            <a:ext cx="0" cy="16063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3999470" y="1235676"/>
            <a:ext cx="205946" cy="776416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58960" y="1372631"/>
            <a:ext cx="1400435" cy="4808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Interface between Java and Hardware</a:t>
            </a:r>
          </a:p>
          <a:p>
            <a:pPr lvl="1" algn="ctr"/>
            <a:endParaRPr lang="en-US" sz="500" b="1" dirty="0" smtClean="0"/>
          </a:p>
          <a:p>
            <a:pPr lvl="1" algn="ctr"/>
            <a:r>
              <a:rPr lang="en-US" sz="500" dirty="0" smtClean="0"/>
              <a:t>  </a:t>
            </a:r>
            <a:endParaRPr lang="en-US" sz="500" b="1" dirty="0" smtClean="0"/>
          </a:p>
        </p:txBody>
      </p:sp>
    </p:spTree>
    <p:extLst>
      <p:ext uri="{BB962C8B-B14F-4D97-AF65-F5344CB8AC3E}">
        <p14:creationId xmlns:p14="http://schemas.microsoft.com/office/powerpoint/2010/main" val="45546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Mickaël Martins</dc:creator>
  <cp:lastModifiedBy>Mickaël Martins</cp:lastModifiedBy>
  <cp:revision>1</cp:revision>
  <dcterms:created xsi:type="dcterms:W3CDTF">2017-08-25T11:42:19Z</dcterms:created>
  <dcterms:modified xsi:type="dcterms:W3CDTF">2017-08-25T11:44:27Z</dcterms:modified>
</cp:coreProperties>
</file>