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520"/>
    <a:srgbClr val="48A23F"/>
    <a:srgbClr val="008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5056-CFED-4EFF-9BD5-4AA3836C5A35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3669-27D8-481E-9B45-93B5D571B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2430" y="120060"/>
            <a:ext cx="3476366" cy="601362"/>
          </a:xfrm>
          <a:prstGeom prst="rect">
            <a:avLst/>
          </a:prstGeom>
          <a:solidFill>
            <a:srgbClr val="48A23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smtClean="0"/>
              <a:t>Javadoc</a:t>
            </a:r>
          </a:p>
          <a:p>
            <a:pPr lvl="1" algn="ctr"/>
            <a:r>
              <a:rPr lang="en-US" sz="1000" dirty="0" smtClean="0"/>
              <a:t>  - </a:t>
            </a:r>
            <a:r>
              <a:rPr lang="en-US" sz="1000" b="1" dirty="0" smtClean="0"/>
              <a:t>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2429" y="1160505"/>
            <a:ext cx="3476367" cy="601362"/>
          </a:xfrm>
          <a:prstGeom prst="rect">
            <a:avLst/>
          </a:prstGeom>
          <a:solidFill>
            <a:srgbClr val="CF452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smtClean="0"/>
              <a:t>Natives</a:t>
            </a:r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80485" y="2186116"/>
            <a:ext cx="1119961" cy="580768"/>
          </a:xfrm>
          <a:prstGeom prst="rect">
            <a:avLst/>
          </a:prstGeom>
          <a:solidFill>
            <a:srgbClr val="008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 Mock</a:t>
            </a:r>
            <a:endParaRPr lang="en-US" dirty="0" smtClean="0"/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err="1" smtClean="0"/>
              <a:t>JavaSE</a:t>
            </a:r>
            <a:endParaRPr lang="en-US" sz="1000" b="1" dirty="0" smtClean="0"/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2807079" y="2186115"/>
            <a:ext cx="1119961" cy="580769"/>
          </a:xfrm>
          <a:prstGeom prst="rect">
            <a:avLst/>
          </a:prstGeom>
          <a:solidFill>
            <a:srgbClr val="008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</a:t>
            </a:r>
            <a:endParaRPr lang="en-US" dirty="0" smtClean="0"/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smtClean="0"/>
              <a:t>C</a:t>
            </a:r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18" name="Down Arrow 17"/>
          <p:cNvSpPr/>
          <p:nvPr/>
        </p:nvSpPr>
        <p:spPr>
          <a:xfrm>
            <a:off x="164497" y="481909"/>
            <a:ext cx="230833" cy="2529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543101" y="1446178"/>
            <a:ext cx="235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Order to create an foundation library</a:t>
            </a:r>
            <a:endParaRPr lang="en-US" sz="1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13563" y="1882345"/>
            <a:ext cx="1" cy="334044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58240" y="1880284"/>
            <a:ext cx="585216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25598" y="2186116"/>
            <a:ext cx="1119961" cy="580768"/>
          </a:xfrm>
          <a:prstGeom prst="rect">
            <a:avLst/>
          </a:prstGeom>
          <a:solidFill>
            <a:srgbClr val="008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SSL Mock</a:t>
            </a:r>
            <a:endParaRPr lang="en-US" dirty="0" smtClean="0"/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err="1" smtClean="0"/>
              <a:t>JavaSE</a:t>
            </a:r>
            <a:endParaRPr lang="en-US" sz="1000" b="1" dirty="0" smtClean="0"/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1520746" y="2186115"/>
            <a:ext cx="1119961" cy="580769"/>
          </a:xfrm>
          <a:prstGeom prst="rect">
            <a:avLst/>
          </a:prstGeom>
          <a:solidFill>
            <a:srgbClr val="008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SSL</a:t>
            </a:r>
            <a:endParaRPr lang="en-US" dirty="0" smtClean="0"/>
          </a:p>
          <a:p>
            <a:pPr lvl="1" algn="ctr"/>
            <a:r>
              <a:rPr lang="en-US" sz="1000" dirty="0" smtClean="0"/>
              <a:t>- </a:t>
            </a:r>
            <a:r>
              <a:rPr lang="en-US" sz="1000" b="1" dirty="0" smtClean="0"/>
              <a:t>C</a:t>
            </a:r>
          </a:p>
          <a:p>
            <a:pPr lvl="1" algn="ctr"/>
            <a:r>
              <a:rPr lang="en-US" sz="1000" dirty="0" smtClean="0"/>
              <a:t>  </a:t>
            </a:r>
            <a:endParaRPr lang="en-US" sz="1000" b="1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504003" y="3669551"/>
            <a:ext cx="2377872" cy="397472"/>
          </a:xfrm>
          <a:prstGeom prst="rect">
            <a:avLst/>
          </a:prstGeom>
          <a:solidFill>
            <a:srgbClr val="008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Drivers (Board Support Package)</a:t>
            </a:r>
            <a:endParaRPr lang="en-US" sz="1000" b="1" dirty="0" smtClean="0"/>
          </a:p>
        </p:txBody>
      </p:sp>
      <p:cxnSp>
        <p:nvCxnSpPr>
          <p:cNvPr id="39" name="Straight Arrow Connector 38"/>
          <p:cNvCxnSpPr>
            <a:stCxn id="36" idx="2"/>
          </p:cNvCxnSpPr>
          <p:nvPr/>
        </p:nvCxnSpPr>
        <p:spPr>
          <a:xfrm flipH="1">
            <a:off x="2080726" y="2766884"/>
            <a:ext cx="1" cy="902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</p:cNvCxnSpPr>
          <p:nvPr/>
        </p:nvCxnSpPr>
        <p:spPr>
          <a:xfrm>
            <a:off x="3367060" y="2766884"/>
            <a:ext cx="10075" cy="902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55" idx="0"/>
          </p:cNvCxnSpPr>
          <p:nvPr/>
        </p:nvCxnSpPr>
        <p:spPr>
          <a:xfrm>
            <a:off x="2692939" y="4067023"/>
            <a:ext cx="0" cy="573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586001" y="4656856"/>
            <a:ext cx="1799559" cy="568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sp>
        <p:nvSpPr>
          <p:cNvPr id="55" name="Rounded Rectangle 54"/>
          <p:cNvSpPr/>
          <p:nvPr/>
        </p:nvSpPr>
        <p:spPr>
          <a:xfrm>
            <a:off x="1793159" y="4640177"/>
            <a:ext cx="1799559" cy="568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Target</a:t>
            </a:r>
          </a:p>
          <a:p>
            <a:pPr algn="ctr"/>
            <a:r>
              <a:rPr lang="en-US" sz="1100" dirty="0" smtClean="0"/>
              <a:t>Hardware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7" idx="2"/>
          </p:cNvCxnSpPr>
          <p:nvPr/>
        </p:nvCxnSpPr>
        <p:spPr>
          <a:xfrm>
            <a:off x="4940466" y="2766884"/>
            <a:ext cx="1" cy="1888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4" idx="2"/>
          </p:cNvCxnSpPr>
          <p:nvPr/>
        </p:nvCxnSpPr>
        <p:spPr>
          <a:xfrm>
            <a:off x="6185579" y="2766884"/>
            <a:ext cx="1" cy="188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2"/>
            <a:endCxn id="6" idx="0"/>
          </p:cNvCxnSpPr>
          <p:nvPr/>
        </p:nvCxnSpPr>
        <p:spPr>
          <a:xfrm>
            <a:off x="4080613" y="721422"/>
            <a:ext cx="0" cy="439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8" idx="0"/>
          </p:cNvCxnSpPr>
          <p:nvPr/>
        </p:nvCxnSpPr>
        <p:spPr>
          <a:xfrm>
            <a:off x="3367059" y="1775252"/>
            <a:ext cx="1" cy="410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" idx="0"/>
          </p:cNvCxnSpPr>
          <p:nvPr/>
        </p:nvCxnSpPr>
        <p:spPr>
          <a:xfrm>
            <a:off x="4940465" y="1810906"/>
            <a:ext cx="1" cy="375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720591" y="1740755"/>
            <a:ext cx="11543" cy="445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462204" y="1760423"/>
            <a:ext cx="5488" cy="42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372711" y="1854746"/>
            <a:ext cx="1144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Simulator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44551" y="1854746"/>
            <a:ext cx="1144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Hardware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4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Mickaël Martins</dc:creator>
  <cp:lastModifiedBy>Mickaël Martins</cp:lastModifiedBy>
  <cp:revision>22</cp:revision>
  <dcterms:created xsi:type="dcterms:W3CDTF">2017-08-25T11:42:19Z</dcterms:created>
  <dcterms:modified xsi:type="dcterms:W3CDTF">2017-09-14T08:28:10Z</dcterms:modified>
</cp:coreProperties>
</file>