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notesMasterIdLst>
    <p:notesMasterId r:id="rId10"/>
  </p:notes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855D61-8966-1C4F-83C4-F35296BBD91D}" type="datetimeFigureOut">
              <a:rPr lang="en-US" smtClean="0"/>
              <a:t>5/16/17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2C9BD6-2A03-ED41-8089-A9917E5B17BD}" type="slidenum">
              <a:rPr lang="en-US" smtClean="0"/>
              <a:t>‹#›</a:t>
            </a:fld>
            <a:endParaRPr lang="en-US"/>
          </a:p>
        </p:txBody>
      </p:sp>
    </p:spTree>
    <p:extLst>
      <p:ext uri="{BB962C8B-B14F-4D97-AF65-F5344CB8AC3E}">
        <p14:creationId xmlns:p14="http://schemas.microsoft.com/office/powerpoint/2010/main" val="174802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8BDA3CF-49CF-2A4F-BB3A-0130B6C6873E}" type="datetimeFigureOut">
              <a:rPr lang="en-US" smtClean="0"/>
              <a:t>5/16/17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831D62-BC7D-254E-BDCE-376469D50B6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BDA3CF-49CF-2A4F-BB3A-0130B6C6873E}" type="datetimeFigureOut">
              <a:rPr lang="en-US" smtClean="0"/>
              <a:t>5/16/17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31D62-BC7D-254E-BDCE-376469D50B6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BDA3CF-49CF-2A4F-BB3A-0130B6C6873E}" type="datetimeFigureOut">
              <a:rPr lang="en-US" smtClean="0"/>
              <a:t>5/16/17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31D62-BC7D-254E-BDCE-376469D50B6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BDA3CF-49CF-2A4F-BB3A-0130B6C6873E}" type="datetimeFigureOut">
              <a:rPr lang="en-US" smtClean="0"/>
              <a:t>5/16/17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831D62-BC7D-254E-BDCE-376469D50B6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8BDA3CF-49CF-2A4F-BB3A-0130B6C6873E}" type="datetimeFigureOut">
              <a:rPr lang="en-US" smtClean="0"/>
              <a:t>5/16/17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831D62-BC7D-254E-BDCE-376469D50B6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D8BDA3CF-49CF-2A4F-BB3A-0130B6C6873E}" type="datetimeFigureOut">
              <a:rPr lang="en-US" smtClean="0"/>
              <a:t>5/16/17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2831D62-BC7D-254E-BDCE-376469D50B6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8BDA3CF-49CF-2A4F-BB3A-0130B6C6873E}" type="datetimeFigureOut">
              <a:rPr lang="en-US" smtClean="0"/>
              <a:t>5/16/17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831D62-BC7D-254E-BDCE-376469D50B60}"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DA3CF-49CF-2A4F-BB3A-0130B6C6873E}" type="datetimeFigureOut">
              <a:rPr lang="en-US" smtClean="0"/>
              <a:t>5/16/17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831D62-BC7D-254E-BDCE-376469D50B6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BDA3CF-49CF-2A4F-BB3A-0130B6C6873E}" type="datetimeFigureOut">
              <a:rPr lang="en-US" smtClean="0"/>
              <a:t>5/16/17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831D62-BC7D-254E-BDCE-376469D50B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8BDA3CF-49CF-2A4F-BB3A-0130B6C6873E}" type="datetimeFigureOut">
              <a:rPr lang="en-US" smtClean="0"/>
              <a:t>5/16/17</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2831D62-BC7D-254E-BDCE-376469D50B6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8BDA3CF-49CF-2A4F-BB3A-0130B6C6873E}" type="datetimeFigureOut">
              <a:rPr lang="en-US" smtClean="0"/>
              <a:t>5/16/17</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2831D62-BC7D-254E-BDCE-376469D50B6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8BDA3CF-49CF-2A4F-BB3A-0130B6C6873E}" type="datetimeFigureOut">
              <a:rPr lang="en-US" smtClean="0"/>
              <a:t>5/16/17</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2831D62-BC7D-254E-BDCE-376469D50B60}" type="slidenum">
              <a:rPr lang="en-US" smtClean="0"/>
              <a:t>‹#›</a:t>
            </a:fld>
            <a:endParaRPr lang="en-US"/>
          </a:p>
        </p:txBody>
      </p:sp>
    </p:spTree>
    <p:extLst>
      <p:ext uri="{BB962C8B-B14F-4D97-AF65-F5344CB8AC3E}">
        <p14:creationId xmlns:p14="http://schemas.microsoft.com/office/powerpoint/2010/main" val="102730150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Cyber storm group project</a:t>
            </a:r>
            <a:endParaRPr lang="en-US" dirty="0"/>
          </a:p>
        </p:txBody>
      </p:sp>
      <p:sp>
        <p:nvSpPr>
          <p:cNvPr id="3" name="Subtitle 2"/>
          <p:cNvSpPr>
            <a:spLocks noGrp="1"/>
          </p:cNvSpPr>
          <p:nvPr>
            <p:ph type="subTitle" idx="1"/>
          </p:nvPr>
        </p:nvSpPr>
        <p:spPr/>
        <p:txBody>
          <a:bodyPr/>
          <a:lstStyle/>
          <a:p>
            <a:r>
              <a:rPr lang="en-US" dirty="0" smtClean="0"/>
              <a:t>Seth </a:t>
            </a:r>
            <a:r>
              <a:rPr lang="en-US" dirty="0" smtClean="0"/>
              <a:t>Martin, </a:t>
            </a:r>
            <a:r>
              <a:rPr lang="en-US" dirty="0" smtClean="0"/>
              <a:t>Morgan Nichols, Jacob </a:t>
            </a:r>
            <a:r>
              <a:rPr lang="en-US" dirty="0" smtClean="0"/>
              <a:t>Perret</a:t>
            </a:r>
            <a:endParaRPr lang="en-US" dirty="0"/>
          </a:p>
        </p:txBody>
      </p:sp>
    </p:spTree>
    <p:extLst>
      <p:ext uri="{BB962C8B-B14F-4D97-AF65-F5344CB8AC3E}">
        <p14:creationId xmlns:p14="http://schemas.microsoft.com/office/powerpoint/2010/main" val="153347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The player must complete </a:t>
            </a:r>
            <a:r>
              <a:rPr lang="en-US" dirty="0" smtClean="0"/>
              <a:t>4 </a:t>
            </a:r>
            <a:r>
              <a:rPr lang="en-US" dirty="0" smtClean="0"/>
              <a:t>puzzles as quickly as possible to gain points.  The first player to finish will receive the most points.  After finishing each puzzle, the player will receive a username and password to type in, and after finding all </a:t>
            </a:r>
            <a:r>
              <a:rPr lang="en-US" dirty="0" smtClean="0"/>
              <a:t>4 </a:t>
            </a:r>
            <a:r>
              <a:rPr lang="en-US" dirty="0" smtClean="0"/>
              <a:t>of these they will win the game. </a:t>
            </a:r>
            <a:endParaRPr lang="en-US" dirty="0"/>
          </a:p>
        </p:txBody>
      </p:sp>
    </p:spTree>
    <p:extLst>
      <p:ext uri="{BB962C8B-B14F-4D97-AF65-F5344CB8AC3E}">
        <p14:creationId xmlns:p14="http://schemas.microsoft.com/office/powerpoint/2010/main" val="1999065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screen and status screen</a:t>
            </a:r>
            <a:endParaRPr lang="en-US" dirty="0"/>
          </a:p>
        </p:txBody>
      </p:sp>
      <p:sp>
        <p:nvSpPr>
          <p:cNvPr id="3" name="Content Placeholder 2"/>
          <p:cNvSpPr>
            <a:spLocks noGrp="1"/>
          </p:cNvSpPr>
          <p:nvPr>
            <p:ph idx="1"/>
          </p:nvPr>
        </p:nvSpPr>
        <p:spPr/>
        <p:txBody>
          <a:bodyPr/>
          <a:lstStyle/>
          <a:p>
            <a:r>
              <a:rPr lang="en-US" dirty="0" smtClean="0"/>
              <a:t>The intro screen contains a drop down menu that allows the player to select which team they are on.</a:t>
            </a:r>
          </a:p>
          <a:p>
            <a:r>
              <a:rPr lang="en-US" dirty="0" smtClean="0"/>
              <a:t>The status screen contains icons that change color when the player completes a puzzle.  When the player clicks on the icon, they are taken to that puzzle.</a:t>
            </a:r>
            <a:endParaRPr lang="en-US" dirty="0"/>
          </a:p>
        </p:txBody>
      </p:sp>
    </p:spTree>
    <p:extLst>
      <p:ext uri="{BB962C8B-B14F-4D97-AF65-F5344CB8AC3E}">
        <p14:creationId xmlns:p14="http://schemas.microsoft.com/office/powerpoint/2010/main" val="1231908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and password screen</a:t>
            </a:r>
            <a:endParaRPr lang="en-US" dirty="0"/>
          </a:p>
        </p:txBody>
      </p:sp>
      <p:sp>
        <p:nvSpPr>
          <p:cNvPr id="3" name="Content Placeholder 2"/>
          <p:cNvSpPr>
            <a:spLocks noGrp="1"/>
          </p:cNvSpPr>
          <p:nvPr>
            <p:ph idx="1"/>
          </p:nvPr>
        </p:nvSpPr>
        <p:spPr/>
        <p:txBody>
          <a:bodyPr/>
          <a:lstStyle/>
          <a:p>
            <a:r>
              <a:rPr lang="en-US" dirty="0" smtClean="0"/>
              <a:t>The user and password screen contains text fields for entering a username and password. </a:t>
            </a:r>
          </a:p>
          <a:p>
            <a:r>
              <a:rPr lang="en-US" dirty="0" smtClean="0"/>
              <a:t>If the username and password are correct, the puzzle that it corresponds to is marked as completed on the status screen. </a:t>
            </a:r>
            <a:endParaRPr lang="en-US" dirty="0"/>
          </a:p>
        </p:txBody>
      </p:sp>
    </p:spTree>
    <p:extLst>
      <p:ext uri="{BB962C8B-B14F-4D97-AF65-F5344CB8AC3E}">
        <p14:creationId xmlns:p14="http://schemas.microsoft.com/office/powerpoint/2010/main" val="151019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Puzzle 1</a:t>
            </a:r>
            <a:endParaRPr lang="en-US" dirty="0"/>
          </a:p>
        </p:txBody>
      </p:sp>
      <p:sp>
        <p:nvSpPr>
          <p:cNvPr id="3" name="Content Placeholder 2"/>
          <p:cNvSpPr>
            <a:spLocks noGrp="1"/>
          </p:cNvSpPr>
          <p:nvPr>
            <p:ph idx="1"/>
          </p:nvPr>
        </p:nvSpPr>
        <p:spPr/>
        <p:txBody>
          <a:bodyPr/>
          <a:lstStyle/>
          <a:p>
            <a:r>
              <a:rPr lang="en-US" dirty="0" smtClean="0"/>
              <a:t>Buttons are laid out on the screen similar to the LED configuration on the breadboard. If a button is clicked, change its color to represent it being on and turn on its corresponding LED.  Once the user creates the constellation for their team using the right layout, they will be given the user and password and part of the data needed for puzzle 4.</a:t>
            </a:r>
          </a:p>
        </p:txBody>
      </p:sp>
    </p:spTree>
    <p:extLst>
      <p:ext uri="{BB962C8B-B14F-4D97-AF65-F5344CB8AC3E}">
        <p14:creationId xmlns:p14="http://schemas.microsoft.com/office/powerpoint/2010/main" val="376513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Puzzle 2</a:t>
            </a:r>
            <a:endParaRPr lang="en-US" dirty="0"/>
          </a:p>
        </p:txBody>
      </p:sp>
      <p:sp>
        <p:nvSpPr>
          <p:cNvPr id="3" name="Content Placeholder 2"/>
          <p:cNvSpPr>
            <a:spLocks noGrp="1"/>
          </p:cNvSpPr>
          <p:nvPr>
            <p:ph idx="1"/>
          </p:nvPr>
        </p:nvSpPr>
        <p:spPr/>
        <p:txBody>
          <a:bodyPr/>
          <a:lstStyle/>
          <a:p>
            <a:r>
              <a:rPr lang="en-US" dirty="0" smtClean="0"/>
              <a:t>The player is given a riddle corresponding to their constellation.  If they answer it correctly, they will be given the username and password. </a:t>
            </a:r>
            <a:endParaRPr lang="en-US" dirty="0"/>
          </a:p>
        </p:txBody>
      </p:sp>
    </p:spTree>
    <p:extLst>
      <p:ext uri="{BB962C8B-B14F-4D97-AF65-F5344CB8AC3E}">
        <p14:creationId xmlns:p14="http://schemas.microsoft.com/office/powerpoint/2010/main" val="1441994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Puzzle 3</a:t>
            </a:r>
            <a:endParaRPr lang="en-US" dirty="0"/>
          </a:p>
        </p:txBody>
      </p:sp>
      <p:sp>
        <p:nvSpPr>
          <p:cNvPr id="3" name="Content Placeholder 2"/>
          <p:cNvSpPr>
            <a:spLocks noGrp="1"/>
          </p:cNvSpPr>
          <p:nvPr>
            <p:ph idx="1"/>
          </p:nvPr>
        </p:nvSpPr>
        <p:spPr/>
        <p:txBody>
          <a:bodyPr/>
          <a:lstStyle/>
          <a:p>
            <a:r>
              <a:rPr lang="en-US" dirty="0" smtClean="0"/>
              <a:t>The puzzle begins with a group of lights on and pressing buttons on the screen will turn some lights on and others off.  Players must find the right combination of buttons to get their constellation to light up on the breadboard.   Once they have solved the puzzle, they will get the username and password and the coordinate data for </a:t>
            </a:r>
            <a:r>
              <a:rPr lang="en-US" smtClean="0"/>
              <a:t>puzzle 4.</a:t>
            </a:r>
            <a:endParaRPr lang="en-US" dirty="0"/>
          </a:p>
        </p:txBody>
      </p:sp>
    </p:spTree>
    <p:extLst>
      <p:ext uri="{BB962C8B-B14F-4D97-AF65-F5344CB8AC3E}">
        <p14:creationId xmlns:p14="http://schemas.microsoft.com/office/powerpoint/2010/main" val="899107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93267"/>
            <a:ext cx="7729728" cy="1188720"/>
          </a:xfrm>
        </p:spPr>
        <p:txBody>
          <a:bodyPr/>
          <a:lstStyle/>
          <a:p>
            <a:r>
              <a:rPr lang="en-US" dirty="0" smtClean="0"/>
              <a:t>Puzzle 4</a:t>
            </a:r>
            <a:endParaRPr lang="en-US" dirty="0"/>
          </a:p>
        </p:txBody>
      </p:sp>
      <p:sp>
        <p:nvSpPr>
          <p:cNvPr id="3" name="Content Placeholder 2"/>
          <p:cNvSpPr>
            <a:spLocks noGrp="1"/>
          </p:cNvSpPr>
          <p:nvPr>
            <p:ph idx="1"/>
          </p:nvPr>
        </p:nvSpPr>
        <p:spPr/>
        <p:txBody>
          <a:bodyPr/>
          <a:lstStyle/>
          <a:p>
            <a:r>
              <a:rPr lang="en-US" dirty="0" smtClean="0"/>
              <a:t>This puzzle is a black canvas that is painted on in white/yellow depending on the data entered.   Player has to have solved all of the other puzzles before being able to solve this one.  If they enter the data they have been given from the other puzzles, then their constellation will appear on the canvas and the puzzle will be solved.  They will then be given the final username </a:t>
            </a:r>
            <a:r>
              <a:rPr lang="en-US" smtClean="0"/>
              <a:t>and password. </a:t>
            </a:r>
            <a:endParaRPr lang="en-US"/>
          </a:p>
        </p:txBody>
      </p:sp>
    </p:spTree>
    <p:extLst>
      <p:ext uri="{BB962C8B-B14F-4D97-AF65-F5344CB8AC3E}">
        <p14:creationId xmlns:p14="http://schemas.microsoft.com/office/powerpoint/2010/main" val="125072057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34</TotalTime>
  <Words>409</Words>
  <Application>Microsoft Macintosh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Gill Sans MT</vt:lpstr>
      <vt:lpstr>Arial</vt:lpstr>
      <vt:lpstr>Parcel</vt:lpstr>
      <vt:lpstr>Cyber storm group project</vt:lpstr>
      <vt:lpstr>overview</vt:lpstr>
      <vt:lpstr>Intro screen and status screen</vt:lpstr>
      <vt:lpstr>User and password screen</vt:lpstr>
      <vt:lpstr>Puzzle 1</vt:lpstr>
      <vt:lpstr>Puzzle 2</vt:lpstr>
      <vt:lpstr>Puzzle 3</vt:lpstr>
      <vt:lpstr>Puzzle 4</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storm group project</dc:title>
  <dc:creator>Morgan Nichols</dc:creator>
  <cp:lastModifiedBy>Morgan Nichols</cp:lastModifiedBy>
  <cp:revision>21</cp:revision>
  <dcterms:created xsi:type="dcterms:W3CDTF">2017-05-11T18:32:35Z</dcterms:created>
  <dcterms:modified xsi:type="dcterms:W3CDTF">2017-05-17T02:20:47Z</dcterms:modified>
</cp:coreProperties>
</file>