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25"/>
  </p:notesMasterIdLst>
  <p:handoutMasterIdLst>
    <p:handoutMasterId r:id="rId26"/>
  </p:handoutMasterIdLst>
  <p:sldIdLst>
    <p:sldId id="256" r:id="rId2"/>
    <p:sldId id="305" r:id="rId3"/>
    <p:sldId id="333" r:id="rId4"/>
    <p:sldId id="342" r:id="rId5"/>
    <p:sldId id="334" r:id="rId6"/>
    <p:sldId id="355" r:id="rId7"/>
    <p:sldId id="335" r:id="rId8"/>
    <p:sldId id="356" r:id="rId9"/>
    <p:sldId id="354" r:id="rId10"/>
    <p:sldId id="337" r:id="rId11"/>
    <p:sldId id="343" r:id="rId12"/>
    <p:sldId id="339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28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7D059D8-AEE8-4117-887F-39822230120F}">
          <p14:sldIdLst>
            <p14:sldId id="256"/>
            <p14:sldId id="305"/>
            <p14:sldId id="333"/>
            <p14:sldId id="342"/>
            <p14:sldId id="334"/>
            <p14:sldId id="355"/>
            <p14:sldId id="335"/>
            <p14:sldId id="356"/>
            <p14:sldId id="354"/>
            <p14:sldId id="337"/>
            <p14:sldId id="343"/>
            <p14:sldId id="339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illeux, Tonya (Taylor)" initials="VT(" lastIdx="41" clrIdx="0">
    <p:extLst>
      <p:ext uri="{19B8F6BF-5375-455C-9EA6-DF929625EA0E}">
        <p15:presenceInfo xmlns:p15="http://schemas.microsoft.com/office/powerpoint/2012/main" userId="S-1-5-21-1209057380-973266463-41602890-209019" providerId="AD"/>
      </p:ext>
    </p:extLst>
  </p:cmAuthor>
  <p:cmAuthor id="2" name="Ashutosh Mishra" initials="AM" lastIdx="13" clrIdx="1">
    <p:extLst>
      <p:ext uri="{19B8F6BF-5375-455C-9EA6-DF929625EA0E}">
        <p15:presenceInfo xmlns:p15="http://schemas.microsoft.com/office/powerpoint/2012/main" userId="d8b0e781a96200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94D4"/>
    <a:srgbClr val="99CCFF"/>
    <a:srgbClr val="68AADD"/>
    <a:srgbClr val="62A7DB"/>
    <a:srgbClr val="FCB017"/>
    <a:srgbClr val="979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52235" autoAdjust="0"/>
  </p:normalViewPr>
  <p:slideViewPr>
    <p:cSldViewPr snapToGrid="0">
      <p:cViewPr varScale="1">
        <p:scale>
          <a:sx n="59" d="100"/>
          <a:sy n="59" d="100"/>
        </p:scale>
        <p:origin x="2418" y="72"/>
      </p:cViewPr>
      <p:guideLst/>
    </p:cSldViewPr>
  </p:slideViewPr>
  <p:outlineViewPr>
    <p:cViewPr>
      <p:scale>
        <a:sx n="33" d="100"/>
        <a:sy n="33" d="100"/>
      </p:scale>
      <p:origin x="0" y="-15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190"/>
    </p:cViewPr>
  </p:sorterViewPr>
  <p:notesViewPr>
    <p:cSldViewPr snapToGrid="0">
      <p:cViewPr varScale="1">
        <p:scale>
          <a:sx n="88" d="100"/>
          <a:sy n="88" d="100"/>
        </p:scale>
        <p:origin x="287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ource Sans Pro" panose="020B0503030403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467F3-F90E-47EB-86B7-26AAC6AEBD6A}" type="datetimeFigureOut">
              <a:rPr lang="en-US" smtClean="0">
                <a:latin typeface="Source Sans Pro" panose="020B0503030403020204" pitchFamily="34" charset="0"/>
              </a:rPr>
              <a:t>3/20/2018</a:t>
            </a:fld>
            <a:endParaRPr lang="en-US" dirty="0">
              <a:latin typeface="Source Sans Pro" panose="020B0503030403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Source Sans Pro" panose="020B0503030403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AE9CA-9B17-411F-A731-6C9188A87F43}" type="slidenum">
              <a:rPr lang="en-US" smtClean="0">
                <a:latin typeface="Source Sans Pro" panose="020B0503030403020204" pitchFamily="34" charset="0"/>
              </a:rPr>
              <a:t>‹#›</a:t>
            </a:fld>
            <a:endParaRPr lang="en-US" dirty="0"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1480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ource Sans Pro" panose="020B0503030403020204" pitchFamily="34" charset="0"/>
              </a:defRPr>
            </a:lvl1pPr>
          </a:lstStyle>
          <a:p>
            <a:fld id="{ACAD2996-C03F-47DF-9010-22BB95A4AB9B}" type="datetimeFigureOut">
              <a:rPr lang="en-US" smtClean="0"/>
              <a:pPr/>
              <a:t>3/20/2018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ource Sans Pro" panose="020B0503030403020204" pitchFamily="34" charset="0"/>
              </a:defRPr>
            </a:lvl1pPr>
          </a:lstStyle>
          <a:p>
            <a:fld id="{1F36095F-851B-4C6B-93FA-49215E044C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95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6095F-851B-4C6B-93FA-49215E044C0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066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故事二 学习 </a:t>
            </a:r>
            <a:r>
              <a:rPr lang="en-US" altLang="zh-CN" dirty="0"/>
              <a:t>for, while, if-else, switch, function, class, regular-</a:t>
            </a:r>
            <a:r>
              <a:rPr lang="en-US" altLang="zh-CN" dirty="0" err="1"/>
              <a:t>exp</a:t>
            </a:r>
            <a:r>
              <a:rPr lang="en-US" altLang="zh-CN" dirty="0"/>
              <a:t>, web-driver</a:t>
            </a:r>
          </a:p>
          <a:p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创建</a:t>
            </a:r>
            <a:r>
              <a:rPr lang="en-US" altLang="zh-CN" dirty="0"/>
              <a:t>story.js</a:t>
            </a:r>
          </a:p>
          <a:p>
            <a:pPr marL="228600" indent="-228600">
              <a:buAutoNum type="arabicPeriod"/>
            </a:pPr>
            <a:r>
              <a:rPr lang="zh-CN" altLang="en-US" dirty="0"/>
              <a:t>写下故事</a:t>
            </a:r>
            <a:endParaRPr lang="en-US" altLang="zh-CN" dirty="0"/>
          </a:p>
          <a:p>
            <a:pPr marL="228600" indent="-228600">
              <a:buAutoNum type="arabicPeriod"/>
            </a:pPr>
            <a:endParaRPr lang="en-US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// The Rabbit Mom stands in the front of the door 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// Asks the baby "Open the door" 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// And say "I am Mom" 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// The rabbit baby opens the door 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let given="Given: stand in the front of the door"; 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let when1="When: ask Open the door"; 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let when2="When: I am Mom"; </a:t>
            </a:r>
          </a:p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let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then = "Then: open the 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door";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# commit git add . &amp;&amp; git commit -m "initial story"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6095F-851B-4C6B-93FA-49215E044C0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700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学会使用</a:t>
            </a:r>
            <a:r>
              <a:rPr lang="en-US" altLang="zh-CN" dirty="0" err="1"/>
              <a:t>Visaul</a:t>
            </a:r>
            <a:r>
              <a:rPr lang="en-US" altLang="zh-CN" dirty="0"/>
              <a:t> Studio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理解</a:t>
            </a:r>
            <a:r>
              <a:rPr lang="en-US" altLang="zh-CN" dirty="0"/>
              <a:t>Git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学会</a:t>
            </a:r>
            <a:r>
              <a:rPr lang="en-US" altLang="zh-CN" dirty="0" err="1"/>
              <a:t>Javascript</a:t>
            </a:r>
            <a:r>
              <a:rPr lang="zh-CN" altLang="en-US" dirty="0"/>
              <a:t>基础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理解正则表达式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了解</a:t>
            </a:r>
            <a:r>
              <a:rPr lang="en-US" altLang="zh-CN" dirty="0"/>
              <a:t>Selenium WebDriver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6095F-851B-4C6B-93FA-49215E044C0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660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说说</a:t>
            </a:r>
            <a:r>
              <a:rPr lang="en-US" altLang="zh-CN" dirty="0" err="1"/>
              <a:t>javascript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6095F-851B-4C6B-93FA-49215E044C0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703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aseline="0" dirty="0"/>
              <a:t>终端包括 浏览器的</a:t>
            </a:r>
            <a:r>
              <a:rPr lang="en-US" altLang="zh-CN" baseline="0" dirty="0"/>
              <a:t>console</a:t>
            </a:r>
            <a:r>
              <a:rPr lang="zh-CN" altLang="en-US" baseline="0" dirty="0"/>
              <a:t>和</a:t>
            </a:r>
            <a:r>
              <a:rPr lang="en-US" altLang="zh-CN" baseline="0" dirty="0"/>
              <a:t>IDE</a:t>
            </a:r>
          </a:p>
          <a:p>
            <a:r>
              <a:rPr lang="zh-CN" altLang="en-US" baseline="0" dirty="0"/>
              <a:t>主流现代浏览器都具有</a:t>
            </a:r>
            <a:r>
              <a:rPr lang="en-US" altLang="zh-CN" baseline="0" dirty="0"/>
              <a:t>console</a:t>
            </a:r>
            <a:r>
              <a:rPr lang="zh-CN" altLang="en-US" baseline="0" dirty="0"/>
              <a:t>，而且快捷键都一样，单击</a:t>
            </a:r>
            <a:r>
              <a:rPr lang="en-US" altLang="zh-CN" baseline="0" dirty="0"/>
              <a:t>F12</a:t>
            </a:r>
            <a:r>
              <a:rPr lang="zh-CN" altLang="en-US" baseline="0" dirty="0"/>
              <a:t>就可以简单</a:t>
            </a:r>
            <a:endParaRPr lang="en-US" altLang="zh-CN" baseline="0" dirty="0"/>
          </a:p>
          <a:p>
            <a:r>
              <a:rPr lang="zh-CN" altLang="en-US" baseline="0" dirty="0"/>
              <a:t>今天我们不说浏览器，而且着重介绍和学会使用</a:t>
            </a:r>
            <a:r>
              <a:rPr lang="en-US" altLang="zh-CN" baseline="0" dirty="0"/>
              <a:t>IDE</a:t>
            </a:r>
            <a:r>
              <a:rPr lang="zh-CN" altLang="en-US" baseline="0" dirty="0"/>
              <a:t>，整合开发环境 （点击）</a:t>
            </a:r>
            <a:endParaRPr lang="en-US" altLang="zh-CN" baseline="0" dirty="0"/>
          </a:p>
          <a:p>
            <a:r>
              <a:rPr lang="zh-CN" altLang="en-US" baseline="0" dirty="0"/>
              <a:t>它的组成如下，</a:t>
            </a:r>
            <a:endParaRPr lang="en-US" altLang="zh-CN" baseline="0" dirty="0"/>
          </a:p>
          <a:p>
            <a:r>
              <a:rPr lang="zh-CN" altLang="en-US" baseline="0" dirty="0"/>
              <a:t>（点击）</a:t>
            </a:r>
            <a:r>
              <a:rPr lang="en-US" altLang="zh-CN" baseline="0" dirty="0"/>
              <a:t>VS Code</a:t>
            </a:r>
          </a:p>
          <a:p>
            <a:r>
              <a:rPr lang="zh-CN" altLang="en-US" baseline="0" dirty="0"/>
              <a:t>（点击）</a:t>
            </a:r>
            <a:r>
              <a:rPr lang="en-US" altLang="zh-CN" baseline="0" dirty="0"/>
              <a:t>Nodejs</a:t>
            </a:r>
          </a:p>
          <a:p>
            <a:r>
              <a:rPr lang="zh-CN" altLang="en-US" baseline="0" dirty="0"/>
              <a:t>（点击）</a:t>
            </a:r>
            <a:r>
              <a:rPr lang="en-US" altLang="zh-CN" baseline="0" dirty="0"/>
              <a:t>Git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6095F-851B-4C6B-93FA-49215E044C0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108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/>
              <a:t>打开官方页面 </a:t>
            </a:r>
            <a:r>
              <a:rPr lang="en-US" altLang="zh-CN" baseline="0" dirty="0"/>
              <a:t>https://code.visualstudio.com/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r>
              <a:rPr lang="en-US" baseline="0" dirty="0"/>
              <a:t>Vis</a:t>
            </a:r>
            <a:r>
              <a:rPr lang="en-US" altLang="zh-CN" baseline="0" dirty="0"/>
              <a:t>ua</a:t>
            </a:r>
            <a:r>
              <a:rPr lang="en-US" baseline="0" dirty="0"/>
              <a:t>l Studio Code </a:t>
            </a:r>
            <a:r>
              <a:rPr lang="zh-CN" altLang="en-US" baseline="0" dirty="0"/>
              <a:t>是微软开发的一款开源的代码编辑器，</a:t>
            </a:r>
            <a:endParaRPr lang="en-US" altLang="zh-CN" baseline="0" dirty="0"/>
          </a:p>
          <a:p>
            <a:r>
              <a:rPr lang="zh-CN" altLang="en-US" baseline="0" dirty="0"/>
              <a:t>如果没听说</a:t>
            </a:r>
            <a:r>
              <a:rPr lang="en-US" altLang="zh-CN" baseline="0" dirty="0"/>
              <a:t>Atom</a:t>
            </a:r>
            <a:r>
              <a:rPr lang="zh-CN" altLang="en-US" baseline="0" dirty="0"/>
              <a:t>和</a:t>
            </a:r>
            <a:r>
              <a:rPr lang="en-US" altLang="zh-CN" baseline="0" dirty="0"/>
              <a:t>Sublime</a:t>
            </a:r>
            <a:r>
              <a:rPr lang="zh-CN" altLang="en-US" baseline="0" dirty="0"/>
              <a:t>，一定见过</a:t>
            </a:r>
            <a:r>
              <a:rPr lang="en-US" altLang="zh-CN" baseline="0" dirty="0"/>
              <a:t>notepad++</a:t>
            </a:r>
            <a:r>
              <a:rPr lang="zh-CN" altLang="en-US" baseline="0" dirty="0"/>
              <a:t>，</a:t>
            </a:r>
            <a:r>
              <a:rPr lang="en-US" altLang="zh-CN" baseline="0" dirty="0"/>
              <a:t>VS Code</a:t>
            </a:r>
            <a:r>
              <a:rPr lang="zh-CN" altLang="en-US" baseline="0" dirty="0"/>
              <a:t>也是类似的插件模式编辑器</a:t>
            </a:r>
            <a:endParaRPr lang="en-US" altLang="zh-CN" baseline="0" dirty="0"/>
          </a:p>
          <a:p>
            <a:r>
              <a:rPr lang="zh-CN" altLang="en-US" baseline="0" dirty="0"/>
              <a:t>当使用不同的语言开发时 可以安装对应插件丰富功能 增强编写代码体验 提高效率</a:t>
            </a:r>
            <a:endParaRPr lang="en-US" altLang="zh-CN" baseline="0" dirty="0"/>
          </a:p>
          <a:p>
            <a:endParaRPr lang="en-US" baseline="0" dirty="0"/>
          </a:p>
          <a:p>
            <a:r>
              <a:rPr lang="zh-CN" altLang="en-US" baseline="0" dirty="0"/>
              <a:t>介绍下载和安装</a:t>
            </a:r>
            <a:endParaRPr lang="en-US" baseline="0" dirty="0"/>
          </a:p>
          <a:p>
            <a:endParaRPr lang="en-US" baseline="0" dirty="0"/>
          </a:p>
          <a:p>
            <a:r>
              <a:rPr lang="zh-CN" altLang="en-US" baseline="0" dirty="0"/>
              <a:t>打开</a:t>
            </a:r>
            <a:r>
              <a:rPr lang="en-US" altLang="zh-CN" baseline="0" dirty="0"/>
              <a:t>Visual Studio Code</a:t>
            </a:r>
          </a:p>
          <a:p>
            <a:r>
              <a:rPr lang="zh-CN" altLang="en-US" baseline="0" dirty="0"/>
              <a:t>介绍界面，功能区，编辑区，插件管理，以及终端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6095F-851B-4C6B-93FA-49215E044C0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850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b="1" baseline="0" dirty="0">
                <a:solidFill>
                  <a:srgbClr val="FF0000"/>
                </a:solidFill>
              </a:rPr>
              <a:t>打开官方页面 </a:t>
            </a:r>
            <a:r>
              <a:rPr lang="en-US" altLang="zh-CN" sz="1400" b="1" baseline="0" dirty="0">
                <a:solidFill>
                  <a:srgbClr val="FF0000"/>
                </a:solidFill>
              </a:rPr>
              <a:t>https://git-scm.com/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r>
              <a:rPr lang="en-US" altLang="zh-CN" baseline="0" dirty="0"/>
              <a:t>Git</a:t>
            </a:r>
            <a:r>
              <a:rPr lang="zh-CN" altLang="en-US" baseline="0" dirty="0"/>
              <a:t>是目前业界主流代码管理控制系统，包括微软的</a:t>
            </a:r>
            <a:r>
              <a:rPr lang="en-US" altLang="zh-CN" baseline="0" dirty="0"/>
              <a:t>TFS</a:t>
            </a:r>
            <a:r>
              <a:rPr lang="zh-CN" altLang="en-US" baseline="0" dirty="0"/>
              <a:t>也已经支持</a:t>
            </a:r>
            <a:r>
              <a:rPr lang="en-US" altLang="zh-CN" baseline="0" dirty="0"/>
              <a:t>Git</a:t>
            </a:r>
            <a:r>
              <a:rPr lang="zh-CN" altLang="en-US" baseline="0" dirty="0"/>
              <a:t>了，</a:t>
            </a:r>
            <a:endParaRPr lang="en-US" altLang="zh-CN" baseline="0" dirty="0"/>
          </a:p>
          <a:p>
            <a:r>
              <a:rPr lang="zh-CN" altLang="en-US" baseline="0" dirty="0"/>
              <a:t>它的特点，</a:t>
            </a:r>
            <a:endParaRPr lang="en-US" altLang="zh-CN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baseline="0" dirty="0"/>
              <a:t>轻量级的管理数据</a:t>
            </a:r>
            <a:endParaRPr lang="en-US" altLang="zh-CN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baseline="0" dirty="0"/>
              <a:t>轻量级的分支管理</a:t>
            </a:r>
            <a:endParaRPr lang="en-US" altLang="zh-CN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baseline="0" dirty="0"/>
              <a:t>轻量级的部署</a:t>
            </a:r>
            <a:endParaRPr lang="en-US" altLang="zh-CN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b="1" baseline="0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b="1" baseline="0" dirty="0">
                <a:solidFill>
                  <a:srgbClr val="FF0000"/>
                </a:solidFill>
              </a:rPr>
              <a:t>介绍下载，安装</a:t>
            </a:r>
            <a:endParaRPr lang="en-US" altLang="zh-CN" b="1" baseline="0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baseline="0" dirty="0"/>
              <a:t>小贴士，</a:t>
            </a:r>
            <a:r>
              <a:rPr lang="en-US" altLang="zh-CN" baseline="0" dirty="0"/>
              <a:t>Git</a:t>
            </a:r>
            <a:r>
              <a:rPr lang="zh-CN" altLang="en-US" baseline="0" dirty="0"/>
              <a:t>和</a:t>
            </a:r>
            <a:r>
              <a:rPr lang="en-US" altLang="zh-CN" baseline="0" dirty="0" err="1"/>
              <a:t>Github</a:t>
            </a:r>
            <a:r>
              <a:rPr lang="zh-CN" altLang="en-US" baseline="0" dirty="0"/>
              <a:t>，总能听到</a:t>
            </a:r>
            <a:r>
              <a:rPr lang="en-US" altLang="zh-CN" baseline="0" dirty="0" err="1"/>
              <a:t>Github</a:t>
            </a:r>
            <a:r>
              <a:rPr lang="zh-CN" altLang="en-US" baseline="0" dirty="0"/>
              <a:t>的声音，但他们不是一回事，</a:t>
            </a:r>
            <a:endParaRPr lang="en-US" altLang="zh-CN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baseline="0" dirty="0"/>
              <a:t>Git</a:t>
            </a:r>
            <a:r>
              <a:rPr lang="zh-CN" altLang="en-US" baseline="0" dirty="0"/>
              <a:t>是管理代码的软件，</a:t>
            </a:r>
            <a:r>
              <a:rPr lang="en-US" altLang="zh-CN" baseline="0" dirty="0" err="1"/>
              <a:t>Github</a:t>
            </a:r>
            <a:r>
              <a:rPr lang="zh-CN" altLang="en-US" baseline="0" dirty="0"/>
              <a:t>是运行着</a:t>
            </a:r>
            <a:r>
              <a:rPr lang="en-US" altLang="zh-CN" baseline="0" dirty="0"/>
              <a:t>Git</a:t>
            </a:r>
            <a:r>
              <a:rPr lang="zh-CN" altLang="en-US" baseline="0" dirty="0"/>
              <a:t>的代码管理平台，一种云平台</a:t>
            </a:r>
            <a:endParaRPr lang="en-US" altLang="zh-CN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baseline="0" dirty="0"/>
              <a:t>我们今天说的是</a:t>
            </a:r>
            <a:r>
              <a:rPr lang="en-US" altLang="zh-CN" baseline="0" dirty="0"/>
              <a:t>Git</a:t>
            </a:r>
            <a:r>
              <a:rPr lang="zh-CN" altLang="en-US" baseline="0" dirty="0"/>
              <a:t>，学会使用</a:t>
            </a:r>
            <a:r>
              <a:rPr lang="en-US" altLang="zh-CN" baseline="0" dirty="0"/>
              <a:t>Git</a:t>
            </a:r>
            <a:r>
              <a:rPr lang="zh-CN" altLang="en-US" baseline="0" dirty="0"/>
              <a:t>管理我们代码</a:t>
            </a:r>
            <a:endParaRPr lang="en-US" altLang="zh-CN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b="1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zh-CN" altLang="en-US" b="1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是怎么样工作的呢</a:t>
            </a:r>
            <a:endParaRPr lang="en-US" altLang="zh-CN" b="1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baseline="0" dirty="0"/>
              <a:t>我们先来说要管理的东西，代码，我们说一个项目所有代码可以理解为一个代码仓库，简称代码仓，</a:t>
            </a:r>
            <a:endParaRPr lang="en-US" altLang="zh-CN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baseline="0" dirty="0"/>
              <a:t>代码仓 在</a:t>
            </a:r>
            <a:r>
              <a:rPr lang="en-US" altLang="zh-CN" baseline="0" dirty="0"/>
              <a:t>Git</a:t>
            </a:r>
            <a:r>
              <a:rPr lang="zh-CN" altLang="en-US" baseline="0" dirty="0"/>
              <a:t>里叫</a:t>
            </a:r>
            <a:r>
              <a:rPr lang="en-US" altLang="zh-CN" baseline="0" dirty="0"/>
              <a:t>Repository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baseline="0" dirty="0"/>
              <a:t>而</a:t>
            </a:r>
            <a:r>
              <a:rPr lang="en-US" altLang="zh-CN" baseline="0" dirty="0"/>
              <a:t>Git</a:t>
            </a:r>
            <a:r>
              <a:rPr lang="zh-CN" altLang="en-US" baseline="0" dirty="0"/>
              <a:t>的一个</a:t>
            </a:r>
            <a:r>
              <a:rPr lang="en-US" altLang="zh-CN" baseline="0" dirty="0"/>
              <a:t>Repository</a:t>
            </a:r>
            <a:r>
              <a:rPr lang="zh-CN" altLang="en-US" baseline="0" dirty="0"/>
              <a:t>，其实就是一个目录，也就是说</a:t>
            </a:r>
            <a:r>
              <a:rPr lang="en-US" altLang="zh-CN" baseline="0" dirty="0"/>
              <a:t>Git</a:t>
            </a:r>
            <a:r>
              <a:rPr lang="zh-CN" altLang="en-US" baseline="0" dirty="0"/>
              <a:t>管理的是一个目录里的文件的变化</a:t>
            </a:r>
            <a:endParaRPr lang="en-US" altLang="zh-CN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baseline="0" dirty="0"/>
              <a:t>所以管理一个</a:t>
            </a:r>
            <a:r>
              <a:rPr lang="en-US" altLang="zh-CN" baseline="0" dirty="0"/>
              <a:t>Git Repository </a:t>
            </a:r>
            <a:r>
              <a:rPr lang="zh-CN" altLang="en-US" baseline="0" dirty="0"/>
              <a:t>就要先创建一个文件夹</a:t>
            </a:r>
            <a:endParaRPr lang="en-US" altLang="zh-CN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baseline="0" dirty="0"/>
              <a:t>在</a:t>
            </a:r>
            <a:r>
              <a:rPr lang="en-US" altLang="zh-CN" baseline="0" dirty="0"/>
              <a:t>windows</a:t>
            </a:r>
            <a:r>
              <a:rPr lang="zh-CN" altLang="en-US" baseline="0" dirty="0"/>
              <a:t>里创建一个目录，</a:t>
            </a:r>
            <a:r>
              <a:rPr lang="en-US" altLang="zh-CN" baseline="0" dirty="0" err="1"/>
              <a:t>hellojs</a:t>
            </a:r>
            <a:endParaRPr lang="en-US" altLang="zh-CN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baseline="0" dirty="0"/>
              <a:t>右键菜单 打开</a:t>
            </a:r>
            <a:r>
              <a:rPr lang="en-US" altLang="zh-CN" baseline="0" dirty="0"/>
              <a:t>git-bash</a:t>
            </a:r>
            <a:r>
              <a:rPr lang="zh-CN" altLang="en-US" baseline="0" dirty="0"/>
              <a:t>，也可以</a:t>
            </a:r>
            <a:r>
              <a:rPr lang="en-US" altLang="zh-CN" baseline="0" dirty="0" err="1"/>
              <a:t>cmd</a:t>
            </a:r>
            <a:r>
              <a:rPr lang="zh-CN" altLang="en-US" baseline="0" dirty="0"/>
              <a:t>，区别是</a:t>
            </a:r>
            <a:r>
              <a:rPr lang="en-US" altLang="zh-CN" baseline="0" dirty="0"/>
              <a:t>git-bash</a:t>
            </a:r>
            <a:r>
              <a:rPr lang="zh-CN" altLang="en-US" baseline="0" dirty="0"/>
              <a:t>带颜色</a:t>
            </a:r>
            <a:endParaRPr lang="en-US" altLang="zh-CN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baseline="0" dirty="0"/>
              <a:t>第一步</a:t>
            </a:r>
            <a:endParaRPr lang="en-US" altLang="zh-CN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baseline="0" dirty="0"/>
              <a:t>Git </a:t>
            </a:r>
            <a:r>
              <a:rPr lang="en-US" altLang="zh-CN" baseline="0" dirty="0" err="1"/>
              <a:t>init</a:t>
            </a:r>
            <a:endParaRPr lang="en-US" altLang="zh-CN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baseline="0" dirty="0"/>
              <a:t>讲解</a:t>
            </a:r>
            <a:r>
              <a:rPr lang="en-US" altLang="zh-CN" baseline="0" dirty="0"/>
              <a:t>master</a:t>
            </a:r>
            <a:r>
              <a:rPr lang="zh-CN" altLang="en-US" baseline="0" dirty="0"/>
              <a:t>，</a:t>
            </a:r>
            <a:r>
              <a:rPr lang="en-US" altLang="zh-CN" baseline="0" dirty="0"/>
              <a:t>master</a:t>
            </a:r>
            <a:r>
              <a:rPr lang="zh-CN" altLang="en-US" baseline="0" dirty="0"/>
              <a:t>出现在命令行的末尾，</a:t>
            </a:r>
            <a:r>
              <a:rPr lang="en-US" altLang="zh-CN" baseline="0" dirty="0"/>
              <a:t>master</a:t>
            </a:r>
            <a:r>
              <a:rPr lang="zh-CN" altLang="en-US" baseline="0" dirty="0"/>
              <a:t>是默认</a:t>
            </a:r>
            <a:r>
              <a:rPr lang="en-US" altLang="zh-CN" baseline="0" dirty="0"/>
              <a:t>branch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baseline="0" dirty="0"/>
              <a:t>第二步</a:t>
            </a:r>
            <a:endParaRPr lang="en-US" altLang="zh-CN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baseline="0" dirty="0"/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git config --local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user.email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 "baikangwang@hotmail.com"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git config --local user.name "baikangwang“</a:t>
            </a: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第三步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+mn-ea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git status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6095F-851B-4C6B-93FA-49215E044C0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625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Node.js </a:t>
            </a:r>
            <a:r>
              <a:rPr lang="zh-CN" altLang="en-US" dirty="0"/>
              <a:t>是一个基于 </a:t>
            </a:r>
            <a:r>
              <a:rPr lang="en-US" altLang="zh-CN" dirty="0"/>
              <a:t>Chrome V8 </a:t>
            </a:r>
            <a:r>
              <a:rPr lang="zh-CN" altLang="en-US" dirty="0"/>
              <a:t>引擎的 </a:t>
            </a:r>
            <a:r>
              <a:rPr lang="en-US" altLang="zh-CN" dirty="0"/>
              <a:t>JavaScript </a:t>
            </a:r>
            <a:r>
              <a:rPr lang="zh-CN" altLang="en-US" dirty="0"/>
              <a:t>运行环境。 </a:t>
            </a:r>
            <a:br>
              <a:rPr lang="zh-CN" altLang="en-US" dirty="0"/>
            </a:br>
            <a:r>
              <a:rPr lang="en-US" altLang="zh-CN" dirty="0"/>
              <a:t>Node.js </a:t>
            </a:r>
            <a:r>
              <a:rPr lang="zh-CN" altLang="en-US" dirty="0"/>
              <a:t>使用了一个事件驱动、非阻塞式 </a:t>
            </a:r>
            <a:r>
              <a:rPr lang="en-US" altLang="zh-CN" dirty="0"/>
              <a:t>I/O </a:t>
            </a:r>
            <a:r>
              <a:rPr lang="zh-CN" altLang="en-US" dirty="0"/>
              <a:t>的模型，使其轻量又高效。 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Nodejs</a:t>
            </a:r>
            <a:r>
              <a:rPr lang="zh-CN" altLang="en-US" dirty="0"/>
              <a:t>的出现使得前端的</a:t>
            </a:r>
            <a:r>
              <a:rPr lang="en-US" altLang="zh-CN" dirty="0" err="1"/>
              <a:t>javascript</a:t>
            </a:r>
            <a:r>
              <a:rPr lang="zh-CN" altLang="en-US" dirty="0"/>
              <a:t>开发者可以无障碍的开始后端开发，这就是</a:t>
            </a:r>
            <a:r>
              <a:rPr lang="en-US" altLang="zh-CN" dirty="0"/>
              <a:t>full-stack-developer</a:t>
            </a:r>
            <a:r>
              <a:rPr lang="zh-CN" altLang="en-US" dirty="0"/>
              <a:t>的由来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u="non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u="none" kern="120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打开 </a:t>
            </a:r>
            <a:r>
              <a:rPr lang="en-US" altLang="zh-CN" sz="1200" b="0" u="none" kern="120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http://nodejs.cn/</a:t>
            </a:r>
            <a:r>
              <a:rPr lang="zh-CN" altLang="en-US" sz="1200" b="0" u="none" kern="120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，下载，安装</a:t>
            </a:r>
            <a:endParaRPr lang="en-US" altLang="zh-CN" sz="1200" b="0" u="none" kern="120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u="none" kern="120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u="none" kern="120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我们课程就由</a:t>
            </a:r>
            <a:r>
              <a:rPr lang="en-US" altLang="zh-CN" sz="1200" b="1" i="0" u="none" kern="120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Nodejs</a:t>
            </a:r>
            <a:r>
              <a:rPr lang="zh-CN" altLang="en-US" sz="1200" b="1" i="0" u="none" kern="120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开始</a:t>
            </a:r>
            <a:endParaRPr lang="en-US" altLang="zh-CN" sz="1200" b="1" i="0" u="none" kern="120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i="0" kern="120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i="0" kern="120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+mn-ea"/>
              <a:cs typeface="+mn-cs"/>
            </a:endParaRP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6095F-851B-4C6B-93FA-49215E044C0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981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Playground in node</a:t>
            </a:r>
          </a:p>
          <a:p>
            <a:r>
              <a:rPr lang="en-US" altLang="zh-CN" dirty="0"/>
              <a:t>1. </a:t>
            </a:r>
            <a:r>
              <a:rPr lang="zh-CN" altLang="en-US" dirty="0"/>
              <a:t>声明变量 </a:t>
            </a:r>
            <a:r>
              <a:rPr lang="en-US" altLang="zh-CN" dirty="0"/>
              <a:t>let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讲解和演示 </a:t>
            </a:r>
            <a:r>
              <a:rPr lang="en-US" altLang="zh-CN" dirty="0"/>
              <a:t>String, Number, Boolean, Array, Object </a:t>
            </a:r>
            <a:r>
              <a:rPr lang="zh-CN" altLang="en-US" dirty="0"/>
              <a:t>数据类型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effectLst/>
              </a:rPr>
              <a:t>String </a:t>
            </a:r>
            <a:r>
              <a:rPr lang="zh-CN" altLang="en-US" dirty="0">
                <a:effectLst/>
              </a:rPr>
              <a:t>字符串，一段文本。 要指示变量是字符串，你应该将它们用引号包裹起来。</a:t>
            </a:r>
            <a:endParaRPr lang="en-US" altLang="zh-CN" dirty="0">
              <a:effectLst/>
            </a:endParaRPr>
          </a:p>
          <a:p>
            <a:r>
              <a:rPr lang="en-US" altLang="zh-CN" dirty="0">
                <a:effectLst/>
              </a:rPr>
              <a:t>Number </a:t>
            </a:r>
            <a:r>
              <a:rPr lang="zh-CN" altLang="en-US" dirty="0">
                <a:effectLst/>
              </a:rPr>
              <a:t>数字，一个数字。不用引号包围。</a:t>
            </a:r>
            <a:endParaRPr lang="en-US" altLang="zh-CN" dirty="0">
              <a:effectLst/>
            </a:endParaRPr>
          </a:p>
          <a:p>
            <a:r>
              <a:rPr lang="en-US" altLang="zh-CN" dirty="0">
                <a:effectLst/>
              </a:rPr>
              <a:t>Boolean </a:t>
            </a:r>
            <a:r>
              <a:rPr lang="zh-CN" altLang="en-US" dirty="0">
                <a:effectLst/>
              </a:rPr>
              <a:t>布尔型，一个 </a:t>
            </a:r>
            <a:r>
              <a:rPr lang="en-US" altLang="zh-CN" dirty="0">
                <a:effectLst/>
              </a:rPr>
              <a:t>True/False </a:t>
            </a:r>
            <a:r>
              <a:rPr lang="zh-CN" altLang="en-US" dirty="0">
                <a:effectLst/>
              </a:rPr>
              <a:t>（真 </a:t>
            </a:r>
            <a:r>
              <a:rPr lang="en-US" altLang="zh-CN" dirty="0">
                <a:effectLst/>
              </a:rPr>
              <a:t>/ </a:t>
            </a:r>
            <a:r>
              <a:rPr lang="zh-CN" altLang="en-US" dirty="0">
                <a:effectLst/>
              </a:rPr>
              <a:t>假）值。 </a:t>
            </a:r>
            <a:r>
              <a:rPr lang="en-US" altLang="zh-CN" dirty="0">
                <a:effectLst/>
              </a:rPr>
              <a:t>true/false </a:t>
            </a:r>
            <a:r>
              <a:rPr lang="zh-CN" altLang="en-US" dirty="0">
                <a:effectLst/>
              </a:rPr>
              <a:t>是 </a:t>
            </a:r>
            <a:r>
              <a:rPr lang="en-US" altLang="zh-CN" dirty="0">
                <a:effectLst/>
              </a:rPr>
              <a:t>JS </a:t>
            </a:r>
            <a:r>
              <a:rPr lang="zh-CN" altLang="en-US" dirty="0">
                <a:effectLst/>
              </a:rPr>
              <a:t>里的特殊关键字，不需要引号。</a:t>
            </a:r>
            <a:endParaRPr lang="en-US" altLang="zh-CN" dirty="0">
              <a:effectLst/>
            </a:endParaRPr>
          </a:p>
          <a:p>
            <a:r>
              <a:rPr lang="en-US" altLang="zh-CN" dirty="0">
                <a:effectLst/>
              </a:rPr>
              <a:t>Array </a:t>
            </a:r>
            <a:r>
              <a:rPr lang="zh-CN" altLang="en-US" dirty="0">
                <a:effectLst/>
              </a:rPr>
              <a:t>数组，一种允许你存储多个值在一个引用里的结构。</a:t>
            </a:r>
            <a:endParaRPr lang="en-US" altLang="zh-CN" dirty="0">
              <a:effectLst/>
            </a:endParaRPr>
          </a:p>
          <a:p>
            <a:r>
              <a:rPr lang="en-US" altLang="zh-CN" dirty="0">
                <a:effectLst/>
              </a:rPr>
              <a:t>Object </a:t>
            </a:r>
            <a:r>
              <a:rPr lang="zh-CN" altLang="en-US" dirty="0">
                <a:effectLst/>
              </a:rPr>
              <a:t>对象，基本上 </a:t>
            </a:r>
            <a:r>
              <a:rPr lang="en-US" altLang="zh-CN" dirty="0">
                <a:effectLst/>
              </a:rPr>
              <a:t>JavaScript </a:t>
            </a:r>
            <a:r>
              <a:rPr lang="zh-CN" altLang="en-US" dirty="0">
                <a:effectLst/>
              </a:rPr>
              <a:t>里的任何东西都是对象，而且都可以被储存在变量里。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6095F-851B-4C6B-93FA-49215E044C0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983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Playground in node</a:t>
            </a:r>
          </a:p>
          <a:p>
            <a:pPr marL="228600" indent="-228600">
              <a:buAutoNum type="arabicPeriod"/>
            </a:pPr>
            <a:r>
              <a:rPr lang="zh-CN" altLang="en-US" dirty="0"/>
              <a:t>讲解和演示运算符</a:t>
            </a:r>
            <a:endParaRPr lang="en-US" altLang="zh-CN" dirty="0"/>
          </a:p>
          <a:p>
            <a:pPr marL="228600" indent="-228600">
              <a:buAutoNum type="arabicPeriod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effectLst/>
              </a:rPr>
              <a:t>+,     </a:t>
            </a:r>
            <a:r>
              <a:rPr lang="zh-CN" altLang="en-US" dirty="0">
                <a:effectLst/>
              </a:rPr>
              <a:t>连接用来相加两个数字，或者连接两个字符串</a:t>
            </a:r>
            <a:br>
              <a:rPr lang="en-US" altLang="zh-CN" dirty="0">
                <a:effectLst/>
              </a:rPr>
            </a:br>
            <a:r>
              <a:rPr lang="en-US" altLang="zh-CN" dirty="0">
                <a:effectLst/>
              </a:rPr>
              <a:t>- * /  </a:t>
            </a:r>
            <a:r>
              <a:rPr lang="zh-CN" altLang="en-US" dirty="0">
                <a:effectLst/>
              </a:rPr>
              <a:t>这些运算符操作将与你期望它们在基础数学中所做的一样。</a:t>
            </a:r>
            <a:endParaRPr lang="en-US" altLang="zh-CN" dirty="0">
              <a:effectLst/>
            </a:endParaRPr>
          </a:p>
          <a:p>
            <a:pPr marL="0" indent="0">
              <a:buNone/>
            </a:pPr>
            <a:r>
              <a:rPr lang="en-US" altLang="zh-CN" dirty="0">
                <a:effectLst/>
              </a:rPr>
              <a:t>=      </a:t>
            </a:r>
            <a:r>
              <a:rPr lang="zh-CN" altLang="en-US" dirty="0">
                <a:effectLst/>
              </a:rPr>
              <a:t>它将一个值赋给一个变量</a:t>
            </a:r>
            <a:endParaRPr lang="en-US" altLang="zh-CN" dirty="0">
              <a:effectLst/>
            </a:endParaRPr>
          </a:p>
          <a:p>
            <a:pPr marL="0" indent="0">
              <a:buNone/>
            </a:pPr>
            <a:r>
              <a:rPr lang="en-US" altLang="zh-CN" dirty="0">
                <a:effectLst/>
              </a:rPr>
              <a:t>=== </a:t>
            </a:r>
            <a:r>
              <a:rPr lang="zh-CN" altLang="en-US" dirty="0">
                <a:effectLst/>
              </a:rPr>
              <a:t>它将测试两个值是否相等，而且会返回一个 </a:t>
            </a:r>
            <a:r>
              <a:rPr lang="en-US" altLang="zh-CN" dirty="0">
                <a:effectLst/>
              </a:rPr>
              <a:t>true/false </a:t>
            </a:r>
            <a:r>
              <a:rPr lang="zh-CN" altLang="en-US" dirty="0">
                <a:effectLst/>
              </a:rPr>
              <a:t>（布尔型）值。</a:t>
            </a:r>
            <a:endParaRPr lang="en-US" altLang="zh-CN" dirty="0">
              <a:effectLst/>
            </a:endParaRPr>
          </a:p>
          <a:p>
            <a:pPr marL="0" indent="0">
              <a:buNone/>
            </a:pPr>
            <a:r>
              <a:rPr lang="en-US" altLang="zh-CN" dirty="0">
                <a:effectLst/>
              </a:rPr>
              <a:t>! !== </a:t>
            </a:r>
            <a:r>
              <a:rPr lang="zh-CN" altLang="en-US" dirty="0">
                <a:effectLst/>
              </a:rPr>
              <a:t>经常与相等运算一起使用，非运算符在</a:t>
            </a:r>
            <a:r>
              <a:rPr lang="en-US" altLang="zh-CN" dirty="0">
                <a:effectLst/>
              </a:rPr>
              <a:t>JS</a:t>
            </a:r>
            <a:r>
              <a:rPr lang="zh-CN" altLang="en-US" dirty="0">
                <a:effectLst/>
              </a:rPr>
              <a:t>中表示逻辑非</a:t>
            </a:r>
            <a:r>
              <a:rPr lang="en-US" altLang="zh-CN" dirty="0">
                <a:effectLst/>
              </a:rPr>
              <a:t>——</a:t>
            </a:r>
            <a:r>
              <a:rPr lang="zh-CN" altLang="en-US" dirty="0">
                <a:effectLst/>
              </a:rPr>
              <a:t>它也返回一个布尔值。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6095F-851B-4C6B-93FA-49215E044C0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719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2116696" y="1189822"/>
            <a:ext cx="10075304" cy="5668178"/>
            <a:chOff x="2116696" y="987808"/>
            <a:chExt cx="10075304" cy="5668178"/>
          </a:xfrm>
        </p:grpSpPr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16696" y="987808"/>
              <a:ext cx="10075304" cy="5668178"/>
            </a:xfrm>
            <a:prstGeom prst="rect">
              <a:avLst/>
            </a:prstGeom>
          </p:spPr>
        </p:pic>
        <p:sp>
          <p:nvSpPr>
            <p:cNvPr id="12" name="Flowchart: Process 11"/>
            <p:cNvSpPr/>
            <p:nvPr userDrawn="1"/>
          </p:nvSpPr>
          <p:spPr>
            <a:xfrm>
              <a:off x="2520043" y="2955471"/>
              <a:ext cx="2286000" cy="2588079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5300" y="567871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300" y="3267372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30356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 rot="10800000"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Flowchart: Process 9"/>
            <p:cNvSpPr/>
            <p:nvPr/>
          </p:nvSpPr>
          <p:spPr>
            <a:xfrm>
              <a:off x="0" y="0"/>
              <a:ext cx="12192000" cy="6858000"/>
            </a:xfrm>
            <a:prstGeom prst="flowChartProcess">
              <a:avLst/>
            </a:prstGeom>
            <a:gradFill flip="none" rotWithShape="1">
              <a:gsLst>
                <a:gs pos="54000">
                  <a:srgbClr val="4094D4"/>
                </a:gs>
                <a:gs pos="0">
                  <a:srgbClr val="4094D4">
                    <a:lumMod val="100000"/>
                    <a:alpha val="5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0" y="1587"/>
              <a:ext cx="12192000" cy="6856413"/>
              <a:chOff x="0" y="1587"/>
              <a:chExt cx="12192000" cy="6856413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0" y="2667000"/>
                <a:ext cx="4191000" cy="4191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11000"/>
                    </a:schemeClr>
                  </a:gs>
                  <a:gs pos="75000">
                    <a:schemeClr val="accent5">
                      <a:alpha val="0"/>
                    </a:schemeClr>
                  </a:gs>
                  <a:gs pos="36000">
                    <a:schemeClr val="accent5">
                      <a:alpha val="1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3" name="Oval 12"/>
              <p:cNvSpPr/>
              <p:nvPr/>
            </p:nvSpPr>
            <p:spPr>
              <a:xfrm>
                <a:off x="0" y="2895600"/>
                <a:ext cx="2362200" cy="23622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8000"/>
                    </a:schemeClr>
                  </a:gs>
                  <a:gs pos="72000">
                    <a:schemeClr val="accent5">
                      <a:alpha val="0"/>
                    </a:schemeClr>
                  </a:gs>
                  <a:gs pos="36000">
                    <a:schemeClr val="accent5">
                      <a:alpha val="8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4" name="Oval 13"/>
              <p:cNvSpPr/>
              <p:nvPr/>
            </p:nvSpPr>
            <p:spPr>
              <a:xfrm>
                <a:off x="8609012" y="5867400"/>
                <a:ext cx="990600" cy="9906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14000"/>
                    </a:schemeClr>
                  </a:gs>
                  <a:gs pos="66000">
                    <a:schemeClr val="accent5">
                      <a:alpha val="0"/>
                    </a:schemeClr>
                  </a:gs>
                  <a:gs pos="36000">
                    <a:schemeClr val="accent5">
                      <a:alpha val="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5" name="Oval 14"/>
              <p:cNvSpPr/>
              <p:nvPr/>
            </p:nvSpPr>
            <p:spPr>
              <a:xfrm>
                <a:off x="8609012" y="1676400"/>
                <a:ext cx="2819400" cy="28194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7000"/>
                    </a:schemeClr>
                  </a:gs>
                  <a:gs pos="69000">
                    <a:schemeClr val="accent5">
                      <a:alpha val="0"/>
                    </a:schemeClr>
                  </a:gs>
                  <a:gs pos="36000">
                    <a:schemeClr val="accent5">
                      <a:alpha val="6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6" name="Oval 15"/>
              <p:cNvSpPr/>
              <p:nvPr/>
            </p:nvSpPr>
            <p:spPr>
              <a:xfrm>
                <a:off x="7999412" y="8464"/>
                <a:ext cx="1600200" cy="16002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14000"/>
                    </a:schemeClr>
                  </a:gs>
                  <a:gs pos="73000">
                    <a:schemeClr val="accent5">
                      <a:alpha val="0"/>
                    </a:schemeClr>
                  </a:gs>
                  <a:gs pos="36000">
                    <a:schemeClr val="accent5">
                      <a:alpha val="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7" name="Freeform 5"/>
              <p:cNvSpPr/>
              <p:nvPr/>
            </p:nvSpPr>
            <p:spPr bwMode="gray">
              <a:xfrm rot="21010068">
                <a:off x="8490951" y="1797517"/>
                <a:ext cx="3299407" cy="440924"/>
              </a:xfrm>
              <a:custGeom>
                <a:avLst/>
                <a:gdLst/>
                <a:ahLst/>
                <a:cxnLst/>
                <a:rect l="l" t="t" r="r" b="b"/>
                <a:pathLst>
                  <a:path w="10000" h="5291">
                    <a:moveTo>
                      <a:pt x="85" y="2532"/>
                    </a:moveTo>
                    <a:cubicBezTo>
                      <a:pt x="1736" y="3911"/>
                      <a:pt x="7524" y="5298"/>
                      <a:pt x="9958" y="5291"/>
                    </a:cubicBezTo>
                    <a:cubicBezTo>
                      <a:pt x="9989" y="1958"/>
                      <a:pt x="9969" y="3333"/>
                      <a:pt x="10000" y="0"/>
                    </a:cubicBezTo>
                    <a:lnTo>
                      <a:pt x="10000" y="0"/>
                    </a:lnTo>
                    <a:lnTo>
                      <a:pt x="9667" y="204"/>
                    </a:lnTo>
                    <a:lnTo>
                      <a:pt x="9334" y="400"/>
                    </a:lnTo>
                    <a:lnTo>
                      <a:pt x="9001" y="590"/>
                    </a:lnTo>
                    <a:lnTo>
                      <a:pt x="8667" y="753"/>
                    </a:lnTo>
                    <a:lnTo>
                      <a:pt x="8333" y="917"/>
                    </a:lnTo>
                    <a:lnTo>
                      <a:pt x="7999" y="1071"/>
                    </a:lnTo>
                    <a:lnTo>
                      <a:pt x="7669" y="1202"/>
                    </a:lnTo>
                    <a:lnTo>
                      <a:pt x="7333" y="1325"/>
                    </a:lnTo>
                    <a:lnTo>
                      <a:pt x="7000" y="1440"/>
                    </a:lnTo>
                    <a:lnTo>
                      <a:pt x="6673" y="1538"/>
                    </a:lnTo>
                    <a:lnTo>
                      <a:pt x="6340" y="1636"/>
                    </a:lnTo>
                    <a:lnTo>
                      <a:pt x="6013" y="1719"/>
                    </a:lnTo>
                    <a:lnTo>
                      <a:pt x="5686" y="1784"/>
                    </a:lnTo>
                    <a:lnTo>
                      <a:pt x="5359" y="1850"/>
                    </a:lnTo>
                    <a:lnTo>
                      <a:pt x="5036" y="1906"/>
                    </a:lnTo>
                    <a:lnTo>
                      <a:pt x="4717" y="1948"/>
                    </a:lnTo>
                    <a:lnTo>
                      <a:pt x="4396" y="1980"/>
                    </a:lnTo>
                    <a:lnTo>
                      <a:pt x="4079" y="2013"/>
                    </a:lnTo>
                    <a:lnTo>
                      <a:pt x="3766" y="2029"/>
                    </a:lnTo>
                    <a:lnTo>
                      <a:pt x="3454" y="2046"/>
                    </a:lnTo>
                    <a:lnTo>
                      <a:pt x="3145" y="2053"/>
                    </a:lnTo>
                    <a:lnTo>
                      <a:pt x="2839" y="2046"/>
                    </a:lnTo>
                    <a:lnTo>
                      <a:pt x="2537" y="2046"/>
                    </a:lnTo>
                    <a:lnTo>
                      <a:pt x="2238" y="2029"/>
                    </a:lnTo>
                    <a:lnTo>
                      <a:pt x="1943" y="2004"/>
                    </a:lnTo>
                    <a:lnTo>
                      <a:pt x="1653" y="1980"/>
                    </a:lnTo>
                    <a:lnTo>
                      <a:pt x="1368" y="1955"/>
                    </a:lnTo>
                    <a:lnTo>
                      <a:pt x="1085" y="1915"/>
                    </a:lnTo>
                    <a:lnTo>
                      <a:pt x="806" y="1873"/>
                    </a:lnTo>
                    <a:lnTo>
                      <a:pt x="533" y="1833"/>
                    </a:lnTo>
                    <a:lnTo>
                      <a:pt x="0" y="1726"/>
                    </a:lnTo>
                    <a:cubicBezTo>
                      <a:pt x="28" y="1995"/>
                      <a:pt x="57" y="2263"/>
                      <a:pt x="85" y="2532"/>
                    </a:cubicBez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</p:sp>
          <p:sp>
            <p:nvSpPr>
              <p:cNvPr id="18" name="Freeform 5"/>
              <p:cNvSpPr/>
              <p:nvPr/>
            </p:nvSpPr>
            <p:spPr bwMode="gray">
              <a:xfrm>
                <a:off x="459506" y="1866405"/>
                <a:ext cx="11277600" cy="4533900"/>
              </a:xfrm>
              <a:custGeom>
                <a:avLst/>
                <a:gdLst/>
                <a:ahLst/>
                <a:cxnLst/>
                <a:rect l="0" t="0" r="r" b="b"/>
                <a:pathLst>
                  <a:path w="7104" h="2856">
                    <a:moveTo>
                      <a:pt x="0" y="0"/>
                    </a:moveTo>
                    <a:lnTo>
                      <a:pt x="0" y="2856"/>
                    </a:lnTo>
                    <a:lnTo>
                      <a:pt x="7104" y="2856"/>
                    </a:lnTo>
                    <a:lnTo>
                      <a:pt x="7104" y="1"/>
                    </a:lnTo>
                    <a:lnTo>
                      <a:pt x="7104" y="1"/>
                    </a:lnTo>
                    <a:lnTo>
                      <a:pt x="6943" y="26"/>
                    </a:lnTo>
                    <a:lnTo>
                      <a:pt x="6782" y="50"/>
                    </a:lnTo>
                    <a:lnTo>
                      <a:pt x="6621" y="73"/>
                    </a:lnTo>
                    <a:lnTo>
                      <a:pt x="6459" y="93"/>
                    </a:lnTo>
                    <a:lnTo>
                      <a:pt x="6298" y="113"/>
                    </a:lnTo>
                    <a:lnTo>
                      <a:pt x="6136" y="132"/>
                    </a:lnTo>
                    <a:lnTo>
                      <a:pt x="5976" y="148"/>
                    </a:lnTo>
                    <a:lnTo>
                      <a:pt x="5814" y="163"/>
                    </a:lnTo>
                    <a:lnTo>
                      <a:pt x="5653" y="177"/>
                    </a:lnTo>
                    <a:lnTo>
                      <a:pt x="5494" y="189"/>
                    </a:lnTo>
                    <a:lnTo>
                      <a:pt x="5334" y="201"/>
                    </a:lnTo>
                    <a:lnTo>
                      <a:pt x="5175" y="211"/>
                    </a:lnTo>
                    <a:lnTo>
                      <a:pt x="5017" y="219"/>
                    </a:lnTo>
                    <a:lnTo>
                      <a:pt x="4859" y="227"/>
                    </a:lnTo>
                    <a:lnTo>
                      <a:pt x="4703" y="234"/>
                    </a:lnTo>
                    <a:lnTo>
                      <a:pt x="4548" y="239"/>
                    </a:lnTo>
                    <a:lnTo>
                      <a:pt x="4393" y="243"/>
                    </a:lnTo>
                    <a:lnTo>
                      <a:pt x="4240" y="247"/>
                    </a:lnTo>
                    <a:lnTo>
                      <a:pt x="4088" y="249"/>
                    </a:lnTo>
                    <a:lnTo>
                      <a:pt x="3937" y="251"/>
                    </a:lnTo>
                    <a:lnTo>
                      <a:pt x="3788" y="252"/>
                    </a:lnTo>
                    <a:lnTo>
                      <a:pt x="3640" y="251"/>
                    </a:lnTo>
                    <a:lnTo>
                      <a:pt x="3494" y="251"/>
                    </a:lnTo>
                    <a:lnTo>
                      <a:pt x="3349" y="249"/>
                    </a:lnTo>
                    <a:lnTo>
                      <a:pt x="3207" y="246"/>
                    </a:lnTo>
                    <a:lnTo>
                      <a:pt x="3066" y="243"/>
                    </a:lnTo>
                    <a:lnTo>
                      <a:pt x="2928" y="240"/>
                    </a:lnTo>
                    <a:lnTo>
                      <a:pt x="2791" y="235"/>
                    </a:lnTo>
                    <a:lnTo>
                      <a:pt x="2656" y="230"/>
                    </a:lnTo>
                    <a:lnTo>
                      <a:pt x="2524" y="225"/>
                    </a:lnTo>
                    <a:lnTo>
                      <a:pt x="2266" y="212"/>
                    </a:lnTo>
                    <a:lnTo>
                      <a:pt x="2019" y="198"/>
                    </a:lnTo>
                    <a:lnTo>
                      <a:pt x="1782" y="183"/>
                    </a:lnTo>
                    <a:lnTo>
                      <a:pt x="1557" y="167"/>
                    </a:lnTo>
                    <a:lnTo>
                      <a:pt x="1343" y="150"/>
                    </a:lnTo>
                    <a:lnTo>
                      <a:pt x="1144" y="132"/>
                    </a:lnTo>
                    <a:lnTo>
                      <a:pt x="957" y="114"/>
                    </a:lnTo>
                    <a:lnTo>
                      <a:pt x="785" y="96"/>
                    </a:lnTo>
                    <a:lnTo>
                      <a:pt x="627" y="79"/>
                    </a:lnTo>
                    <a:lnTo>
                      <a:pt x="487" y="63"/>
                    </a:lnTo>
                    <a:lnTo>
                      <a:pt x="361" y="48"/>
                    </a:lnTo>
                    <a:lnTo>
                      <a:pt x="254" y="35"/>
                    </a:lnTo>
                    <a:lnTo>
                      <a:pt x="165" y="23"/>
                    </a:lnTo>
                    <a:lnTo>
                      <a:pt x="42" y="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  <p:sp>
            <p:nvSpPr>
              <p:cNvPr id="19" name="Freeform 5"/>
              <p:cNvSpPr>
                <a:spLocks noEditPoints="1"/>
              </p:cNvSpPr>
              <p:nvPr/>
            </p:nvSpPr>
            <p:spPr bwMode="gray">
              <a:xfrm>
                <a:off x="0" y="1587"/>
                <a:ext cx="12192000" cy="6856413"/>
              </a:xfrm>
              <a:custGeom>
                <a:avLst/>
                <a:gdLst/>
                <a:ahLst/>
                <a:cxnLst/>
                <a:rect l="0" t="0" r="r" b="b"/>
                <a:pathLst>
                  <a:path w="15356" h="8638">
                    <a:moveTo>
                      <a:pt x="0" y="0"/>
                    </a:moveTo>
                    <a:lnTo>
                      <a:pt x="0" y="8638"/>
                    </a:lnTo>
                    <a:lnTo>
                      <a:pt x="15356" y="8638"/>
                    </a:lnTo>
                    <a:lnTo>
                      <a:pt x="15356" y="0"/>
                    </a:lnTo>
                    <a:lnTo>
                      <a:pt x="0" y="0"/>
                    </a:lnTo>
                    <a:close/>
                    <a:moveTo>
                      <a:pt x="14748" y="8038"/>
                    </a:moveTo>
                    <a:lnTo>
                      <a:pt x="600" y="8038"/>
                    </a:lnTo>
                    <a:lnTo>
                      <a:pt x="600" y="592"/>
                    </a:lnTo>
                    <a:lnTo>
                      <a:pt x="14748" y="592"/>
                    </a:lnTo>
                    <a:lnTo>
                      <a:pt x="14748" y="803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24474"/>
            <a:ext cx="10084367" cy="438647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8200" y="642982"/>
            <a:ext cx="10084367" cy="380575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5775891"/>
            <a:ext cx="10084367" cy="39206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882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Flowchart: Process 16"/>
            <p:cNvSpPr/>
            <p:nvPr/>
          </p:nvSpPr>
          <p:spPr>
            <a:xfrm>
              <a:off x="0" y="0"/>
              <a:ext cx="12192000" cy="6858000"/>
            </a:xfrm>
            <a:prstGeom prst="flowChartProcess">
              <a:avLst/>
            </a:prstGeom>
            <a:gradFill flip="none" rotWithShape="1">
              <a:gsLst>
                <a:gs pos="54000">
                  <a:srgbClr val="4094D4"/>
                </a:gs>
                <a:gs pos="0">
                  <a:srgbClr val="4094D4">
                    <a:lumMod val="100000"/>
                    <a:alpha val="5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0" y="1587"/>
              <a:ext cx="12192000" cy="6856413"/>
              <a:chOff x="0" y="1587"/>
              <a:chExt cx="12192000" cy="6856413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0" y="2667000"/>
                <a:ext cx="4191000" cy="4191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11000"/>
                    </a:schemeClr>
                  </a:gs>
                  <a:gs pos="75000">
                    <a:schemeClr val="accent5">
                      <a:alpha val="0"/>
                    </a:schemeClr>
                  </a:gs>
                  <a:gs pos="36000">
                    <a:schemeClr val="accent5">
                      <a:alpha val="1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0" name="Oval 19"/>
              <p:cNvSpPr/>
              <p:nvPr/>
            </p:nvSpPr>
            <p:spPr>
              <a:xfrm>
                <a:off x="0" y="2895600"/>
                <a:ext cx="2362200" cy="23622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8000"/>
                    </a:schemeClr>
                  </a:gs>
                  <a:gs pos="72000">
                    <a:schemeClr val="accent5">
                      <a:alpha val="0"/>
                    </a:schemeClr>
                  </a:gs>
                  <a:gs pos="36000">
                    <a:schemeClr val="accent5">
                      <a:alpha val="8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1" name="Oval 20"/>
              <p:cNvSpPr/>
              <p:nvPr/>
            </p:nvSpPr>
            <p:spPr>
              <a:xfrm>
                <a:off x="8609012" y="5867400"/>
                <a:ext cx="990600" cy="9906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14000"/>
                    </a:schemeClr>
                  </a:gs>
                  <a:gs pos="66000">
                    <a:schemeClr val="accent5">
                      <a:alpha val="0"/>
                    </a:schemeClr>
                  </a:gs>
                  <a:gs pos="36000">
                    <a:schemeClr val="accent5">
                      <a:alpha val="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2" name="Oval 21"/>
              <p:cNvSpPr/>
              <p:nvPr/>
            </p:nvSpPr>
            <p:spPr>
              <a:xfrm>
                <a:off x="8609012" y="1676400"/>
                <a:ext cx="2819400" cy="28194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7000"/>
                    </a:schemeClr>
                  </a:gs>
                  <a:gs pos="69000">
                    <a:schemeClr val="accent5">
                      <a:alpha val="0"/>
                    </a:schemeClr>
                  </a:gs>
                  <a:gs pos="36000">
                    <a:schemeClr val="accent5">
                      <a:alpha val="6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3" name="Oval 22"/>
              <p:cNvSpPr/>
              <p:nvPr/>
            </p:nvSpPr>
            <p:spPr>
              <a:xfrm>
                <a:off x="7999412" y="8464"/>
                <a:ext cx="1600200" cy="16002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14000"/>
                    </a:schemeClr>
                  </a:gs>
                  <a:gs pos="73000">
                    <a:schemeClr val="accent5">
                      <a:alpha val="0"/>
                    </a:schemeClr>
                  </a:gs>
                  <a:gs pos="36000">
                    <a:schemeClr val="accent5">
                      <a:alpha val="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4" name="Freeform 5"/>
              <p:cNvSpPr/>
              <p:nvPr/>
            </p:nvSpPr>
            <p:spPr bwMode="gray">
              <a:xfrm rot="21010068">
                <a:off x="8490951" y="4185117"/>
                <a:ext cx="3299407" cy="440924"/>
              </a:xfrm>
              <a:custGeom>
                <a:avLst/>
                <a:gdLst/>
                <a:ahLst/>
                <a:cxnLst/>
                <a:rect l="l" t="t" r="r" b="b"/>
                <a:pathLst>
                  <a:path w="10000" h="5291">
                    <a:moveTo>
                      <a:pt x="85" y="2532"/>
                    </a:moveTo>
                    <a:cubicBezTo>
                      <a:pt x="1736" y="3911"/>
                      <a:pt x="7524" y="5298"/>
                      <a:pt x="9958" y="5291"/>
                    </a:cubicBezTo>
                    <a:cubicBezTo>
                      <a:pt x="9989" y="1958"/>
                      <a:pt x="9969" y="3333"/>
                      <a:pt x="10000" y="0"/>
                    </a:cubicBezTo>
                    <a:lnTo>
                      <a:pt x="10000" y="0"/>
                    </a:lnTo>
                    <a:lnTo>
                      <a:pt x="9667" y="204"/>
                    </a:lnTo>
                    <a:lnTo>
                      <a:pt x="9334" y="400"/>
                    </a:lnTo>
                    <a:lnTo>
                      <a:pt x="9001" y="590"/>
                    </a:lnTo>
                    <a:lnTo>
                      <a:pt x="8667" y="753"/>
                    </a:lnTo>
                    <a:lnTo>
                      <a:pt x="8333" y="917"/>
                    </a:lnTo>
                    <a:lnTo>
                      <a:pt x="7999" y="1071"/>
                    </a:lnTo>
                    <a:lnTo>
                      <a:pt x="7669" y="1202"/>
                    </a:lnTo>
                    <a:lnTo>
                      <a:pt x="7333" y="1325"/>
                    </a:lnTo>
                    <a:lnTo>
                      <a:pt x="7000" y="1440"/>
                    </a:lnTo>
                    <a:lnTo>
                      <a:pt x="6673" y="1538"/>
                    </a:lnTo>
                    <a:lnTo>
                      <a:pt x="6340" y="1636"/>
                    </a:lnTo>
                    <a:lnTo>
                      <a:pt x="6013" y="1719"/>
                    </a:lnTo>
                    <a:lnTo>
                      <a:pt x="5686" y="1784"/>
                    </a:lnTo>
                    <a:lnTo>
                      <a:pt x="5359" y="1850"/>
                    </a:lnTo>
                    <a:lnTo>
                      <a:pt x="5036" y="1906"/>
                    </a:lnTo>
                    <a:lnTo>
                      <a:pt x="4717" y="1948"/>
                    </a:lnTo>
                    <a:lnTo>
                      <a:pt x="4396" y="1980"/>
                    </a:lnTo>
                    <a:lnTo>
                      <a:pt x="4079" y="2013"/>
                    </a:lnTo>
                    <a:lnTo>
                      <a:pt x="3766" y="2029"/>
                    </a:lnTo>
                    <a:lnTo>
                      <a:pt x="3454" y="2046"/>
                    </a:lnTo>
                    <a:lnTo>
                      <a:pt x="3145" y="2053"/>
                    </a:lnTo>
                    <a:lnTo>
                      <a:pt x="2839" y="2046"/>
                    </a:lnTo>
                    <a:lnTo>
                      <a:pt x="2537" y="2046"/>
                    </a:lnTo>
                    <a:lnTo>
                      <a:pt x="2238" y="2029"/>
                    </a:lnTo>
                    <a:lnTo>
                      <a:pt x="1943" y="2004"/>
                    </a:lnTo>
                    <a:lnTo>
                      <a:pt x="1653" y="1980"/>
                    </a:lnTo>
                    <a:lnTo>
                      <a:pt x="1368" y="1955"/>
                    </a:lnTo>
                    <a:lnTo>
                      <a:pt x="1085" y="1915"/>
                    </a:lnTo>
                    <a:lnTo>
                      <a:pt x="806" y="1873"/>
                    </a:lnTo>
                    <a:lnTo>
                      <a:pt x="533" y="1833"/>
                    </a:lnTo>
                    <a:lnTo>
                      <a:pt x="0" y="1726"/>
                    </a:lnTo>
                    <a:cubicBezTo>
                      <a:pt x="28" y="1995"/>
                      <a:pt x="57" y="2263"/>
                      <a:pt x="85" y="2532"/>
                    </a:cubicBez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</p:sp>
          <p:sp>
            <p:nvSpPr>
              <p:cNvPr id="25" name="Freeform 5"/>
              <p:cNvSpPr/>
              <p:nvPr/>
            </p:nvSpPr>
            <p:spPr bwMode="gray">
              <a:xfrm>
                <a:off x="455612" y="4241801"/>
                <a:ext cx="11277600" cy="2337161"/>
              </a:xfrm>
              <a:custGeom>
                <a:avLst/>
                <a:gdLst/>
                <a:ahLst/>
                <a:cxnLst/>
                <a:rect l="l" t="t" r="r" b="b"/>
                <a:pathLst>
                  <a:path w="10000" h="8000">
                    <a:moveTo>
                      <a:pt x="0" y="0"/>
                    </a:moveTo>
                    <a:lnTo>
                      <a:pt x="0" y="7970"/>
                    </a:lnTo>
                    <a:lnTo>
                      <a:pt x="10000" y="8000"/>
                    </a:lnTo>
                    <a:lnTo>
                      <a:pt x="10000" y="7"/>
                    </a:lnTo>
                    <a:lnTo>
                      <a:pt x="10000" y="7"/>
                    </a:lnTo>
                    <a:lnTo>
                      <a:pt x="9773" y="156"/>
                    </a:lnTo>
                    <a:lnTo>
                      <a:pt x="9547" y="298"/>
                    </a:lnTo>
                    <a:lnTo>
                      <a:pt x="9320" y="437"/>
                    </a:lnTo>
                    <a:lnTo>
                      <a:pt x="9092" y="556"/>
                    </a:lnTo>
                    <a:lnTo>
                      <a:pt x="8865" y="676"/>
                    </a:lnTo>
                    <a:lnTo>
                      <a:pt x="8637" y="788"/>
                    </a:lnTo>
                    <a:lnTo>
                      <a:pt x="8412" y="884"/>
                    </a:lnTo>
                    <a:lnTo>
                      <a:pt x="8184" y="975"/>
                    </a:lnTo>
                    <a:lnTo>
                      <a:pt x="7957" y="1058"/>
                    </a:lnTo>
                    <a:lnTo>
                      <a:pt x="7734" y="1130"/>
                    </a:lnTo>
                    <a:lnTo>
                      <a:pt x="7508" y="1202"/>
                    </a:lnTo>
                    <a:lnTo>
                      <a:pt x="7285" y="1262"/>
                    </a:lnTo>
                    <a:lnTo>
                      <a:pt x="7062" y="1309"/>
                    </a:lnTo>
                    <a:lnTo>
                      <a:pt x="6840" y="1358"/>
                    </a:lnTo>
                    <a:lnTo>
                      <a:pt x="6620" y="1399"/>
                    </a:lnTo>
                    <a:lnTo>
                      <a:pt x="6402" y="1428"/>
                    </a:lnTo>
                    <a:lnTo>
                      <a:pt x="6184" y="1453"/>
                    </a:lnTo>
                    <a:lnTo>
                      <a:pt x="5968" y="1477"/>
                    </a:lnTo>
                    <a:lnTo>
                      <a:pt x="5755" y="1488"/>
                    </a:lnTo>
                    <a:lnTo>
                      <a:pt x="5542" y="1500"/>
                    </a:lnTo>
                    <a:lnTo>
                      <a:pt x="5332" y="1506"/>
                    </a:lnTo>
                    <a:lnTo>
                      <a:pt x="5124" y="1500"/>
                    </a:lnTo>
                    <a:lnTo>
                      <a:pt x="4918" y="1500"/>
                    </a:lnTo>
                    <a:lnTo>
                      <a:pt x="4714" y="1488"/>
                    </a:lnTo>
                    <a:lnTo>
                      <a:pt x="4514" y="1470"/>
                    </a:lnTo>
                    <a:lnTo>
                      <a:pt x="4316" y="1453"/>
                    </a:lnTo>
                    <a:lnTo>
                      <a:pt x="4122" y="1434"/>
                    </a:lnTo>
                    <a:lnTo>
                      <a:pt x="3929" y="1405"/>
                    </a:lnTo>
                    <a:lnTo>
                      <a:pt x="3739" y="1374"/>
                    </a:lnTo>
                    <a:lnTo>
                      <a:pt x="3553" y="1346"/>
                    </a:lnTo>
                    <a:lnTo>
                      <a:pt x="3190" y="1267"/>
                    </a:lnTo>
                    <a:lnTo>
                      <a:pt x="2842" y="1183"/>
                    </a:lnTo>
                    <a:lnTo>
                      <a:pt x="2508" y="1095"/>
                    </a:lnTo>
                    <a:lnTo>
                      <a:pt x="2192" y="998"/>
                    </a:lnTo>
                    <a:lnTo>
                      <a:pt x="1890" y="897"/>
                    </a:lnTo>
                    <a:lnTo>
                      <a:pt x="1610" y="788"/>
                    </a:lnTo>
                    <a:lnTo>
                      <a:pt x="1347" y="681"/>
                    </a:lnTo>
                    <a:lnTo>
                      <a:pt x="1105" y="574"/>
                    </a:lnTo>
                    <a:lnTo>
                      <a:pt x="883" y="473"/>
                    </a:lnTo>
                    <a:lnTo>
                      <a:pt x="686" y="377"/>
                    </a:lnTo>
                    <a:lnTo>
                      <a:pt x="508" y="286"/>
                    </a:lnTo>
                    <a:lnTo>
                      <a:pt x="358" y="210"/>
                    </a:lnTo>
                    <a:lnTo>
                      <a:pt x="232" y="138"/>
                    </a:lnTo>
                    <a:lnTo>
                      <a:pt x="59" y="3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  <p:sp>
            <p:nvSpPr>
              <p:cNvPr id="26" name="Freeform 5"/>
              <p:cNvSpPr>
                <a:spLocks noEditPoints="1"/>
              </p:cNvSpPr>
              <p:nvPr/>
            </p:nvSpPr>
            <p:spPr bwMode="gray">
              <a:xfrm>
                <a:off x="0" y="1587"/>
                <a:ext cx="12192000" cy="6856413"/>
              </a:xfrm>
              <a:custGeom>
                <a:avLst/>
                <a:gdLst/>
                <a:ahLst/>
                <a:cxnLst/>
                <a:rect l="0" t="0" r="r" b="b"/>
                <a:pathLst>
                  <a:path w="15356" h="8638">
                    <a:moveTo>
                      <a:pt x="0" y="0"/>
                    </a:moveTo>
                    <a:lnTo>
                      <a:pt x="0" y="8638"/>
                    </a:lnTo>
                    <a:lnTo>
                      <a:pt x="15356" y="8638"/>
                    </a:lnTo>
                    <a:lnTo>
                      <a:pt x="15356" y="0"/>
                    </a:lnTo>
                    <a:lnTo>
                      <a:pt x="0" y="0"/>
                    </a:lnTo>
                    <a:close/>
                    <a:moveTo>
                      <a:pt x="14748" y="8038"/>
                    </a:moveTo>
                    <a:lnTo>
                      <a:pt x="600" y="8038"/>
                    </a:lnTo>
                    <a:lnTo>
                      <a:pt x="600" y="592"/>
                    </a:lnTo>
                    <a:lnTo>
                      <a:pt x="14748" y="592"/>
                    </a:lnTo>
                    <a:lnTo>
                      <a:pt x="14748" y="803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3478" y="1053193"/>
            <a:ext cx="8853743" cy="22302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8" name="TextBox 27"/>
          <p:cNvSpPr txBox="1"/>
          <p:nvPr userDrawn="1"/>
        </p:nvSpPr>
        <p:spPr bwMode="gray">
          <a:xfrm>
            <a:off x="10463771" y="2507040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rgbClr val="FCB017"/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9" name="TextBox 28"/>
          <p:cNvSpPr txBox="1"/>
          <p:nvPr userDrawn="1"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rgbClr val="FCB017"/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83478" y="3291799"/>
            <a:ext cx="8853743" cy="39206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64428" y="6017729"/>
            <a:ext cx="1000125" cy="68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744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Flowchart: Process 16"/>
            <p:cNvSpPr/>
            <p:nvPr/>
          </p:nvSpPr>
          <p:spPr>
            <a:xfrm>
              <a:off x="0" y="0"/>
              <a:ext cx="12192000" cy="6858000"/>
            </a:xfrm>
            <a:prstGeom prst="flowChartProcess">
              <a:avLst/>
            </a:prstGeom>
            <a:gradFill flip="none" rotWithShape="1">
              <a:gsLst>
                <a:gs pos="54000">
                  <a:srgbClr val="4094D4"/>
                </a:gs>
                <a:gs pos="0">
                  <a:srgbClr val="4094D4">
                    <a:lumMod val="100000"/>
                    <a:alpha val="5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0" y="1587"/>
              <a:ext cx="12192000" cy="6856413"/>
              <a:chOff x="0" y="1587"/>
              <a:chExt cx="12192000" cy="6856413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0" y="2667000"/>
                <a:ext cx="4191000" cy="4191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11000"/>
                    </a:schemeClr>
                  </a:gs>
                  <a:gs pos="75000">
                    <a:schemeClr val="accent5">
                      <a:alpha val="0"/>
                    </a:schemeClr>
                  </a:gs>
                  <a:gs pos="36000">
                    <a:schemeClr val="accent5">
                      <a:alpha val="1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0" name="Oval 19"/>
              <p:cNvSpPr/>
              <p:nvPr/>
            </p:nvSpPr>
            <p:spPr>
              <a:xfrm>
                <a:off x="0" y="2895600"/>
                <a:ext cx="2362200" cy="23622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8000"/>
                    </a:schemeClr>
                  </a:gs>
                  <a:gs pos="72000">
                    <a:schemeClr val="accent5">
                      <a:alpha val="0"/>
                    </a:schemeClr>
                  </a:gs>
                  <a:gs pos="36000">
                    <a:schemeClr val="accent5">
                      <a:alpha val="8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1" name="Oval 20"/>
              <p:cNvSpPr/>
              <p:nvPr/>
            </p:nvSpPr>
            <p:spPr>
              <a:xfrm>
                <a:off x="8609012" y="5867400"/>
                <a:ext cx="990600" cy="9906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14000"/>
                    </a:schemeClr>
                  </a:gs>
                  <a:gs pos="66000">
                    <a:schemeClr val="accent5">
                      <a:alpha val="0"/>
                    </a:schemeClr>
                  </a:gs>
                  <a:gs pos="36000">
                    <a:schemeClr val="accent5">
                      <a:alpha val="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2" name="Oval 21"/>
              <p:cNvSpPr/>
              <p:nvPr/>
            </p:nvSpPr>
            <p:spPr>
              <a:xfrm>
                <a:off x="8609012" y="1676400"/>
                <a:ext cx="2819400" cy="28194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7000"/>
                    </a:schemeClr>
                  </a:gs>
                  <a:gs pos="69000">
                    <a:schemeClr val="accent5">
                      <a:alpha val="0"/>
                    </a:schemeClr>
                  </a:gs>
                  <a:gs pos="36000">
                    <a:schemeClr val="accent5">
                      <a:alpha val="6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3" name="Oval 22"/>
              <p:cNvSpPr/>
              <p:nvPr/>
            </p:nvSpPr>
            <p:spPr>
              <a:xfrm>
                <a:off x="7999412" y="8464"/>
                <a:ext cx="1600200" cy="16002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14000"/>
                    </a:schemeClr>
                  </a:gs>
                  <a:gs pos="73000">
                    <a:schemeClr val="accent5">
                      <a:alpha val="0"/>
                    </a:schemeClr>
                  </a:gs>
                  <a:gs pos="36000">
                    <a:schemeClr val="accent5">
                      <a:alpha val="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4" name="Freeform 5"/>
              <p:cNvSpPr/>
              <p:nvPr/>
            </p:nvSpPr>
            <p:spPr bwMode="gray">
              <a:xfrm rot="21010068">
                <a:off x="8490951" y="4185117"/>
                <a:ext cx="3299407" cy="440924"/>
              </a:xfrm>
              <a:custGeom>
                <a:avLst/>
                <a:gdLst/>
                <a:ahLst/>
                <a:cxnLst/>
                <a:rect l="l" t="t" r="r" b="b"/>
                <a:pathLst>
                  <a:path w="10000" h="5291">
                    <a:moveTo>
                      <a:pt x="85" y="2532"/>
                    </a:moveTo>
                    <a:cubicBezTo>
                      <a:pt x="1736" y="3911"/>
                      <a:pt x="7524" y="5298"/>
                      <a:pt x="9958" y="5291"/>
                    </a:cubicBezTo>
                    <a:cubicBezTo>
                      <a:pt x="9989" y="1958"/>
                      <a:pt x="9969" y="3333"/>
                      <a:pt x="10000" y="0"/>
                    </a:cubicBezTo>
                    <a:lnTo>
                      <a:pt x="10000" y="0"/>
                    </a:lnTo>
                    <a:lnTo>
                      <a:pt x="9667" y="204"/>
                    </a:lnTo>
                    <a:lnTo>
                      <a:pt x="9334" y="400"/>
                    </a:lnTo>
                    <a:lnTo>
                      <a:pt x="9001" y="590"/>
                    </a:lnTo>
                    <a:lnTo>
                      <a:pt x="8667" y="753"/>
                    </a:lnTo>
                    <a:lnTo>
                      <a:pt x="8333" y="917"/>
                    </a:lnTo>
                    <a:lnTo>
                      <a:pt x="7999" y="1071"/>
                    </a:lnTo>
                    <a:lnTo>
                      <a:pt x="7669" y="1202"/>
                    </a:lnTo>
                    <a:lnTo>
                      <a:pt x="7333" y="1325"/>
                    </a:lnTo>
                    <a:lnTo>
                      <a:pt x="7000" y="1440"/>
                    </a:lnTo>
                    <a:lnTo>
                      <a:pt x="6673" y="1538"/>
                    </a:lnTo>
                    <a:lnTo>
                      <a:pt x="6340" y="1636"/>
                    </a:lnTo>
                    <a:lnTo>
                      <a:pt x="6013" y="1719"/>
                    </a:lnTo>
                    <a:lnTo>
                      <a:pt x="5686" y="1784"/>
                    </a:lnTo>
                    <a:lnTo>
                      <a:pt x="5359" y="1850"/>
                    </a:lnTo>
                    <a:lnTo>
                      <a:pt x="5036" y="1906"/>
                    </a:lnTo>
                    <a:lnTo>
                      <a:pt x="4717" y="1948"/>
                    </a:lnTo>
                    <a:lnTo>
                      <a:pt x="4396" y="1980"/>
                    </a:lnTo>
                    <a:lnTo>
                      <a:pt x="4079" y="2013"/>
                    </a:lnTo>
                    <a:lnTo>
                      <a:pt x="3766" y="2029"/>
                    </a:lnTo>
                    <a:lnTo>
                      <a:pt x="3454" y="2046"/>
                    </a:lnTo>
                    <a:lnTo>
                      <a:pt x="3145" y="2053"/>
                    </a:lnTo>
                    <a:lnTo>
                      <a:pt x="2839" y="2046"/>
                    </a:lnTo>
                    <a:lnTo>
                      <a:pt x="2537" y="2046"/>
                    </a:lnTo>
                    <a:lnTo>
                      <a:pt x="2238" y="2029"/>
                    </a:lnTo>
                    <a:lnTo>
                      <a:pt x="1943" y="2004"/>
                    </a:lnTo>
                    <a:lnTo>
                      <a:pt x="1653" y="1980"/>
                    </a:lnTo>
                    <a:lnTo>
                      <a:pt x="1368" y="1955"/>
                    </a:lnTo>
                    <a:lnTo>
                      <a:pt x="1085" y="1915"/>
                    </a:lnTo>
                    <a:lnTo>
                      <a:pt x="806" y="1873"/>
                    </a:lnTo>
                    <a:lnTo>
                      <a:pt x="533" y="1833"/>
                    </a:lnTo>
                    <a:lnTo>
                      <a:pt x="0" y="1726"/>
                    </a:lnTo>
                    <a:cubicBezTo>
                      <a:pt x="28" y="1995"/>
                      <a:pt x="57" y="2263"/>
                      <a:pt x="85" y="2532"/>
                    </a:cubicBez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</p:sp>
          <p:sp>
            <p:nvSpPr>
              <p:cNvPr id="25" name="Freeform 5"/>
              <p:cNvSpPr/>
              <p:nvPr/>
            </p:nvSpPr>
            <p:spPr bwMode="gray">
              <a:xfrm>
                <a:off x="455612" y="4241801"/>
                <a:ext cx="11277600" cy="2337161"/>
              </a:xfrm>
              <a:custGeom>
                <a:avLst/>
                <a:gdLst/>
                <a:ahLst/>
                <a:cxnLst/>
                <a:rect l="l" t="t" r="r" b="b"/>
                <a:pathLst>
                  <a:path w="10000" h="8000">
                    <a:moveTo>
                      <a:pt x="0" y="0"/>
                    </a:moveTo>
                    <a:lnTo>
                      <a:pt x="0" y="7970"/>
                    </a:lnTo>
                    <a:lnTo>
                      <a:pt x="10000" y="8000"/>
                    </a:lnTo>
                    <a:lnTo>
                      <a:pt x="10000" y="7"/>
                    </a:lnTo>
                    <a:lnTo>
                      <a:pt x="10000" y="7"/>
                    </a:lnTo>
                    <a:lnTo>
                      <a:pt x="9773" y="156"/>
                    </a:lnTo>
                    <a:lnTo>
                      <a:pt x="9547" y="298"/>
                    </a:lnTo>
                    <a:lnTo>
                      <a:pt x="9320" y="437"/>
                    </a:lnTo>
                    <a:lnTo>
                      <a:pt x="9092" y="556"/>
                    </a:lnTo>
                    <a:lnTo>
                      <a:pt x="8865" y="676"/>
                    </a:lnTo>
                    <a:lnTo>
                      <a:pt x="8637" y="788"/>
                    </a:lnTo>
                    <a:lnTo>
                      <a:pt x="8412" y="884"/>
                    </a:lnTo>
                    <a:lnTo>
                      <a:pt x="8184" y="975"/>
                    </a:lnTo>
                    <a:lnTo>
                      <a:pt x="7957" y="1058"/>
                    </a:lnTo>
                    <a:lnTo>
                      <a:pt x="7734" y="1130"/>
                    </a:lnTo>
                    <a:lnTo>
                      <a:pt x="7508" y="1202"/>
                    </a:lnTo>
                    <a:lnTo>
                      <a:pt x="7285" y="1262"/>
                    </a:lnTo>
                    <a:lnTo>
                      <a:pt x="7062" y="1309"/>
                    </a:lnTo>
                    <a:lnTo>
                      <a:pt x="6840" y="1358"/>
                    </a:lnTo>
                    <a:lnTo>
                      <a:pt x="6620" y="1399"/>
                    </a:lnTo>
                    <a:lnTo>
                      <a:pt x="6402" y="1428"/>
                    </a:lnTo>
                    <a:lnTo>
                      <a:pt x="6184" y="1453"/>
                    </a:lnTo>
                    <a:lnTo>
                      <a:pt x="5968" y="1477"/>
                    </a:lnTo>
                    <a:lnTo>
                      <a:pt x="5755" y="1488"/>
                    </a:lnTo>
                    <a:lnTo>
                      <a:pt x="5542" y="1500"/>
                    </a:lnTo>
                    <a:lnTo>
                      <a:pt x="5332" y="1506"/>
                    </a:lnTo>
                    <a:lnTo>
                      <a:pt x="5124" y="1500"/>
                    </a:lnTo>
                    <a:lnTo>
                      <a:pt x="4918" y="1500"/>
                    </a:lnTo>
                    <a:lnTo>
                      <a:pt x="4714" y="1488"/>
                    </a:lnTo>
                    <a:lnTo>
                      <a:pt x="4514" y="1470"/>
                    </a:lnTo>
                    <a:lnTo>
                      <a:pt x="4316" y="1453"/>
                    </a:lnTo>
                    <a:lnTo>
                      <a:pt x="4122" y="1434"/>
                    </a:lnTo>
                    <a:lnTo>
                      <a:pt x="3929" y="1405"/>
                    </a:lnTo>
                    <a:lnTo>
                      <a:pt x="3739" y="1374"/>
                    </a:lnTo>
                    <a:lnTo>
                      <a:pt x="3553" y="1346"/>
                    </a:lnTo>
                    <a:lnTo>
                      <a:pt x="3190" y="1267"/>
                    </a:lnTo>
                    <a:lnTo>
                      <a:pt x="2842" y="1183"/>
                    </a:lnTo>
                    <a:lnTo>
                      <a:pt x="2508" y="1095"/>
                    </a:lnTo>
                    <a:lnTo>
                      <a:pt x="2192" y="998"/>
                    </a:lnTo>
                    <a:lnTo>
                      <a:pt x="1890" y="897"/>
                    </a:lnTo>
                    <a:lnTo>
                      <a:pt x="1610" y="788"/>
                    </a:lnTo>
                    <a:lnTo>
                      <a:pt x="1347" y="681"/>
                    </a:lnTo>
                    <a:lnTo>
                      <a:pt x="1105" y="574"/>
                    </a:lnTo>
                    <a:lnTo>
                      <a:pt x="883" y="473"/>
                    </a:lnTo>
                    <a:lnTo>
                      <a:pt x="686" y="377"/>
                    </a:lnTo>
                    <a:lnTo>
                      <a:pt x="508" y="286"/>
                    </a:lnTo>
                    <a:lnTo>
                      <a:pt x="358" y="210"/>
                    </a:lnTo>
                    <a:lnTo>
                      <a:pt x="232" y="138"/>
                    </a:lnTo>
                    <a:lnTo>
                      <a:pt x="59" y="3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  <p:sp>
            <p:nvSpPr>
              <p:cNvPr id="26" name="Freeform 5"/>
              <p:cNvSpPr>
                <a:spLocks noEditPoints="1"/>
              </p:cNvSpPr>
              <p:nvPr/>
            </p:nvSpPr>
            <p:spPr bwMode="gray">
              <a:xfrm>
                <a:off x="0" y="1587"/>
                <a:ext cx="12192000" cy="6856413"/>
              </a:xfrm>
              <a:custGeom>
                <a:avLst/>
                <a:gdLst/>
                <a:ahLst/>
                <a:cxnLst/>
                <a:rect l="0" t="0" r="r" b="b"/>
                <a:pathLst>
                  <a:path w="15356" h="8638">
                    <a:moveTo>
                      <a:pt x="0" y="0"/>
                    </a:moveTo>
                    <a:lnTo>
                      <a:pt x="0" y="8638"/>
                    </a:lnTo>
                    <a:lnTo>
                      <a:pt x="15356" y="8638"/>
                    </a:lnTo>
                    <a:lnTo>
                      <a:pt x="15356" y="0"/>
                    </a:lnTo>
                    <a:lnTo>
                      <a:pt x="0" y="0"/>
                    </a:lnTo>
                    <a:close/>
                    <a:moveTo>
                      <a:pt x="14748" y="8038"/>
                    </a:moveTo>
                    <a:lnTo>
                      <a:pt x="600" y="8038"/>
                    </a:lnTo>
                    <a:lnTo>
                      <a:pt x="600" y="592"/>
                    </a:lnTo>
                    <a:lnTo>
                      <a:pt x="14748" y="592"/>
                    </a:lnTo>
                    <a:lnTo>
                      <a:pt x="14748" y="803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9657"/>
            <a:ext cx="9979479" cy="2471965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62739"/>
            <a:ext cx="9979479" cy="39206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64428" y="6017729"/>
            <a:ext cx="1000125" cy="68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146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90574"/>
            <a:ext cx="10044793" cy="8620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522764"/>
            <a:ext cx="10044793" cy="36541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617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0"/>
            <a:ext cx="12192000" cy="6858000"/>
          </a:xfrm>
          <a:prstGeom prst="flowChartProcess">
            <a:avLst/>
          </a:prstGeom>
          <a:gradFill flip="none" rotWithShape="1">
            <a:gsLst>
              <a:gs pos="54000">
                <a:srgbClr val="4094D4"/>
              </a:gs>
              <a:gs pos="0">
                <a:srgbClr val="4094D4">
                  <a:lumMod val="100000"/>
                  <a:alpha val="5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1587"/>
            <a:ext cx="12192000" cy="6856413"/>
            <a:chOff x="0" y="1587"/>
            <a:chExt cx="12192000" cy="6856413"/>
          </a:xfrm>
        </p:grpSpPr>
        <p:sp>
          <p:nvSpPr>
            <p:cNvPr id="9" name="Oval 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02129"/>
            <a:ext cx="2628900" cy="54748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02129"/>
            <a:ext cx="7734300" cy="54748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171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90574"/>
            <a:ext cx="10515600" cy="8620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14575"/>
            <a:ext cx="10515600" cy="38623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94168" y="381088"/>
            <a:ext cx="466725" cy="447586"/>
          </a:xfrm>
          <a:prstGeom prst="rect">
            <a:avLst/>
          </a:prstGeom>
        </p:spPr>
        <p:txBody>
          <a:bodyPr/>
          <a:lstStyle>
            <a:lvl1pPr algn="ctr">
              <a:defRPr sz="18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</a:defRPr>
            </a:lvl1pPr>
          </a:lstStyle>
          <a:p>
            <a:fld id="{ACC06D20-0C51-4894-9F27-FF86D5314A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786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Flowchart: Process 8"/>
            <p:cNvSpPr/>
            <p:nvPr/>
          </p:nvSpPr>
          <p:spPr>
            <a:xfrm>
              <a:off x="0" y="0"/>
              <a:ext cx="12192000" cy="6858000"/>
            </a:xfrm>
            <a:prstGeom prst="flowChartProcess">
              <a:avLst/>
            </a:prstGeom>
            <a:gradFill flip="none" rotWithShape="1">
              <a:gsLst>
                <a:gs pos="54000">
                  <a:srgbClr val="4094D4"/>
                </a:gs>
                <a:gs pos="0">
                  <a:srgbClr val="4094D4">
                    <a:lumMod val="100000"/>
                    <a:alpha val="5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0" y="1587"/>
              <a:ext cx="12192000" cy="6856413"/>
              <a:chOff x="0" y="1587"/>
              <a:chExt cx="12192000" cy="6856413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0" y="2667000"/>
                <a:ext cx="4191000" cy="4191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11000"/>
                    </a:schemeClr>
                  </a:gs>
                  <a:gs pos="75000">
                    <a:schemeClr val="accent5">
                      <a:alpha val="0"/>
                    </a:schemeClr>
                  </a:gs>
                  <a:gs pos="36000">
                    <a:schemeClr val="accent5">
                      <a:alpha val="1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" name="Oval 11"/>
              <p:cNvSpPr/>
              <p:nvPr/>
            </p:nvSpPr>
            <p:spPr>
              <a:xfrm>
                <a:off x="0" y="2895600"/>
                <a:ext cx="2362200" cy="23622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8000"/>
                    </a:schemeClr>
                  </a:gs>
                  <a:gs pos="72000">
                    <a:schemeClr val="accent5">
                      <a:alpha val="0"/>
                    </a:schemeClr>
                  </a:gs>
                  <a:gs pos="36000">
                    <a:schemeClr val="accent5">
                      <a:alpha val="8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3" name="Oval 12"/>
              <p:cNvSpPr/>
              <p:nvPr/>
            </p:nvSpPr>
            <p:spPr>
              <a:xfrm>
                <a:off x="8609012" y="5867400"/>
                <a:ext cx="990600" cy="9906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14000"/>
                    </a:schemeClr>
                  </a:gs>
                  <a:gs pos="66000">
                    <a:schemeClr val="accent5">
                      <a:alpha val="0"/>
                    </a:schemeClr>
                  </a:gs>
                  <a:gs pos="36000">
                    <a:schemeClr val="accent5">
                      <a:alpha val="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4" name="Oval 13"/>
              <p:cNvSpPr/>
              <p:nvPr/>
            </p:nvSpPr>
            <p:spPr>
              <a:xfrm>
                <a:off x="8609012" y="1676400"/>
                <a:ext cx="2819400" cy="28194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7000"/>
                    </a:schemeClr>
                  </a:gs>
                  <a:gs pos="69000">
                    <a:schemeClr val="accent5">
                      <a:alpha val="0"/>
                    </a:schemeClr>
                  </a:gs>
                  <a:gs pos="36000">
                    <a:schemeClr val="accent5">
                      <a:alpha val="6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5" name="Oval 14"/>
              <p:cNvSpPr/>
              <p:nvPr/>
            </p:nvSpPr>
            <p:spPr>
              <a:xfrm>
                <a:off x="7999412" y="8464"/>
                <a:ext cx="1600200" cy="16002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14000"/>
                    </a:schemeClr>
                  </a:gs>
                  <a:gs pos="73000">
                    <a:schemeClr val="accent5">
                      <a:alpha val="0"/>
                    </a:schemeClr>
                  </a:gs>
                  <a:gs pos="36000">
                    <a:schemeClr val="accent5">
                      <a:alpha val="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6" name="Rectangle 15"/>
              <p:cNvSpPr/>
              <p:nvPr/>
            </p:nvSpPr>
            <p:spPr bwMode="gray">
              <a:xfrm>
                <a:off x="7289800" y="402165"/>
                <a:ext cx="4478865" cy="60536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7" name="Freeform 5"/>
              <p:cNvSpPr/>
              <p:nvPr/>
            </p:nvSpPr>
            <p:spPr bwMode="gray">
              <a:xfrm rot="16200000">
                <a:off x="3787244" y="2801721"/>
                <a:ext cx="6053670" cy="1254558"/>
              </a:xfrm>
              <a:custGeom>
                <a:avLst/>
                <a:gdLst/>
                <a:ahLst/>
                <a:cxnLst/>
                <a:rect l="l" t="t" r="r" b="b"/>
                <a:pathLst>
                  <a:path w="10000" h="8000">
                    <a:moveTo>
                      <a:pt x="0" y="0"/>
                    </a:moveTo>
                    <a:lnTo>
                      <a:pt x="0" y="7970"/>
                    </a:lnTo>
                    <a:lnTo>
                      <a:pt x="10000" y="8000"/>
                    </a:lnTo>
                    <a:lnTo>
                      <a:pt x="10000" y="7"/>
                    </a:lnTo>
                    <a:lnTo>
                      <a:pt x="10000" y="7"/>
                    </a:lnTo>
                    <a:lnTo>
                      <a:pt x="9773" y="156"/>
                    </a:lnTo>
                    <a:lnTo>
                      <a:pt x="9547" y="298"/>
                    </a:lnTo>
                    <a:lnTo>
                      <a:pt x="9320" y="437"/>
                    </a:lnTo>
                    <a:lnTo>
                      <a:pt x="9092" y="556"/>
                    </a:lnTo>
                    <a:lnTo>
                      <a:pt x="8865" y="676"/>
                    </a:lnTo>
                    <a:lnTo>
                      <a:pt x="8637" y="788"/>
                    </a:lnTo>
                    <a:lnTo>
                      <a:pt x="8412" y="884"/>
                    </a:lnTo>
                    <a:lnTo>
                      <a:pt x="8184" y="975"/>
                    </a:lnTo>
                    <a:lnTo>
                      <a:pt x="7957" y="1058"/>
                    </a:lnTo>
                    <a:lnTo>
                      <a:pt x="7734" y="1130"/>
                    </a:lnTo>
                    <a:lnTo>
                      <a:pt x="7508" y="1202"/>
                    </a:lnTo>
                    <a:lnTo>
                      <a:pt x="7285" y="1262"/>
                    </a:lnTo>
                    <a:lnTo>
                      <a:pt x="7062" y="1309"/>
                    </a:lnTo>
                    <a:lnTo>
                      <a:pt x="6840" y="1358"/>
                    </a:lnTo>
                    <a:lnTo>
                      <a:pt x="6620" y="1399"/>
                    </a:lnTo>
                    <a:lnTo>
                      <a:pt x="6402" y="1428"/>
                    </a:lnTo>
                    <a:lnTo>
                      <a:pt x="6184" y="1453"/>
                    </a:lnTo>
                    <a:lnTo>
                      <a:pt x="5968" y="1477"/>
                    </a:lnTo>
                    <a:lnTo>
                      <a:pt x="5755" y="1488"/>
                    </a:lnTo>
                    <a:lnTo>
                      <a:pt x="5542" y="1500"/>
                    </a:lnTo>
                    <a:lnTo>
                      <a:pt x="5332" y="1506"/>
                    </a:lnTo>
                    <a:lnTo>
                      <a:pt x="5124" y="1500"/>
                    </a:lnTo>
                    <a:lnTo>
                      <a:pt x="4918" y="1500"/>
                    </a:lnTo>
                    <a:lnTo>
                      <a:pt x="4714" y="1488"/>
                    </a:lnTo>
                    <a:lnTo>
                      <a:pt x="4514" y="1470"/>
                    </a:lnTo>
                    <a:lnTo>
                      <a:pt x="4316" y="1453"/>
                    </a:lnTo>
                    <a:lnTo>
                      <a:pt x="4122" y="1434"/>
                    </a:lnTo>
                    <a:lnTo>
                      <a:pt x="3929" y="1405"/>
                    </a:lnTo>
                    <a:lnTo>
                      <a:pt x="3739" y="1374"/>
                    </a:lnTo>
                    <a:lnTo>
                      <a:pt x="3553" y="1346"/>
                    </a:lnTo>
                    <a:lnTo>
                      <a:pt x="3190" y="1267"/>
                    </a:lnTo>
                    <a:lnTo>
                      <a:pt x="2842" y="1183"/>
                    </a:lnTo>
                    <a:lnTo>
                      <a:pt x="2508" y="1095"/>
                    </a:lnTo>
                    <a:lnTo>
                      <a:pt x="2192" y="998"/>
                    </a:lnTo>
                    <a:lnTo>
                      <a:pt x="1890" y="897"/>
                    </a:lnTo>
                    <a:lnTo>
                      <a:pt x="1610" y="788"/>
                    </a:lnTo>
                    <a:lnTo>
                      <a:pt x="1347" y="681"/>
                    </a:lnTo>
                    <a:lnTo>
                      <a:pt x="1105" y="574"/>
                    </a:lnTo>
                    <a:lnTo>
                      <a:pt x="883" y="473"/>
                    </a:lnTo>
                    <a:lnTo>
                      <a:pt x="686" y="377"/>
                    </a:lnTo>
                    <a:lnTo>
                      <a:pt x="508" y="286"/>
                    </a:lnTo>
                    <a:lnTo>
                      <a:pt x="358" y="210"/>
                    </a:lnTo>
                    <a:lnTo>
                      <a:pt x="232" y="138"/>
                    </a:lnTo>
                    <a:lnTo>
                      <a:pt x="59" y="3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  <p:sp>
            <p:nvSpPr>
              <p:cNvPr id="18" name="Freeform 5"/>
              <p:cNvSpPr/>
              <p:nvPr/>
            </p:nvSpPr>
            <p:spPr bwMode="gray">
              <a:xfrm rot="15922489">
                <a:off x="4698352" y="1826078"/>
                <a:ext cx="3299407" cy="440924"/>
              </a:xfrm>
              <a:custGeom>
                <a:avLst/>
                <a:gdLst/>
                <a:ahLst/>
                <a:cxnLst/>
                <a:rect l="l" t="t" r="r" b="b"/>
                <a:pathLst>
                  <a:path w="10000" h="5291">
                    <a:moveTo>
                      <a:pt x="85" y="2532"/>
                    </a:moveTo>
                    <a:cubicBezTo>
                      <a:pt x="1736" y="3911"/>
                      <a:pt x="7524" y="5298"/>
                      <a:pt x="9958" y="5291"/>
                    </a:cubicBezTo>
                    <a:cubicBezTo>
                      <a:pt x="9989" y="1958"/>
                      <a:pt x="9969" y="3333"/>
                      <a:pt x="10000" y="0"/>
                    </a:cubicBezTo>
                    <a:lnTo>
                      <a:pt x="10000" y="0"/>
                    </a:lnTo>
                    <a:lnTo>
                      <a:pt x="9667" y="204"/>
                    </a:lnTo>
                    <a:lnTo>
                      <a:pt x="9334" y="400"/>
                    </a:lnTo>
                    <a:lnTo>
                      <a:pt x="9001" y="590"/>
                    </a:lnTo>
                    <a:lnTo>
                      <a:pt x="8667" y="753"/>
                    </a:lnTo>
                    <a:lnTo>
                      <a:pt x="8333" y="917"/>
                    </a:lnTo>
                    <a:lnTo>
                      <a:pt x="7999" y="1071"/>
                    </a:lnTo>
                    <a:lnTo>
                      <a:pt x="7669" y="1202"/>
                    </a:lnTo>
                    <a:lnTo>
                      <a:pt x="7333" y="1325"/>
                    </a:lnTo>
                    <a:lnTo>
                      <a:pt x="7000" y="1440"/>
                    </a:lnTo>
                    <a:lnTo>
                      <a:pt x="6673" y="1538"/>
                    </a:lnTo>
                    <a:lnTo>
                      <a:pt x="6340" y="1636"/>
                    </a:lnTo>
                    <a:lnTo>
                      <a:pt x="6013" y="1719"/>
                    </a:lnTo>
                    <a:lnTo>
                      <a:pt x="5686" y="1784"/>
                    </a:lnTo>
                    <a:lnTo>
                      <a:pt x="5359" y="1850"/>
                    </a:lnTo>
                    <a:lnTo>
                      <a:pt x="5036" y="1906"/>
                    </a:lnTo>
                    <a:lnTo>
                      <a:pt x="4717" y="1948"/>
                    </a:lnTo>
                    <a:lnTo>
                      <a:pt x="4396" y="1980"/>
                    </a:lnTo>
                    <a:lnTo>
                      <a:pt x="4079" y="2013"/>
                    </a:lnTo>
                    <a:lnTo>
                      <a:pt x="3766" y="2029"/>
                    </a:lnTo>
                    <a:lnTo>
                      <a:pt x="3454" y="2046"/>
                    </a:lnTo>
                    <a:lnTo>
                      <a:pt x="3145" y="2053"/>
                    </a:lnTo>
                    <a:lnTo>
                      <a:pt x="2839" y="2046"/>
                    </a:lnTo>
                    <a:lnTo>
                      <a:pt x="2537" y="2046"/>
                    </a:lnTo>
                    <a:lnTo>
                      <a:pt x="2238" y="2029"/>
                    </a:lnTo>
                    <a:lnTo>
                      <a:pt x="1943" y="2004"/>
                    </a:lnTo>
                    <a:lnTo>
                      <a:pt x="1653" y="1980"/>
                    </a:lnTo>
                    <a:lnTo>
                      <a:pt x="1368" y="1955"/>
                    </a:lnTo>
                    <a:lnTo>
                      <a:pt x="1085" y="1915"/>
                    </a:lnTo>
                    <a:lnTo>
                      <a:pt x="806" y="1873"/>
                    </a:lnTo>
                    <a:lnTo>
                      <a:pt x="533" y="1833"/>
                    </a:lnTo>
                    <a:lnTo>
                      <a:pt x="0" y="1726"/>
                    </a:lnTo>
                    <a:cubicBezTo>
                      <a:pt x="28" y="1995"/>
                      <a:pt x="57" y="2263"/>
                      <a:pt x="85" y="2532"/>
                    </a:cubicBez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</p:sp>
          <p:sp>
            <p:nvSpPr>
              <p:cNvPr id="19" name="Freeform 5"/>
              <p:cNvSpPr>
                <a:spLocks noEditPoints="1"/>
              </p:cNvSpPr>
              <p:nvPr/>
            </p:nvSpPr>
            <p:spPr bwMode="gray">
              <a:xfrm>
                <a:off x="0" y="1587"/>
                <a:ext cx="12192000" cy="6856413"/>
              </a:xfrm>
              <a:custGeom>
                <a:avLst/>
                <a:gdLst/>
                <a:ahLst/>
                <a:cxnLst/>
                <a:rect l="0" t="0" r="r" b="b"/>
                <a:pathLst>
                  <a:path w="15356" h="8638">
                    <a:moveTo>
                      <a:pt x="0" y="0"/>
                    </a:moveTo>
                    <a:lnTo>
                      <a:pt x="0" y="8638"/>
                    </a:lnTo>
                    <a:lnTo>
                      <a:pt x="15356" y="8638"/>
                    </a:lnTo>
                    <a:lnTo>
                      <a:pt x="15356" y="0"/>
                    </a:lnTo>
                    <a:lnTo>
                      <a:pt x="0" y="0"/>
                    </a:lnTo>
                    <a:close/>
                    <a:moveTo>
                      <a:pt x="14748" y="8038"/>
                    </a:moveTo>
                    <a:lnTo>
                      <a:pt x="600" y="8038"/>
                    </a:lnTo>
                    <a:lnTo>
                      <a:pt x="600" y="592"/>
                    </a:lnTo>
                    <a:lnTo>
                      <a:pt x="14748" y="592"/>
                    </a:lnTo>
                    <a:lnTo>
                      <a:pt x="14748" y="803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4605381" cy="2852737"/>
          </a:xfrm>
        </p:spPr>
        <p:txBody>
          <a:bodyPr anchor="ctr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6900" y="1709738"/>
            <a:ext cx="3641725" cy="2852737"/>
          </a:xfrm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64428" y="6017729"/>
            <a:ext cx="1000125" cy="68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59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199"/>
            <a:ext cx="5181600" cy="38147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62199"/>
            <a:ext cx="5181600" cy="38147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990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90574"/>
            <a:ext cx="10515600" cy="862014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352674"/>
            <a:ext cx="5157787" cy="666747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CB017"/>
                </a:solidFill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3028949"/>
            <a:ext cx="5157787" cy="31607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352674"/>
            <a:ext cx="5183188" cy="666748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CB017"/>
                </a:solidFill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28949"/>
            <a:ext cx="5183188" cy="3160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44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31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193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Flowchart: Process 9"/>
            <p:cNvSpPr/>
            <p:nvPr/>
          </p:nvSpPr>
          <p:spPr>
            <a:xfrm>
              <a:off x="0" y="0"/>
              <a:ext cx="12192000" cy="6858000"/>
            </a:xfrm>
            <a:prstGeom prst="flowChartProcess">
              <a:avLst/>
            </a:prstGeom>
            <a:gradFill flip="none" rotWithShape="1">
              <a:gsLst>
                <a:gs pos="54000">
                  <a:srgbClr val="4094D4"/>
                </a:gs>
                <a:gs pos="0">
                  <a:srgbClr val="4094D4">
                    <a:lumMod val="100000"/>
                    <a:alpha val="5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0" y="1587"/>
              <a:ext cx="12192000" cy="6856413"/>
              <a:chOff x="0" y="1587"/>
              <a:chExt cx="12192000" cy="6856413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0" y="2667000"/>
                <a:ext cx="4191000" cy="4191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11000"/>
                    </a:schemeClr>
                  </a:gs>
                  <a:gs pos="75000">
                    <a:schemeClr val="accent5">
                      <a:alpha val="0"/>
                    </a:schemeClr>
                  </a:gs>
                  <a:gs pos="36000">
                    <a:schemeClr val="accent5">
                      <a:alpha val="1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3" name="Oval 12"/>
              <p:cNvSpPr/>
              <p:nvPr/>
            </p:nvSpPr>
            <p:spPr>
              <a:xfrm>
                <a:off x="0" y="2895600"/>
                <a:ext cx="2362200" cy="23622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8000"/>
                    </a:schemeClr>
                  </a:gs>
                  <a:gs pos="72000">
                    <a:schemeClr val="accent5">
                      <a:alpha val="0"/>
                    </a:schemeClr>
                  </a:gs>
                  <a:gs pos="36000">
                    <a:schemeClr val="accent5">
                      <a:alpha val="8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4" name="Oval 13"/>
              <p:cNvSpPr/>
              <p:nvPr/>
            </p:nvSpPr>
            <p:spPr>
              <a:xfrm>
                <a:off x="8609012" y="5867400"/>
                <a:ext cx="990600" cy="9906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14000"/>
                    </a:schemeClr>
                  </a:gs>
                  <a:gs pos="66000">
                    <a:schemeClr val="accent5">
                      <a:alpha val="0"/>
                    </a:schemeClr>
                  </a:gs>
                  <a:gs pos="36000">
                    <a:schemeClr val="accent5">
                      <a:alpha val="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5" name="Oval 14"/>
              <p:cNvSpPr/>
              <p:nvPr/>
            </p:nvSpPr>
            <p:spPr>
              <a:xfrm>
                <a:off x="8609012" y="1676400"/>
                <a:ext cx="2819400" cy="28194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7000"/>
                    </a:schemeClr>
                  </a:gs>
                  <a:gs pos="69000">
                    <a:schemeClr val="accent5">
                      <a:alpha val="0"/>
                    </a:schemeClr>
                  </a:gs>
                  <a:gs pos="36000">
                    <a:schemeClr val="accent5">
                      <a:alpha val="6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6" name="Oval 15"/>
              <p:cNvSpPr/>
              <p:nvPr/>
            </p:nvSpPr>
            <p:spPr>
              <a:xfrm>
                <a:off x="7999412" y="8464"/>
                <a:ext cx="1600200" cy="16002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14000"/>
                    </a:schemeClr>
                  </a:gs>
                  <a:gs pos="73000">
                    <a:schemeClr val="accent5">
                      <a:alpha val="0"/>
                    </a:schemeClr>
                  </a:gs>
                  <a:gs pos="36000">
                    <a:schemeClr val="accent5">
                      <a:alpha val="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7" name="Rectangle 16"/>
              <p:cNvSpPr/>
              <p:nvPr/>
            </p:nvSpPr>
            <p:spPr bwMode="gray">
              <a:xfrm>
                <a:off x="7289800" y="402165"/>
                <a:ext cx="4478865" cy="60536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8" name="Freeform 5"/>
              <p:cNvSpPr/>
              <p:nvPr/>
            </p:nvSpPr>
            <p:spPr bwMode="gray">
              <a:xfrm rot="16200000">
                <a:off x="3787244" y="2801721"/>
                <a:ext cx="6053670" cy="1254558"/>
              </a:xfrm>
              <a:custGeom>
                <a:avLst/>
                <a:gdLst/>
                <a:ahLst/>
                <a:cxnLst/>
                <a:rect l="l" t="t" r="r" b="b"/>
                <a:pathLst>
                  <a:path w="10000" h="8000">
                    <a:moveTo>
                      <a:pt x="0" y="0"/>
                    </a:moveTo>
                    <a:lnTo>
                      <a:pt x="0" y="7970"/>
                    </a:lnTo>
                    <a:lnTo>
                      <a:pt x="10000" y="8000"/>
                    </a:lnTo>
                    <a:lnTo>
                      <a:pt x="10000" y="7"/>
                    </a:lnTo>
                    <a:lnTo>
                      <a:pt x="10000" y="7"/>
                    </a:lnTo>
                    <a:lnTo>
                      <a:pt x="9773" y="156"/>
                    </a:lnTo>
                    <a:lnTo>
                      <a:pt x="9547" y="298"/>
                    </a:lnTo>
                    <a:lnTo>
                      <a:pt x="9320" y="437"/>
                    </a:lnTo>
                    <a:lnTo>
                      <a:pt x="9092" y="556"/>
                    </a:lnTo>
                    <a:lnTo>
                      <a:pt x="8865" y="676"/>
                    </a:lnTo>
                    <a:lnTo>
                      <a:pt x="8637" y="788"/>
                    </a:lnTo>
                    <a:lnTo>
                      <a:pt x="8412" y="884"/>
                    </a:lnTo>
                    <a:lnTo>
                      <a:pt x="8184" y="975"/>
                    </a:lnTo>
                    <a:lnTo>
                      <a:pt x="7957" y="1058"/>
                    </a:lnTo>
                    <a:lnTo>
                      <a:pt x="7734" y="1130"/>
                    </a:lnTo>
                    <a:lnTo>
                      <a:pt x="7508" y="1202"/>
                    </a:lnTo>
                    <a:lnTo>
                      <a:pt x="7285" y="1262"/>
                    </a:lnTo>
                    <a:lnTo>
                      <a:pt x="7062" y="1309"/>
                    </a:lnTo>
                    <a:lnTo>
                      <a:pt x="6840" y="1358"/>
                    </a:lnTo>
                    <a:lnTo>
                      <a:pt x="6620" y="1399"/>
                    </a:lnTo>
                    <a:lnTo>
                      <a:pt x="6402" y="1428"/>
                    </a:lnTo>
                    <a:lnTo>
                      <a:pt x="6184" y="1453"/>
                    </a:lnTo>
                    <a:lnTo>
                      <a:pt x="5968" y="1477"/>
                    </a:lnTo>
                    <a:lnTo>
                      <a:pt x="5755" y="1488"/>
                    </a:lnTo>
                    <a:lnTo>
                      <a:pt x="5542" y="1500"/>
                    </a:lnTo>
                    <a:lnTo>
                      <a:pt x="5332" y="1506"/>
                    </a:lnTo>
                    <a:lnTo>
                      <a:pt x="5124" y="1500"/>
                    </a:lnTo>
                    <a:lnTo>
                      <a:pt x="4918" y="1500"/>
                    </a:lnTo>
                    <a:lnTo>
                      <a:pt x="4714" y="1488"/>
                    </a:lnTo>
                    <a:lnTo>
                      <a:pt x="4514" y="1470"/>
                    </a:lnTo>
                    <a:lnTo>
                      <a:pt x="4316" y="1453"/>
                    </a:lnTo>
                    <a:lnTo>
                      <a:pt x="4122" y="1434"/>
                    </a:lnTo>
                    <a:lnTo>
                      <a:pt x="3929" y="1405"/>
                    </a:lnTo>
                    <a:lnTo>
                      <a:pt x="3739" y="1374"/>
                    </a:lnTo>
                    <a:lnTo>
                      <a:pt x="3553" y="1346"/>
                    </a:lnTo>
                    <a:lnTo>
                      <a:pt x="3190" y="1267"/>
                    </a:lnTo>
                    <a:lnTo>
                      <a:pt x="2842" y="1183"/>
                    </a:lnTo>
                    <a:lnTo>
                      <a:pt x="2508" y="1095"/>
                    </a:lnTo>
                    <a:lnTo>
                      <a:pt x="2192" y="998"/>
                    </a:lnTo>
                    <a:lnTo>
                      <a:pt x="1890" y="897"/>
                    </a:lnTo>
                    <a:lnTo>
                      <a:pt x="1610" y="788"/>
                    </a:lnTo>
                    <a:lnTo>
                      <a:pt x="1347" y="681"/>
                    </a:lnTo>
                    <a:lnTo>
                      <a:pt x="1105" y="574"/>
                    </a:lnTo>
                    <a:lnTo>
                      <a:pt x="883" y="473"/>
                    </a:lnTo>
                    <a:lnTo>
                      <a:pt x="686" y="377"/>
                    </a:lnTo>
                    <a:lnTo>
                      <a:pt x="508" y="286"/>
                    </a:lnTo>
                    <a:lnTo>
                      <a:pt x="358" y="210"/>
                    </a:lnTo>
                    <a:lnTo>
                      <a:pt x="232" y="138"/>
                    </a:lnTo>
                    <a:lnTo>
                      <a:pt x="59" y="3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  <p:sp>
            <p:nvSpPr>
              <p:cNvPr id="19" name="Freeform 5"/>
              <p:cNvSpPr/>
              <p:nvPr/>
            </p:nvSpPr>
            <p:spPr bwMode="gray">
              <a:xfrm rot="15922489">
                <a:off x="4698352" y="1826078"/>
                <a:ext cx="3299407" cy="440924"/>
              </a:xfrm>
              <a:custGeom>
                <a:avLst/>
                <a:gdLst/>
                <a:ahLst/>
                <a:cxnLst/>
                <a:rect l="l" t="t" r="r" b="b"/>
                <a:pathLst>
                  <a:path w="10000" h="5291">
                    <a:moveTo>
                      <a:pt x="85" y="2532"/>
                    </a:moveTo>
                    <a:cubicBezTo>
                      <a:pt x="1736" y="3911"/>
                      <a:pt x="7524" y="5298"/>
                      <a:pt x="9958" y="5291"/>
                    </a:cubicBezTo>
                    <a:cubicBezTo>
                      <a:pt x="9989" y="1958"/>
                      <a:pt x="9969" y="3333"/>
                      <a:pt x="10000" y="0"/>
                    </a:cubicBezTo>
                    <a:lnTo>
                      <a:pt x="10000" y="0"/>
                    </a:lnTo>
                    <a:lnTo>
                      <a:pt x="9667" y="204"/>
                    </a:lnTo>
                    <a:lnTo>
                      <a:pt x="9334" y="400"/>
                    </a:lnTo>
                    <a:lnTo>
                      <a:pt x="9001" y="590"/>
                    </a:lnTo>
                    <a:lnTo>
                      <a:pt x="8667" y="753"/>
                    </a:lnTo>
                    <a:lnTo>
                      <a:pt x="8333" y="917"/>
                    </a:lnTo>
                    <a:lnTo>
                      <a:pt x="7999" y="1071"/>
                    </a:lnTo>
                    <a:lnTo>
                      <a:pt x="7669" y="1202"/>
                    </a:lnTo>
                    <a:lnTo>
                      <a:pt x="7333" y="1325"/>
                    </a:lnTo>
                    <a:lnTo>
                      <a:pt x="7000" y="1440"/>
                    </a:lnTo>
                    <a:lnTo>
                      <a:pt x="6673" y="1538"/>
                    </a:lnTo>
                    <a:lnTo>
                      <a:pt x="6340" y="1636"/>
                    </a:lnTo>
                    <a:lnTo>
                      <a:pt x="6013" y="1719"/>
                    </a:lnTo>
                    <a:lnTo>
                      <a:pt x="5686" y="1784"/>
                    </a:lnTo>
                    <a:lnTo>
                      <a:pt x="5359" y="1850"/>
                    </a:lnTo>
                    <a:lnTo>
                      <a:pt x="5036" y="1906"/>
                    </a:lnTo>
                    <a:lnTo>
                      <a:pt x="4717" y="1948"/>
                    </a:lnTo>
                    <a:lnTo>
                      <a:pt x="4396" y="1980"/>
                    </a:lnTo>
                    <a:lnTo>
                      <a:pt x="4079" y="2013"/>
                    </a:lnTo>
                    <a:lnTo>
                      <a:pt x="3766" y="2029"/>
                    </a:lnTo>
                    <a:lnTo>
                      <a:pt x="3454" y="2046"/>
                    </a:lnTo>
                    <a:lnTo>
                      <a:pt x="3145" y="2053"/>
                    </a:lnTo>
                    <a:lnTo>
                      <a:pt x="2839" y="2046"/>
                    </a:lnTo>
                    <a:lnTo>
                      <a:pt x="2537" y="2046"/>
                    </a:lnTo>
                    <a:lnTo>
                      <a:pt x="2238" y="2029"/>
                    </a:lnTo>
                    <a:lnTo>
                      <a:pt x="1943" y="2004"/>
                    </a:lnTo>
                    <a:lnTo>
                      <a:pt x="1653" y="1980"/>
                    </a:lnTo>
                    <a:lnTo>
                      <a:pt x="1368" y="1955"/>
                    </a:lnTo>
                    <a:lnTo>
                      <a:pt x="1085" y="1915"/>
                    </a:lnTo>
                    <a:lnTo>
                      <a:pt x="806" y="1873"/>
                    </a:lnTo>
                    <a:lnTo>
                      <a:pt x="533" y="1833"/>
                    </a:lnTo>
                    <a:lnTo>
                      <a:pt x="0" y="1726"/>
                    </a:lnTo>
                    <a:cubicBezTo>
                      <a:pt x="28" y="1995"/>
                      <a:pt x="57" y="2263"/>
                      <a:pt x="85" y="2532"/>
                    </a:cubicBez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</p:sp>
          <p:sp>
            <p:nvSpPr>
              <p:cNvPr id="20" name="Freeform 5"/>
              <p:cNvSpPr>
                <a:spLocks noEditPoints="1"/>
              </p:cNvSpPr>
              <p:nvPr/>
            </p:nvSpPr>
            <p:spPr bwMode="gray">
              <a:xfrm>
                <a:off x="0" y="1587"/>
                <a:ext cx="12192000" cy="6856413"/>
              </a:xfrm>
              <a:custGeom>
                <a:avLst/>
                <a:gdLst/>
                <a:ahLst/>
                <a:cxnLst/>
                <a:rect l="0" t="0" r="r" b="b"/>
                <a:pathLst>
                  <a:path w="15356" h="8638">
                    <a:moveTo>
                      <a:pt x="0" y="0"/>
                    </a:moveTo>
                    <a:lnTo>
                      <a:pt x="0" y="8638"/>
                    </a:lnTo>
                    <a:lnTo>
                      <a:pt x="15356" y="8638"/>
                    </a:lnTo>
                    <a:lnTo>
                      <a:pt x="15356" y="0"/>
                    </a:lnTo>
                    <a:lnTo>
                      <a:pt x="0" y="0"/>
                    </a:lnTo>
                    <a:close/>
                    <a:moveTo>
                      <a:pt x="14748" y="8038"/>
                    </a:moveTo>
                    <a:lnTo>
                      <a:pt x="600" y="8038"/>
                    </a:lnTo>
                    <a:lnTo>
                      <a:pt x="600" y="592"/>
                    </a:lnTo>
                    <a:lnTo>
                      <a:pt x="14748" y="592"/>
                    </a:lnTo>
                    <a:lnTo>
                      <a:pt x="14748" y="803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616" y="952500"/>
            <a:ext cx="3932237" cy="16002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1825" y="952501"/>
            <a:ext cx="4373562" cy="49085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67000"/>
            <a:ext cx="3932237" cy="32019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64428" y="6017729"/>
            <a:ext cx="1000125" cy="68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0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Flowchart: Process 10"/>
            <p:cNvSpPr/>
            <p:nvPr/>
          </p:nvSpPr>
          <p:spPr>
            <a:xfrm>
              <a:off x="0" y="0"/>
              <a:ext cx="12192000" cy="6858000"/>
            </a:xfrm>
            <a:prstGeom prst="flowChartProcess">
              <a:avLst/>
            </a:prstGeom>
            <a:gradFill flip="none" rotWithShape="1">
              <a:gsLst>
                <a:gs pos="54000">
                  <a:srgbClr val="4094D4"/>
                </a:gs>
                <a:gs pos="0">
                  <a:srgbClr val="4094D4">
                    <a:lumMod val="100000"/>
                    <a:alpha val="5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0" y="1587"/>
              <a:ext cx="12192000" cy="6856413"/>
              <a:chOff x="0" y="1587"/>
              <a:chExt cx="12192000" cy="6856413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0" y="2667000"/>
                <a:ext cx="4191000" cy="4191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11000"/>
                    </a:schemeClr>
                  </a:gs>
                  <a:gs pos="75000">
                    <a:schemeClr val="accent5">
                      <a:alpha val="0"/>
                    </a:schemeClr>
                  </a:gs>
                  <a:gs pos="36000">
                    <a:schemeClr val="accent5">
                      <a:alpha val="1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4" name="Oval 13"/>
              <p:cNvSpPr/>
              <p:nvPr/>
            </p:nvSpPr>
            <p:spPr>
              <a:xfrm>
                <a:off x="0" y="2895600"/>
                <a:ext cx="2362200" cy="23622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8000"/>
                    </a:schemeClr>
                  </a:gs>
                  <a:gs pos="72000">
                    <a:schemeClr val="accent5">
                      <a:alpha val="0"/>
                    </a:schemeClr>
                  </a:gs>
                  <a:gs pos="36000">
                    <a:schemeClr val="accent5">
                      <a:alpha val="8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5" name="Oval 14"/>
              <p:cNvSpPr/>
              <p:nvPr/>
            </p:nvSpPr>
            <p:spPr>
              <a:xfrm>
                <a:off x="8609012" y="5867400"/>
                <a:ext cx="990600" cy="9906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14000"/>
                    </a:schemeClr>
                  </a:gs>
                  <a:gs pos="66000">
                    <a:schemeClr val="accent5">
                      <a:alpha val="0"/>
                    </a:schemeClr>
                  </a:gs>
                  <a:gs pos="36000">
                    <a:schemeClr val="accent5">
                      <a:alpha val="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6" name="Oval 15"/>
              <p:cNvSpPr/>
              <p:nvPr/>
            </p:nvSpPr>
            <p:spPr>
              <a:xfrm>
                <a:off x="8609012" y="1676400"/>
                <a:ext cx="2819400" cy="28194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7000"/>
                    </a:schemeClr>
                  </a:gs>
                  <a:gs pos="69000">
                    <a:schemeClr val="accent5">
                      <a:alpha val="0"/>
                    </a:schemeClr>
                  </a:gs>
                  <a:gs pos="36000">
                    <a:schemeClr val="accent5">
                      <a:alpha val="6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7" name="Oval 16"/>
              <p:cNvSpPr/>
              <p:nvPr/>
            </p:nvSpPr>
            <p:spPr>
              <a:xfrm>
                <a:off x="7999412" y="8464"/>
                <a:ext cx="1600200" cy="16002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alpha val="14000"/>
                    </a:schemeClr>
                  </a:gs>
                  <a:gs pos="73000">
                    <a:schemeClr val="accent5">
                      <a:alpha val="0"/>
                    </a:schemeClr>
                  </a:gs>
                  <a:gs pos="36000">
                    <a:schemeClr val="accent5">
                      <a:alpha val="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8" name="Rectangle 17"/>
              <p:cNvSpPr/>
              <p:nvPr/>
            </p:nvSpPr>
            <p:spPr bwMode="gray">
              <a:xfrm>
                <a:off x="7289800" y="402165"/>
                <a:ext cx="4478865" cy="60536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9" name="Freeform 5"/>
              <p:cNvSpPr/>
              <p:nvPr/>
            </p:nvSpPr>
            <p:spPr bwMode="gray">
              <a:xfrm rot="16200000">
                <a:off x="3787244" y="2801721"/>
                <a:ext cx="6053670" cy="1254558"/>
              </a:xfrm>
              <a:custGeom>
                <a:avLst/>
                <a:gdLst/>
                <a:ahLst/>
                <a:cxnLst/>
                <a:rect l="l" t="t" r="r" b="b"/>
                <a:pathLst>
                  <a:path w="10000" h="8000">
                    <a:moveTo>
                      <a:pt x="0" y="0"/>
                    </a:moveTo>
                    <a:lnTo>
                      <a:pt x="0" y="7970"/>
                    </a:lnTo>
                    <a:lnTo>
                      <a:pt x="10000" y="8000"/>
                    </a:lnTo>
                    <a:lnTo>
                      <a:pt x="10000" y="7"/>
                    </a:lnTo>
                    <a:lnTo>
                      <a:pt x="10000" y="7"/>
                    </a:lnTo>
                    <a:lnTo>
                      <a:pt x="9773" y="156"/>
                    </a:lnTo>
                    <a:lnTo>
                      <a:pt x="9547" y="298"/>
                    </a:lnTo>
                    <a:lnTo>
                      <a:pt x="9320" y="437"/>
                    </a:lnTo>
                    <a:lnTo>
                      <a:pt x="9092" y="556"/>
                    </a:lnTo>
                    <a:lnTo>
                      <a:pt x="8865" y="676"/>
                    </a:lnTo>
                    <a:lnTo>
                      <a:pt x="8637" y="788"/>
                    </a:lnTo>
                    <a:lnTo>
                      <a:pt x="8412" y="884"/>
                    </a:lnTo>
                    <a:lnTo>
                      <a:pt x="8184" y="975"/>
                    </a:lnTo>
                    <a:lnTo>
                      <a:pt x="7957" y="1058"/>
                    </a:lnTo>
                    <a:lnTo>
                      <a:pt x="7734" y="1130"/>
                    </a:lnTo>
                    <a:lnTo>
                      <a:pt x="7508" y="1202"/>
                    </a:lnTo>
                    <a:lnTo>
                      <a:pt x="7285" y="1262"/>
                    </a:lnTo>
                    <a:lnTo>
                      <a:pt x="7062" y="1309"/>
                    </a:lnTo>
                    <a:lnTo>
                      <a:pt x="6840" y="1358"/>
                    </a:lnTo>
                    <a:lnTo>
                      <a:pt x="6620" y="1399"/>
                    </a:lnTo>
                    <a:lnTo>
                      <a:pt x="6402" y="1428"/>
                    </a:lnTo>
                    <a:lnTo>
                      <a:pt x="6184" y="1453"/>
                    </a:lnTo>
                    <a:lnTo>
                      <a:pt x="5968" y="1477"/>
                    </a:lnTo>
                    <a:lnTo>
                      <a:pt x="5755" y="1488"/>
                    </a:lnTo>
                    <a:lnTo>
                      <a:pt x="5542" y="1500"/>
                    </a:lnTo>
                    <a:lnTo>
                      <a:pt x="5332" y="1506"/>
                    </a:lnTo>
                    <a:lnTo>
                      <a:pt x="5124" y="1500"/>
                    </a:lnTo>
                    <a:lnTo>
                      <a:pt x="4918" y="1500"/>
                    </a:lnTo>
                    <a:lnTo>
                      <a:pt x="4714" y="1488"/>
                    </a:lnTo>
                    <a:lnTo>
                      <a:pt x="4514" y="1470"/>
                    </a:lnTo>
                    <a:lnTo>
                      <a:pt x="4316" y="1453"/>
                    </a:lnTo>
                    <a:lnTo>
                      <a:pt x="4122" y="1434"/>
                    </a:lnTo>
                    <a:lnTo>
                      <a:pt x="3929" y="1405"/>
                    </a:lnTo>
                    <a:lnTo>
                      <a:pt x="3739" y="1374"/>
                    </a:lnTo>
                    <a:lnTo>
                      <a:pt x="3553" y="1346"/>
                    </a:lnTo>
                    <a:lnTo>
                      <a:pt x="3190" y="1267"/>
                    </a:lnTo>
                    <a:lnTo>
                      <a:pt x="2842" y="1183"/>
                    </a:lnTo>
                    <a:lnTo>
                      <a:pt x="2508" y="1095"/>
                    </a:lnTo>
                    <a:lnTo>
                      <a:pt x="2192" y="998"/>
                    </a:lnTo>
                    <a:lnTo>
                      <a:pt x="1890" y="897"/>
                    </a:lnTo>
                    <a:lnTo>
                      <a:pt x="1610" y="788"/>
                    </a:lnTo>
                    <a:lnTo>
                      <a:pt x="1347" y="681"/>
                    </a:lnTo>
                    <a:lnTo>
                      <a:pt x="1105" y="574"/>
                    </a:lnTo>
                    <a:lnTo>
                      <a:pt x="883" y="473"/>
                    </a:lnTo>
                    <a:lnTo>
                      <a:pt x="686" y="377"/>
                    </a:lnTo>
                    <a:lnTo>
                      <a:pt x="508" y="286"/>
                    </a:lnTo>
                    <a:lnTo>
                      <a:pt x="358" y="210"/>
                    </a:lnTo>
                    <a:lnTo>
                      <a:pt x="232" y="138"/>
                    </a:lnTo>
                    <a:lnTo>
                      <a:pt x="59" y="3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  <p:sp>
            <p:nvSpPr>
              <p:cNvPr id="20" name="Freeform 5"/>
              <p:cNvSpPr/>
              <p:nvPr/>
            </p:nvSpPr>
            <p:spPr bwMode="gray">
              <a:xfrm rot="15922489">
                <a:off x="4698352" y="1826078"/>
                <a:ext cx="3299407" cy="440924"/>
              </a:xfrm>
              <a:custGeom>
                <a:avLst/>
                <a:gdLst/>
                <a:ahLst/>
                <a:cxnLst/>
                <a:rect l="l" t="t" r="r" b="b"/>
                <a:pathLst>
                  <a:path w="10000" h="5291">
                    <a:moveTo>
                      <a:pt x="85" y="2532"/>
                    </a:moveTo>
                    <a:cubicBezTo>
                      <a:pt x="1736" y="3911"/>
                      <a:pt x="7524" y="5298"/>
                      <a:pt x="9958" y="5291"/>
                    </a:cubicBezTo>
                    <a:cubicBezTo>
                      <a:pt x="9989" y="1958"/>
                      <a:pt x="9969" y="3333"/>
                      <a:pt x="10000" y="0"/>
                    </a:cubicBezTo>
                    <a:lnTo>
                      <a:pt x="10000" y="0"/>
                    </a:lnTo>
                    <a:lnTo>
                      <a:pt x="9667" y="204"/>
                    </a:lnTo>
                    <a:lnTo>
                      <a:pt x="9334" y="400"/>
                    </a:lnTo>
                    <a:lnTo>
                      <a:pt x="9001" y="590"/>
                    </a:lnTo>
                    <a:lnTo>
                      <a:pt x="8667" y="753"/>
                    </a:lnTo>
                    <a:lnTo>
                      <a:pt x="8333" y="917"/>
                    </a:lnTo>
                    <a:lnTo>
                      <a:pt x="7999" y="1071"/>
                    </a:lnTo>
                    <a:lnTo>
                      <a:pt x="7669" y="1202"/>
                    </a:lnTo>
                    <a:lnTo>
                      <a:pt x="7333" y="1325"/>
                    </a:lnTo>
                    <a:lnTo>
                      <a:pt x="7000" y="1440"/>
                    </a:lnTo>
                    <a:lnTo>
                      <a:pt x="6673" y="1538"/>
                    </a:lnTo>
                    <a:lnTo>
                      <a:pt x="6340" y="1636"/>
                    </a:lnTo>
                    <a:lnTo>
                      <a:pt x="6013" y="1719"/>
                    </a:lnTo>
                    <a:lnTo>
                      <a:pt x="5686" y="1784"/>
                    </a:lnTo>
                    <a:lnTo>
                      <a:pt x="5359" y="1850"/>
                    </a:lnTo>
                    <a:lnTo>
                      <a:pt x="5036" y="1906"/>
                    </a:lnTo>
                    <a:lnTo>
                      <a:pt x="4717" y="1948"/>
                    </a:lnTo>
                    <a:lnTo>
                      <a:pt x="4396" y="1980"/>
                    </a:lnTo>
                    <a:lnTo>
                      <a:pt x="4079" y="2013"/>
                    </a:lnTo>
                    <a:lnTo>
                      <a:pt x="3766" y="2029"/>
                    </a:lnTo>
                    <a:lnTo>
                      <a:pt x="3454" y="2046"/>
                    </a:lnTo>
                    <a:lnTo>
                      <a:pt x="3145" y="2053"/>
                    </a:lnTo>
                    <a:lnTo>
                      <a:pt x="2839" y="2046"/>
                    </a:lnTo>
                    <a:lnTo>
                      <a:pt x="2537" y="2046"/>
                    </a:lnTo>
                    <a:lnTo>
                      <a:pt x="2238" y="2029"/>
                    </a:lnTo>
                    <a:lnTo>
                      <a:pt x="1943" y="2004"/>
                    </a:lnTo>
                    <a:lnTo>
                      <a:pt x="1653" y="1980"/>
                    </a:lnTo>
                    <a:lnTo>
                      <a:pt x="1368" y="1955"/>
                    </a:lnTo>
                    <a:lnTo>
                      <a:pt x="1085" y="1915"/>
                    </a:lnTo>
                    <a:lnTo>
                      <a:pt x="806" y="1873"/>
                    </a:lnTo>
                    <a:lnTo>
                      <a:pt x="533" y="1833"/>
                    </a:lnTo>
                    <a:lnTo>
                      <a:pt x="0" y="1726"/>
                    </a:lnTo>
                    <a:cubicBezTo>
                      <a:pt x="28" y="1995"/>
                      <a:pt x="57" y="2263"/>
                      <a:pt x="85" y="2532"/>
                    </a:cubicBez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</p:sp>
          <p:sp>
            <p:nvSpPr>
              <p:cNvPr id="21" name="Freeform 5"/>
              <p:cNvSpPr>
                <a:spLocks noEditPoints="1"/>
              </p:cNvSpPr>
              <p:nvPr/>
            </p:nvSpPr>
            <p:spPr bwMode="gray">
              <a:xfrm>
                <a:off x="0" y="1587"/>
                <a:ext cx="12192000" cy="6856413"/>
              </a:xfrm>
              <a:custGeom>
                <a:avLst/>
                <a:gdLst/>
                <a:ahLst/>
                <a:cxnLst/>
                <a:rect l="0" t="0" r="r" b="b"/>
                <a:pathLst>
                  <a:path w="15356" h="8638">
                    <a:moveTo>
                      <a:pt x="0" y="0"/>
                    </a:moveTo>
                    <a:lnTo>
                      <a:pt x="0" y="8638"/>
                    </a:lnTo>
                    <a:lnTo>
                      <a:pt x="15356" y="8638"/>
                    </a:lnTo>
                    <a:lnTo>
                      <a:pt x="15356" y="0"/>
                    </a:lnTo>
                    <a:lnTo>
                      <a:pt x="0" y="0"/>
                    </a:lnTo>
                    <a:close/>
                    <a:moveTo>
                      <a:pt x="14748" y="8038"/>
                    </a:moveTo>
                    <a:lnTo>
                      <a:pt x="600" y="8038"/>
                    </a:lnTo>
                    <a:lnTo>
                      <a:pt x="600" y="592"/>
                    </a:lnTo>
                    <a:lnTo>
                      <a:pt x="14748" y="592"/>
                    </a:lnTo>
                    <a:lnTo>
                      <a:pt x="14748" y="803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00827" y="952501"/>
            <a:ext cx="4654560" cy="49085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827616" y="952500"/>
            <a:ext cx="3932237" cy="16002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67000"/>
            <a:ext cx="3932237" cy="32019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64428" y="6017729"/>
            <a:ext cx="1000125" cy="68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9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790574"/>
            <a:ext cx="7611836" cy="862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99036"/>
            <a:ext cx="10515600" cy="3877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0" y="6653941"/>
            <a:ext cx="12192000" cy="204059"/>
          </a:xfrm>
          <a:prstGeom prst="rect">
            <a:avLst/>
          </a:prstGeom>
          <a:solidFill>
            <a:srgbClr val="4094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768" y="203505"/>
            <a:ext cx="2130768" cy="141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12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4" r:id="rId10"/>
    <p:sldLayoutId id="2147483715" r:id="rId11"/>
    <p:sldLayoutId id="2147483716" r:id="rId12"/>
    <p:sldLayoutId id="2147483712" r:id="rId13"/>
    <p:sldLayoutId id="2147483713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u="sng" kern="1200" baseline="0">
          <a:solidFill>
            <a:schemeClr val="tx1"/>
          </a:solidFill>
          <a:effectLst/>
          <a:uFill>
            <a:solidFill>
              <a:srgbClr val="4094D4"/>
            </a:solidFill>
          </a:uFill>
          <a:latin typeface="Source Sans Pro" panose="020B0503030403020204" pitchFamily="34" charset="0"/>
          <a:ea typeface="Source Sans Pro" panose="020B0503030403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5300" y="1583828"/>
            <a:ext cx="8256814" cy="2387600"/>
          </a:xfrm>
        </p:spPr>
        <p:txBody>
          <a:bodyPr>
            <a:norm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Northern Lights University</a:t>
            </a:r>
          </a:p>
        </p:txBody>
      </p:sp>
      <p:sp>
        <p:nvSpPr>
          <p:cNvPr id="3" name="Subtitle 6"/>
          <p:cNvSpPr>
            <a:spLocks noGrp="1"/>
          </p:cNvSpPr>
          <p:nvPr>
            <p:ph type="subTitle" idx="1"/>
          </p:nvPr>
        </p:nvSpPr>
        <p:spPr>
          <a:xfrm>
            <a:off x="495300" y="4244741"/>
            <a:ext cx="9144000" cy="1814864"/>
          </a:xfrm>
        </p:spPr>
        <p:txBody>
          <a:bodyPr anchor="ctr">
            <a:normAutofit/>
          </a:bodyPr>
          <a:lstStyle/>
          <a:p>
            <a:r>
              <a:rPr lang="en-US" i="1" dirty="0" err="1"/>
              <a:t>Javascript</a:t>
            </a:r>
            <a:r>
              <a:rPr lang="zh-CN" altLang="en-US" i="1" dirty="0"/>
              <a:t> </a:t>
            </a:r>
            <a:r>
              <a:rPr lang="en-US" altLang="zh-CN" i="1" dirty="0"/>
              <a:t>For QA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28552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故事一 </a:t>
            </a:r>
            <a:r>
              <a:rPr lang="en-US" altLang="zh-CN" dirty="0"/>
              <a:t>Peter &amp; Mary</a:t>
            </a:r>
            <a:endParaRPr lang="en-US" dirty="0"/>
          </a:p>
        </p:txBody>
      </p:sp>
      <p:graphicFrame>
        <p:nvGraphicFramePr>
          <p:cNvPr id="10" name="内容占位符 9">
            <a:extLst>
              <a:ext uri="{FF2B5EF4-FFF2-40B4-BE49-F238E27FC236}">
                <a16:creationId xmlns:a16="http://schemas.microsoft.com/office/drawing/2014/main" id="{AD0C6BAE-E1B2-4452-9E35-0A099425BA9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75849357"/>
              </p:ext>
            </p:extLst>
          </p:nvPr>
        </p:nvGraphicFramePr>
        <p:xfrm>
          <a:off x="4646141" y="2362201"/>
          <a:ext cx="6981567" cy="3814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7189">
                  <a:extLst>
                    <a:ext uri="{9D8B030D-6E8A-4147-A177-3AD203B41FA5}">
                      <a16:colId xmlns:a16="http://schemas.microsoft.com/office/drawing/2014/main" val="2766605109"/>
                    </a:ext>
                  </a:extLst>
                </a:gridCol>
                <a:gridCol w="2327189">
                  <a:extLst>
                    <a:ext uri="{9D8B030D-6E8A-4147-A177-3AD203B41FA5}">
                      <a16:colId xmlns:a16="http://schemas.microsoft.com/office/drawing/2014/main" val="2038205503"/>
                    </a:ext>
                  </a:extLst>
                </a:gridCol>
                <a:gridCol w="2327189">
                  <a:extLst>
                    <a:ext uri="{9D8B030D-6E8A-4147-A177-3AD203B41FA5}">
                      <a16:colId xmlns:a16="http://schemas.microsoft.com/office/drawing/2014/main" val="2155836710"/>
                    </a:ext>
                  </a:extLst>
                </a:gridCol>
              </a:tblGrid>
              <a:tr h="859405">
                <a:tc gridSpan="3">
                  <a:txBody>
                    <a:bodyPr/>
                    <a:lstStyle/>
                    <a:p>
                      <a:r>
                        <a:rPr lang="en-US" altLang="zh-CN" sz="4800" dirty="0"/>
                        <a:t>Peter</a:t>
                      </a:r>
                      <a:endParaRPr lang="zh-CN" altLang="en-US" sz="4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45057" marR="4505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45057" marR="45057"/>
                </a:tc>
                <a:extLst>
                  <a:ext uri="{0D108BD9-81ED-4DB2-BD59-A6C34878D82A}">
                    <a16:rowId xmlns:a16="http://schemas.microsoft.com/office/drawing/2014/main" val="2653353577"/>
                  </a:ext>
                </a:extLst>
              </a:tr>
              <a:tr h="410154">
                <a:tc>
                  <a:txBody>
                    <a:bodyPr/>
                    <a:lstStyle/>
                    <a:p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'Peter'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501915"/>
                  </a:ext>
                </a:extLst>
              </a:tr>
              <a:tr h="410154">
                <a:tc>
                  <a:txBody>
                    <a:bodyPr/>
                    <a:lstStyle/>
                    <a:p>
                      <a:r>
                        <a:rPr lang="en-US" altLang="zh-CN" dirty="0"/>
                        <a:t>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285873"/>
                  </a:ext>
                </a:extLst>
              </a:tr>
              <a:tr h="410154">
                <a:tc>
                  <a:txBody>
                    <a:bodyPr/>
                    <a:lstStyle/>
                    <a:p>
                      <a:r>
                        <a:rPr lang="en-US" altLang="zh-CN" dirty="0"/>
                        <a:t>employed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Boolean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168054"/>
                  </a:ext>
                </a:extLst>
              </a:tr>
              <a:tr h="410154">
                <a:tc>
                  <a:txBody>
                    <a:bodyPr/>
                    <a:lstStyle/>
                    <a:p>
                      <a:r>
                        <a:rPr lang="en-US" altLang="zh-CN" dirty="0"/>
                        <a:t>location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[11,4,1]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Array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87776"/>
                  </a:ext>
                </a:extLst>
              </a:tr>
              <a:tr h="1314741">
                <a:tc>
                  <a:txBody>
                    <a:bodyPr/>
                    <a:lstStyle/>
                    <a:p>
                      <a:r>
                        <a:rPr lang="en-US" altLang="zh-CN" dirty="0"/>
                        <a:t>people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{name: ‘Peter’, age: 30, </a:t>
                      </a:r>
                      <a:r>
                        <a:rPr lang="en-US" altLang="zh-CN" dirty="0" err="1"/>
                        <a:t>employed:true</a:t>
                      </a:r>
                      <a:r>
                        <a:rPr lang="en-US" altLang="zh-CN" dirty="0"/>
                        <a:t>, location: [11,4,1]}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040586"/>
                  </a:ext>
                </a:extLst>
              </a:tr>
            </a:tbl>
          </a:graphicData>
        </a:graphic>
      </p:graphicFrame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4241AEB-CD24-42A6-A569-903D820BF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62199"/>
            <a:ext cx="3597876" cy="3814763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zh-CN" altLang="en-US" sz="4400" dirty="0"/>
              <a:t>基本数据类型</a:t>
            </a:r>
          </a:p>
        </p:txBody>
      </p:sp>
    </p:spTree>
    <p:extLst>
      <p:ext uri="{BB962C8B-B14F-4D97-AF65-F5344CB8AC3E}">
        <p14:creationId xmlns:p14="http://schemas.microsoft.com/office/powerpoint/2010/main" val="2110073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故事一 </a:t>
            </a:r>
            <a:r>
              <a:rPr lang="en-US" altLang="zh-CN" dirty="0"/>
              <a:t>Peter &amp; Mary</a:t>
            </a:r>
            <a:endParaRPr lang="en-US" dirty="0"/>
          </a:p>
        </p:txBody>
      </p:sp>
      <p:graphicFrame>
        <p:nvGraphicFramePr>
          <p:cNvPr id="10" name="内容占位符 9">
            <a:extLst>
              <a:ext uri="{FF2B5EF4-FFF2-40B4-BE49-F238E27FC236}">
                <a16:creationId xmlns:a16="http://schemas.microsoft.com/office/drawing/2014/main" id="{AD0C6BAE-E1B2-4452-9E35-0A099425BA9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55287152"/>
              </p:ext>
            </p:extLst>
          </p:nvPr>
        </p:nvGraphicFramePr>
        <p:xfrm>
          <a:off x="6096000" y="2362201"/>
          <a:ext cx="5531708" cy="3529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1708">
                  <a:extLst>
                    <a:ext uri="{9D8B030D-6E8A-4147-A177-3AD203B41FA5}">
                      <a16:colId xmlns:a16="http://schemas.microsoft.com/office/drawing/2014/main" val="2766605109"/>
                    </a:ext>
                  </a:extLst>
                </a:gridCol>
              </a:tblGrid>
              <a:tr h="1115567">
                <a:tc>
                  <a:txBody>
                    <a:bodyPr/>
                    <a:lstStyle/>
                    <a:p>
                      <a:r>
                        <a:rPr lang="en-US" altLang="zh-CN" sz="4800" dirty="0"/>
                        <a:t>Peter</a:t>
                      </a:r>
                      <a:endParaRPr lang="zh-CN" altLang="en-US" sz="4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3353577"/>
                  </a:ext>
                </a:extLst>
              </a:tr>
              <a:tr h="6892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{name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:'peter'</a:t>
                      </a:r>
                      <a:r>
                        <a:rPr lang="en-US" altLang="zh-CN" dirty="0"/>
                        <a:t>,age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:30</a:t>
                      </a:r>
                      <a:r>
                        <a:rPr lang="en-US" altLang="zh-CN" dirty="0"/>
                        <a:t>,employed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:true</a:t>
                      </a:r>
                      <a:r>
                        <a:rPr lang="en-US" altLang="zh-CN" dirty="0"/>
                        <a:t>,location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zh-CN" dirty="0"/>
                        <a:t>[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lang="en-US" altLang="zh-CN" dirty="0"/>
                        <a:t>,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altLang="zh-CN" dirty="0"/>
                        <a:t>,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dirty="0"/>
                        <a:t>]}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2040586"/>
                  </a:ext>
                </a:extLst>
              </a:tr>
              <a:tr h="10739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Mary</a:t>
                      </a:r>
                      <a:endParaRPr lang="zh-CN" altLang="en-US" sz="4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22014"/>
                  </a:ext>
                </a:extLst>
              </a:tr>
              <a:tr h="6512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{name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:'mary'</a:t>
                      </a:r>
                      <a:r>
                        <a:rPr lang="en-US" altLang="zh-CN" dirty="0"/>
                        <a:t>,age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:30</a:t>
                      </a:r>
                      <a:r>
                        <a:rPr lang="en-US" altLang="zh-CN" dirty="0"/>
                        <a:t>,employed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:true</a:t>
                      </a:r>
                      <a:r>
                        <a:rPr lang="en-US" altLang="zh-CN" dirty="0"/>
                        <a:t>,location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zh-CN" dirty="0"/>
                        <a:t>[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lang="en-US" altLang="zh-CN" dirty="0"/>
                        <a:t>,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altLang="zh-CN" dirty="0"/>
                        <a:t>,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dirty="0"/>
                        <a:t>]}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8619336"/>
                  </a:ext>
                </a:extLst>
              </a:tr>
            </a:tbl>
          </a:graphicData>
        </a:graphic>
      </p:graphicFrame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82707F75-952C-47D5-9D6D-B3147CF799D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42767910"/>
              </p:ext>
            </p:extLst>
          </p:nvPr>
        </p:nvGraphicFramePr>
        <p:xfrm>
          <a:off x="838201" y="2364261"/>
          <a:ext cx="4116860" cy="352785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58430">
                  <a:extLst>
                    <a:ext uri="{9D8B030D-6E8A-4147-A177-3AD203B41FA5}">
                      <a16:colId xmlns:a16="http://schemas.microsoft.com/office/drawing/2014/main" val="1993985890"/>
                    </a:ext>
                  </a:extLst>
                </a:gridCol>
                <a:gridCol w="2058430">
                  <a:extLst>
                    <a:ext uri="{9D8B030D-6E8A-4147-A177-3AD203B41FA5}">
                      <a16:colId xmlns:a16="http://schemas.microsoft.com/office/drawing/2014/main" val="1856077620"/>
                    </a:ext>
                  </a:extLst>
                </a:gridCol>
              </a:tblGrid>
              <a:tr h="753609">
                <a:tc gridSpan="2">
                  <a:txBody>
                    <a:bodyPr/>
                    <a:lstStyle/>
                    <a:p>
                      <a:r>
                        <a:rPr lang="en-US" altLang="zh-CN" sz="4000" dirty="0"/>
                        <a:t>Operator</a:t>
                      </a:r>
                      <a:endParaRPr lang="zh-CN" altLang="en-US" sz="4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0693"/>
                  </a:ext>
                </a:extLst>
              </a:tr>
              <a:tr h="554849">
                <a:tc>
                  <a:txBody>
                    <a:bodyPr/>
                    <a:lstStyle/>
                    <a:p>
                      <a:r>
                        <a:rPr lang="en-US" altLang="zh-CN" dirty="0"/>
                        <a:t>+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effectLst/>
                        </a:rPr>
                        <a:t>加，连接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988858"/>
                  </a:ext>
                </a:extLst>
              </a:tr>
              <a:tr h="554849">
                <a:tc>
                  <a:txBody>
                    <a:bodyPr/>
                    <a:lstStyle/>
                    <a:p>
                      <a:r>
                        <a:rPr lang="en-US" altLang="zh-CN" dirty="0"/>
                        <a:t>- ,  </a:t>
                      </a:r>
                      <a:r>
                        <a:rPr lang="zh-CN" altLang="en-US" dirty="0"/>
                        <a:t>* </a:t>
                      </a:r>
                      <a:r>
                        <a:rPr lang="en-US" altLang="zh-CN" dirty="0"/>
                        <a:t>,  /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effectLst/>
                        </a:rPr>
                        <a:t>减，乘，除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220923"/>
                  </a:ext>
                </a:extLst>
              </a:tr>
              <a:tr h="554849">
                <a:tc>
                  <a:txBody>
                    <a:bodyPr/>
                    <a:lstStyle/>
                    <a:p>
                      <a:r>
                        <a:rPr lang="en-US" altLang="zh-CN" dirty="0"/>
                        <a:t>=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effectLst/>
                        </a:rPr>
                        <a:t>赋值运算符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83917"/>
                  </a:ext>
                </a:extLst>
              </a:tr>
              <a:tr h="554849">
                <a:tc>
                  <a:txBody>
                    <a:bodyPr/>
                    <a:lstStyle/>
                    <a:p>
                      <a:r>
                        <a:rPr lang="en-US" altLang="zh-CN" dirty="0"/>
                        <a:t>===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effectLst/>
                        </a:rPr>
                        <a:t>相等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0613679"/>
                  </a:ext>
                </a:extLst>
              </a:tr>
              <a:tr h="554849">
                <a:tc>
                  <a:txBody>
                    <a:bodyPr/>
                    <a:lstStyle/>
                    <a:p>
                      <a:r>
                        <a:rPr lang="en-US" altLang="zh-CN" dirty="0"/>
                        <a:t>!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,  !==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effectLst/>
                        </a:rPr>
                        <a:t>非，不等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1394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7924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故事二 小兔子乖乖</a:t>
            </a:r>
            <a:endParaRPr lang="en-US" dirty="0"/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3F01DB22-81B5-4373-B135-AC8B48D0E8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62199"/>
            <a:ext cx="4561703" cy="3814763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zh-CN" altLang="en-US" dirty="0"/>
              <a:t>小兔子乖乖，把门开开</a:t>
            </a:r>
            <a:endParaRPr lang="en-US" altLang="zh-CN" dirty="0"/>
          </a:p>
          <a:p>
            <a:pPr>
              <a:spcBef>
                <a:spcPts val="2400"/>
              </a:spcBef>
            </a:pPr>
            <a:r>
              <a:rPr lang="zh-CN" altLang="en-US" dirty="0"/>
              <a:t>快点儿开开，我要进来</a:t>
            </a:r>
            <a:endParaRPr lang="en-US" altLang="zh-CN" dirty="0"/>
          </a:p>
          <a:p>
            <a:pPr>
              <a:spcBef>
                <a:spcPts val="2400"/>
              </a:spcBef>
            </a:pPr>
            <a:r>
              <a:rPr lang="zh-CN" altLang="en-US" dirty="0"/>
              <a:t>就开就开，我就开</a:t>
            </a:r>
            <a:endParaRPr lang="en-US" altLang="zh-CN" dirty="0"/>
          </a:p>
          <a:p>
            <a:pPr>
              <a:spcBef>
                <a:spcPts val="2400"/>
              </a:spcBef>
            </a:pPr>
            <a:r>
              <a:rPr lang="zh-CN" altLang="en-US" dirty="0"/>
              <a:t>妈妈回来了，我就把门开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15" name="内容占位符 14">
            <a:extLst>
              <a:ext uri="{FF2B5EF4-FFF2-40B4-BE49-F238E27FC236}">
                <a16:creationId xmlns:a16="http://schemas.microsoft.com/office/drawing/2014/main" id="{D7F61D13-B4C5-4387-8DEC-2AEF792D78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657" y="2362199"/>
            <a:ext cx="5722143" cy="3814762"/>
          </a:xfrm>
        </p:spPr>
      </p:pic>
    </p:spTree>
    <p:extLst>
      <p:ext uri="{BB962C8B-B14F-4D97-AF65-F5344CB8AC3E}">
        <p14:creationId xmlns:p14="http://schemas.microsoft.com/office/powerpoint/2010/main" val="497771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FE091-9F14-4BF7-BF12-EA52FFF71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故事二 小兔子乖乖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C47A43-FD6B-469A-B9A3-BDD475014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59893" y="2444262"/>
            <a:ext cx="8328454" cy="38147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100" dirty="0">
              <a:solidFill>
                <a:srgbClr val="4B83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100" dirty="0">
                <a:solidFill>
                  <a:srgbClr val="4B83CD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2100" dirty="0">
                <a:solidFill>
                  <a:srgbClr val="333333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2100" dirty="0">
                <a:solidFill>
                  <a:srgbClr val="7A3E9D"/>
                </a:solidFill>
                <a:latin typeface="Consolas" panose="020B0609020204030204" pitchFamily="49" charset="0"/>
              </a:rPr>
              <a:t>let</a:t>
            </a:r>
            <a:r>
              <a:rPr lang="en-US" altLang="zh-CN" sz="2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100" dirty="0">
                <a:solidFill>
                  <a:srgbClr val="7A3E9D"/>
                </a:solidFill>
                <a:latin typeface="Consolas" panose="020B0609020204030204" pitchFamily="49" charset="0"/>
              </a:rPr>
              <a:t>index</a:t>
            </a:r>
            <a:r>
              <a:rPr lang="en-US" altLang="zh-CN" sz="2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1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100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1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2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100" dirty="0">
                <a:solidFill>
                  <a:srgbClr val="7A3E9D"/>
                </a:solidFill>
                <a:latin typeface="Consolas" panose="020B0609020204030204" pitchFamily="49" charset="0"/>
              </a:rPr>
              <a:t>index</a:t>
            </a:r>
            <a:r>
              <a:rPr lang="en-US" altLang="zh-CN" sz="2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1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100" dirty="0" err="1">
                <a:solidFill>
                  <a:srgbClr val="7A3E9D"/>
                </a:solidFill>
                <a:latin typeface="Consolas" panose="020B0609020204030204" pitchFamily="49" charset="0"/>
              </a:rPr>
              <a:t>array</a:t>
            </a:r>
            <a:r>
              <a:rPr lang="en-US" altLang="zh-CN" sz="21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100" dirty="0" err="1">
                <a:solidFill>
                  <a:srgbClr val="7A3E9D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21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2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100" dirty="0">
                <a:solidFill>
                  <a:srgbClr val="7A3E9D"/>
                </a:solidFill>
                <a:latin typeface="Consolas" panose="020B0609020204030204" pitchFamily="49" charset="0"/>
              </a:rPr>
              <a:t>index</a:t>
            </a:r>
            <a:r>
              <a:rPr lang="en-US" altLang="zh-CN" sz="2100" dirty="0">
                <a:solidFill>
                  <a:srgbClr val="777777"/>
                </a:solidFill>
                <a:latin typeface="Consolas" panose="020B0609020204030204" pitchFamily="49" charset="0"/>
              </a:rPr>
              <a:t>++</a:t>
            </a:r>
            <a:r>
              <a:rPr lang="en-US" altLang="zh-CN" sz="2100" dirty="0">
                <a:solidFill>
                  <a:srgbClr val="333333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21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2100" dirty="0">
              <a:solidFill>
                <a:srgbClr val="4B83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100" dirty="0">
                <a:solidFill>
                  <a:srgbClr val="7A3E9D"/>
                </a:solidFill>
                <a:latin typeface="Consolas" panose="020B0609020204030204" pitchFamily="49" charset="0"/>
              </a:rPr>
              <a:t>    // </a:t>
            </a:r>
            <a:r>
              <a:rPr lang="en-US" altLang="zh-CN" sz="2100" dirty="0" err="1">
                <a:solidFill>
                  <a:schemeClr val="accent6"/>
                </a:solidFill>
                <a:latin typeface="Consolas" panose="020B0609020204030204" pitchFamily="49" charset="0"/>
              </a:rPr>
              <a:t>todo</a:t>
            </a:r>
            <a:r>
              <a:rPr lang="en-US" altLang="zh-CN" sz="2100" dirty="0">
                <a:solidFill>
                  <a:schemeClr val="accent6"/>
                </a:solidFill>
                <a:latin typeface="Consolas" panose="020B0609020204030204" pitchFamily="49" charset="0"/>
              </a:rPr>
              <a:t> something</a:t>
            </a:r>
          </a:p>
          <a:p>
            <a:pPr marL="0" indent="0">
              <a:buNone/>
            </a:pPr>
            <a:r>
              <a:rPr lang="en-US" altLang="zh-CN" sz="2100" b="1" dirty="0">
                <a:solidFill>
                  <a:srgbClr val="7A3E9D"/>
                </a:solidFill>
                <a:latin typeface="Consolas" panose="020B0609020204030204" pitchFamily="49" charset="0"/>
              </a:rPr>
              <a:t>    console</a:t>
            </a:r>
            <a:r>
              <a:rPr lang="en-US" altLang="zh-CN" sz="21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100" b="1" dirty="0">
                <a:solidFill>
                  <a:srgbClr val="AA3731"/>
                </a:solidFill>
                <a:latin typeface="Consolas" panose="020B0609020204030204" pitchFamily="49" charset="0"/>
              </a:rPr>
              <a:t>log</a:t>
            </a:r>
            <a:r>
              <a:rPr lang="en-US" altLang="zh-CN" sz="21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100" dirty="0">
                <a:solidFill>
                  <a:srgbClr val="7A3E9D"/>
                </a:solidFill>
                <a:latin typeface="Consolas" panose="020B0609020204030204" pitchFamily="49" charset="0"/>
              </a:rPr>
              <a:t>array[index]</a:t>
            </a:r>
            <a:r>
              <a:rPr lang="en-US" altLang="zh-CN" sz="21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1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2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1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2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sz="2200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F150F50-FAAF-4DB5-AE91-B9DA2BDE5F50}"/>
              </a:ext>
            </a:extLst>
          </p:cNvPr>
          <p:cNvSpPr/>
          <p:nvPr/>
        </p:nvSpPr>
        <p:spPr>
          <a:xfrm>
            <a:off x="838200" y="2781984"/>
            <a:ext cx="248370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</a:t>
            </a:r>
            <a:endParaRPr lang="zh-CN" altLang="en-US" sz="9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7856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FE091-9F14-4BF7-BF12-EA52FFF71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故事二 小兔子乖乖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C47A43-FD6B-469A-B9A3-BDD475014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4415" y="2252662"/>
            <a:ext cx="5931244" cy="38147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let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flag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dirty="0">
              <a:solidFill>
                <a:srgbClr val="4B83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4B83CD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flag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array</a:t>
            </a:r>
            <a:r>
              <a:rPr lang="en-US" altLang="zh-CN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dirty="0" err="1">
                <a:solidFill>
                  <a:schemeClr val="accent6"/>
                </a:solidFill>
                <a:latin typeface="Consolas" panose="020B0609020204030204" pitchFamily="49" charset="0"/>
              </a:rPr>
              <a:t>todo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</a:rPr>
              <a:t> something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let index 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 flag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7A3E9D"/>
                </a:solidFill>
                <a:latin typeface="Consolas" panose="020B0609020204030204" pitchFamily="49" charset="0"/>
              </a:rPr>
              <a:t>   console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solidFill>
                  <a:srgbClr val="AA3731"/>
                </a:solidFill>
                <a:latin typeface="Consolas" panose="020B0609020204030204" pitchFamily="49" charset="0"/>
              </a:rPr>
              <a:t>log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array[index]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   flag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++;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F150F50-FAAF-4DB5-AE91-B9DA2BDE5F50}"/>
              </a:ext>
            </a:extLst>
          </p:cNvPr>
          <p:cNvSpPr/>
          <p:nvPr/>
        </p:nvSpPr>
        <p:spPr>
          <a:xfrm>
            <a:off x="838200" y="3140330"/>
            <a:ext cx="295532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while</a:t>
            </a:r>
            <a:endParaRPr lang="zh-CN" altLang="en-US" sz="9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8646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FE091-9F14-4BF7-BF12-EA52FFF71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故事二 小兔子乖乖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C47A43-FD6B-469A-B9A3-BDD475014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5755" y="2252662"/>
            <a:ext cx="4868563" cy="3814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4B83CD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condition1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7A3E9D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dirty="0" err="1">
                <a:solidFill>
                  <a:schemeClr val="accent6"/>
                </a:solidFill>
                <a:latin typeface="Consolas" panose="020B0609020204030204" pitchFamily="49" charset="0"/>
              </a:rPr>
              <a:t>todo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</a:rPr>
              <a:t> something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altLang="zh-CN" dirty="0">
                <a:solidFill>
                  <a:srgbClr val="4B83CD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B83CD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condition2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7A3E9D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dirty="0" err="1">
                <a:solidFill>
                  <a:schemeClr val="accent6"/>
                </a:solidFill>
                <a:latin typeface="Consolas" panose="020B0609020204030204" pitchFamily="49" charset="0"/>
              </a:rPr>
              <a:t>todo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</a:rPr>
              <a:t> something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altLang="zh-CN" dirty="0">
                <a:solidFill>
                  <a:srgbClr val="4B83CD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dirty="0" err="1">
                <a:solidFill>
                  <a:schemeClr val="accent6"/>
                </a:solidFill>
                <a:latin typeface="Consolas" panose="020B0609020204030204" pitchFamily="49" charset="0"/>
              </a:rPr>
              <a:t>todo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</a:rPr>
              <a:t> anything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F150F50-FAAF-4DB5-AE91-B9DA2BDE5F50}"/>
              </a:ext>
            </a:extLst>
          </p:cNvPr>
          <p:cNvSpPr/>
          <p:nvPr/>
        </p:nvSpPr>
        <p:spPr>
          <a:xfrm>
            <a:off x="838199" y="3140330"/>
            <a:ext cx="326424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If-else</a:t>
            </a:r>
            <a:endParaRPr lang="zh-CN" altLang="en-US" sz="9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3107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FE091-9F14-4BF7-BF12-EA52FFF71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故事二 小兔子乖乖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C47A43-FD6B-469A-B9A3-BDD475014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95494" y="1956358"/>
            <a:ext cx="3709086" cy="41110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4B83CD"/>
                </a:solidFill>
                <a:latin typeface="Consolas" panose="020B0609020204030204" pitchFamily="49" charset="0"/>
              </a:rPr>
              <a:t>switch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)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4B83CD"/>
                </a:solidFill>
                <a:latin typeface="Consolas" panose="020B0609020204030204" pitchFamily="49" charset="0"/>
              </a:rPr>
              <a:t>  case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target1: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4B83CD"/>
                </a:solidFill>
                <a:latin typeface="Consolas" panose="020B0609020204030204" pitchFamily="49" charset="0"/>
              </a:rPr>
              <a:t>    break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4B83CD"/>
                </a:solidFill>
                <a:latin typeface="Consolas" panose="020B0609020204030204" pitchFamily="49" charset="0"/>
              </a:rPr>
              <a:t>  case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target2: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4B83CD"/>
                </a:solidFill>
                <a:latin typeface="Consolas" panose="020B0609020204030204" pitchFamily="49" charset="0"/>
              </a:rPr>
              <a:t>    break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4B83CD"/>
                </a:solidFill>
                <a:latin typeface="Consolas" panose="020B0609020204030204" pitchFamily="49" charset="0"/>
              </a:rPr>
              <a:t>  default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4B83CD"/>
                </a:solidFill>
                <a:latin typeface="Consolas" panose="020B0609020204030204" pitchFamily="49" charset="0"/>
              </a:rPr>
              <a:t>    break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F150F50-FAAF-4DB5-AE91-B9DA2BDE5F50}"/>
              </a:ext>
            </a:extLst>
          </p:cNvPr>
          <p:cNvSpPr/>
          <p:nvPr/>
        </p:nvSpPr>
        <p:spPr>
          <a:xfrm>
            <a:off x="838200" y="3140330"/>
            <a:ext cx="370908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zh-CN" altLang="en-US" sz="9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4454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FE091-9F14-4BF7-BF12-EA52FFF71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故事二 小兔子乖乖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C47A43-FD6B-469A-B9A3-BDD475014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88779" y="1956358"/>
            <a:ext cx="5522515" cy="41110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4800" b="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代码是门艺术</a:t>
            </a:r>
            <a:endParaRPr lang="en-US" altLang="zh-CN" sz="4800" b="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少用嵌套括号（</a:t>
            </a: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zh-CN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）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少用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else if</a:t>
            </a:r>
            <a:endParaRPr lang="en-US" altLang="zh-CN" b="0" dirty="0">
              <a:solidFill>
                <a:schemeClr val="bg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短表达式不换行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zh-CN" altLang="en-US" dirty="0"/>
              <a:t>长表达式用变量</a:t>
            </a:r>
            <a:endParaRPr lang="en-US" altLang="zh-CN" dirty="0"/>
          </a:p>
          <a:p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F150F50-FAAF-4DB5-AE91-B9DA2BDE5F50}"/>
              </a:ext>
            </a:extLst>
          </p:cNvPr>
          <p:cNvSpPr/>
          <p:nvPr/>
        </p:nvSpPr>
        <p:spPr>
          <a:xfrm>
            <a:off x="838200" y="3140330"/>
            <a:ext cx="3709086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Best Practice </a:t>
            </a:r>
          </a:p>
          <a:p>
            <a:pPr algn="ctr"/>
            <a:r>
              <a:rPr lang="en-US" altLang="zh-CN" sz="9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</a:t>
            </a:r>
            <a:endParaRPr lang="zh-CN" altLang="en-US" sz="9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3304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FE091-9F14-4BF7-BF12-EA52FFF71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故事二 小兔子乖乖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C47A43-FD6B-469A-B9A3-BDD475014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9504" y="1956358"/>
            <a:ext cx="4401065" cy="41110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AA3731"/>
                </a:solidFill>
                <a:latin typeface="Consolas" panose="020B0609020204030204" pitchFamily="49" charset="0"/>
              </a:rPr>
              <a:t>fun1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i="1" dirty="0">
                <a:solidFill>
                  <a:srgbClr val="AAAAAA"/>
                </a:solidFill>
                <a:latin typeface="Consolas" panose="020B0609020204030204" pitchFamily="49" charset="0"/>
              </a:rPr>
              <a:t>  </a:t>
            </a:r>
            <a:r>
              <a:rPr lang="en-US" altLang="zh-CN" i="1" dirty="0">
                <a:solidFill>
                  <a:schemeClr val="accent6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i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todo</a:t>
            </a:r>
            <a:r>
              <a:rPr lang="en-US" altLang="zh-CN" i="1" dirty="0">
                <a:solidFill>
                  <a:schemeClr val="accent6"/>
                </a:solidFill>
                <a:latin typeface="Consolas" panose="020B0609020204030204" pitchFamily="49" charset="0"/>
              </a:rPr>
              <a:t> something</a:t>
            </a:r>
            <a:endParaRPr lang="en-US" altLang="zh-CN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7A3E9D"/>
                </a:solidFill>
                <a:latin typeface="Consolas" panose="020B0609020204030204" pitchFamily="49" charset="0"/>
              </a:rPr>
              <a:t>  console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solidFill>
                  <a:srgbClr val="AA3731"/>
                </a:solidFill>
                <a:latin typeface="Consolas" panose="020B0609020204030204" pitchFamily="49" charset="0"/>
              </a:rPr>
              <a:t>log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F150F50-FAAF-4DB5-AE91-B9DA2BDE5F50}"/>
              </a:ext>
            </a:extLst>
          </p:cNvPr>
          <p:cNvSpPr/>
          <p:nvPr/>
        </p:nvSpPr>
        <p:spPr>
          <a:xfrm>
            <a:off x="838199" y="3140330"/>
            <a:ext cx="440106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</a:t>
            </a:r>
            <a:endParaRPr lang="zh-CN" altLang="en-US" sz="9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3504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FE091-9F14-4BF7-BF12-EA52FFF71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故事二 小兔子乖乖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C47A43-FD6B-469A-B9A3-BDD475014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8042" y="1956358"/>
            <a:ext cx="6505759" cy="41110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A3E9D"/>
                </a:solidFill>
                <a:latin typeface="Consolas" panose="020B0609020204030204" pitchFamily="49" charset="0"/>
              </a:rPr>
              <a:t>class1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  constructor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){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AB6526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i="1" dirty="0">
                <a:solidFill>
                  <a:schemeClr val="accent6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i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todo</a:t>
            </a:r>
            <a:r>
              <a:rPr lang="en-US" altLang="zh-CN" i="1" dirty="0">
                <a:solidFill>
                  <a:schemeClr val="accent6"/>
                </a:solidFill>
                <a:latin typeface="Consolas" panose="020B0609020204030204" pitchFamily="49" charset="0"/>
              </a:rPr>
              <a:t> something</a:t>
            </a:r>
            <a:endParaRPr lang="en-US" altLang="zh-CN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AA3731"/>
                </a:solidFill>
                <a:latin typeface="Consolas" panose="020B0609020204030204" pitchFamily="49" charset="0"/>
              </a:rPr>
              <a:t>  method1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i="1" dirty="0">
                <a:solidFill>
                  <a:srgbClr val="AAAAAA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i="1" dirty="0">
                <a:solidFill>
                  <a:schemeClr val="accent6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i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todo</a:t>
            </a:r>
            <a:r>
              <a:rPr lang="en-US" altLang="zh-CN" i="1" dirty="0">
                <a:solidFill>
                  <a:schemeClr val="accent6"/>
                </a:solidFill>
                <a:latin typeface="Consolas" panose="020B0609020204030204" pitchFamily="49" charset="0"/>
              </a:rPr>
              <a:t> something</a:t>
            </a:r>
            <a:endParaRPr lang="en-US" altLang="zh-CN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F150F50-FAAF-4DB5-AE91-B9DA2BDE5F50}"/>
              </a:ext>
            </a:extLst>
          </p:cNvPr>
          <p:cNvSpPr/>
          <p:nvPr/>
        </p:nvSpPr>
        <p:spPr>
          <a:xfrm>
            <a:off x="838199" y="3140330"/>
            <a:ext cx="440106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</a:t>
            </a:r>
            <a:endParaRPr lang="zh-CN" altLang="en-US" sz="9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0480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培训课堂注意事项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5763" indent="-385763">
              <a:buFont typeface="+mj-lt"/>
              <a:buAutoNum type="arabicPeriod"/>
              <a:defRPr/>
            </a:pPr>
            <a:r>
              <a:rPr lang="zh-CN" altLang="en-US" dirty="0">
                <a:latin typeface="+mn-ea"/>
              </a:rPr>
              <a:t>请自觉遵守培训纪律，培训期间不得旷课，没有特殊事项，不得请假。</a:t>
            </a:r>
            <a:endParaRPr lang="en-US" altLang="zh-CN" dirty="0">
              <a:latin typeface="+mn-ea"/>
            </a:endParaRPr>
          </a:p>
          <a:p>
            <a:pPr marL="385763" indent="-385763">
              <a:buFont typeface="+mj-lt"/>
              <a:buAutoNum type="arabicPeriod"/>
              <a:defRPr/>
            </a:pPr>
            <a:r>
              <a:rPr lang="zh-CN" altLang="en-US" dirty="0">
                <a:latin typeface="+mn-ea"/>
              </a:rPr>
              <a:t>上课期间，请将手机调至静音状态，认真听讲，如有特殊原因需接听电话，在征得讲师同意后到教室外接听。</a:t>
            </a:r>
            <a:endParaRPr lang="en-US" altLang="zh-CN" dirty="0">
              <a:latin typeface="+mn-ea"/>
            </a:endParaRPr>
          </a:p>
          <a:p>
            <a:pPr marL="385763" indent="-385763">
              <a:buFont typeface="+mj-lt"/>
              <a:buAutoNum type="arabicPeriod"/>
              <a:defRPr/>
            </a:pPr>
            <a:r>
              <a:rPr lang="zh-CN" altLang="en-US" dirty="0">
                <a:latin typeface="+mn-ea"/>
              </a:rPr>
              <a:t>培训期间请提前</a:t>
            </a:r>
            <a:r>
              <a:rPr lang="en-US" altLang="zh-CN" dirty="0">
                <a:latin typeface="+mn-ea"/>
              </a:rPr>
              <a:t>5</a:t>
            </a:r>
            <a:r>
              <a:rPr lang="zh-CN" altLang="en-US" dirty="0">
                <a:latin typeface="+mn-ea"/>
              </a:rPr>
              <a:t>分钟到达教室，并及时签到，每人每节课前签到一次，不得多签或代签。</a:t>
            </a:r>
            <a:endParaRPr lang="en-US" dirty="0">
              <a:latin typeface="+mn-e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033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FE091-9F14-4BF7-BF12-EA52FFF71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故事二 小兔子乖乖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C47A43-FD6B-469A-B9A3-BDD475014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24808" y="1956358"/>
            <a:ext cx="6028991" cy="41110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A3E9D"/>
                </a:solidFill>
                <a:latin typeface="Consolas" panose="020B0609020204030204" pitchFamily="49" charset="0"/>
              </a:rPr>
              <a:t>class2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B83CD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A3E9D"/>
                </a:solidFill>
                <a:latin typeface="Consolas" panose="020B0609020204030204" pitchFamily="49" charset="0"/>
              </a:rPr>
              <a:t>class1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AA3731"/>
                </a:solidFill>
                <a:latin typeface="Consolas" panose="020B0609020204030204" pitchFamily="49" charset="0"/>
              </a:rPr>
              <a:t>  method1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){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AB6526"/>
                </a:solidFill>
                <a:latin typeface="Consolas" panose="020B0609020204030204" pitchFamily="49" charset="0"/>
              </a:rPr>
              <a:t>    super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solidFill>
                  <a:srgbClr val="AA3731"/>
                </a:solidFill>
                <a:latin typeface="Consolas" panose="020B0609020204030204" pitchFamily="49" charset="0"/>
              </a:rPr>
              <a:t>method1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dirty="0" err="1">
                <a:solidFill>
                  <a:schemeClr val="accent6"/>
                </a:solidFill>
                <a:latin typeface="Consolas" panose="020B0609020204030204" pitchFamily="49" charset="0"/>
              </a:rPr>
              <a:t>todo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</a:rPr>
              <a:t> anything else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  }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F150F50-FAAF-4DB5-AE91-B9DA2BDE5F50}"/>
              </a:ext>
            </a:extLst>
          </p:cNvPr>
          <p:cNvSpPr/>
          <p:nvPr/>
        </p:nvSpPr>
        <p:spPr>
          <a:xfrm>
            <a:off x="838201" y="2488398"/>
            <a:ext cx="4401065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extens</a:t>
            </a:r>
            <a:r>
              <a:rPr lang="en-US" altLang="zh-CN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super</a:t>
            </a:r>
            <a:endParaRPr lang="zh-CN" altLang="en-US" sz="9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9503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FE091-9F14-4BF7-BF12-EA52FFF71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故事二 小兔子乖乖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C47A43-FD6B-469A-B9A3-BDD475014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3334663"/>
            <a:ext cx="5080685" cy="8620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7200" dirty="0">
                <a:solidFill>
                  <a:srgbClr val="777777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7200" dirty="0">
                <a:solidFill>
                  <a:srgbClr val="4B83CD"/>
                </a:solidFill>
                <a:latin typeface="Consolas" panose="020B0609020204030204" pitchFamily="49" charset="0"/>
              </a:rPr>
              <a:t>pattern</a:t>
            </a:r>
            <a:r>
              <a:rPr lang="en-US" altLang="zh-CN" sz="7200" dirty="0">
                <a:solidFill>
                  <a:srgbClr val="777777"/>
                </a:solidFill>
                <a:latin typeface="Consolas" panose="020B0609020204030204" pitchFamily="49" charset="0"/>
              </a:rPr>
              <a:t>/</a:t>
            </a:r>
            <a:endParaRPr lang="en-US" altLang="zh-CN" sz="7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sz="7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F150F50-FAAF-4DB5-AE91-B9DA2BDE5F50}"/>
              </a:ext>
            </a:extLst>
          </p:cNvPr>
          <p:cNvSpPr/>
          <p:nvPr/>
        </p:nvSpPr>
        <p:spPr>
          <a:xfrm>
            <a:off x="838201" y="2488398"/>
            <a:ext cx="5080685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regular</a:t>
            </a:r>
          </a:p>
          <a:p>
            <a:pPr algn="ctr"/>
            <a:r>
              <a:rPr lang="en-US" altLang="zh-CN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expression</a:t>
            </a:r>
            <a:endParaRPr lang="zh-CN" altLang="en-US" sz="8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7462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FE091-9F14-4BF7-BF12-EA52FFF71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故事二 小兔子乖乖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C47A43-FD6B-469A-B9A3-BDD475014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18886" y="2820377"/>
            <a:ext cx="5581135" cy="1890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200" dirty="0">
                <a:solidFill>
                  <a:srgbClr val="7A3E9D"/>
                </a:solidFill>
                <a:latin typeface="Consolas" panose="020B0609020204030204" pitchFamily="49" charset="0"/>
              </a:rPr>
              <a:t>let</a:t>
            </a:r>
            <a:r>
              <a:rPr lang="en-US" altLang="zh-CN" sz="3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3200" dirty="0">
                <a:solidFill>
                  <a:srgbClr val="7A3E9D"/>
                </a:solidFill>
                <a:latin typeface="Consolas" panose="020B0609020204030204" pitchFamily="49" charset="0"/>
              </a:rPr>
              <a:t>driver</a:t>
            </a:r>
            <a:r>
              <a:rPr lang="en-US" altLang="zh-CN" sz="32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3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3200" dirty="0">
                <a:solidFill>
                  <a:srgbClr val="777777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3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3200" b="1" dirty="0">
                <a:solidFill>
                  <a:srgbClr val="7A3E9D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3200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zh-CN" sz="32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32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forBrowser</a:t>
            </a:r>
            <a:r>
              <a:rPr lang="en-US" altLang="zh-CN" sz="32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3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3200" dirty="0">
                <a:solidFill>
                  <a:srgbClr val="448C27"/>
                </a:solidFill>
                <a:latin typeface="Consolas" panose="020B0609020204030204" pitchFamily="49" charset="0"/>
              </a:rPr>
              <a:t>chrome</a:t>
            </a:r>
            <a:r>
              <a:rPr lang="en-US" altLang="zh-CN" sz="3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32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32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3200" b="1" dirty="0">
                <a:solidFill>
                  <a:srgbClr val="AA3731"/>
                </a:solidFill>
                <a:latin typeface="Consolas" panose="020B0609020204030204" pitchFamily="49" charset="0"/>
              </a:rPr>
              <a:t>build</a:t>
            </a:r>
            <a:r>
              <a:rPr lang="en-US" altLang="zh-CN" sz="3200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32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3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F150F50-FAAF-4DB5-AE91-B9DA2BDE5F50}"/>
              </a:ext>
            </a:extLst>
          </p:cNvPr>
          <p:cNvSpPr/>
          <p:nvPr/>
        </p:nvSpPr>
        <p:spPr>
          <a:xfrm>
            <a:off x="838201" y="3103950"/>
            <a:ext cx="508068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driver</a:t>
            </a:r>
            <a:endParaRPr lang="zh-CN" altLang="en-US" sz="8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63529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8542" y="2032427"/>
            <a:ext cx="1821596" cy="18215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61738" y="3392358"/>
            <a:ext cx="33527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023126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目标</a:t>
            </a:r>
            <a:endParaRPr lang="en-US" altLang="zh-CN" dirty="0"/>
          </a:p>
          <a:p>
            <a:r>
              <a:rPr lang="zh-CN" altLang="en-US" dirty="0"/>
              <a:t>背景与发展</a:t>
            </a:r>
            <a:endParaRPr lang="en-US" dirty="0"/>
          </a:p>
          <a:p>
            <a:r>
              <a:rPr lang="zh-CN" altLang="en-US" dirty="0"/>
              <a:t>开发工具</a:t>
            </a:r>
            <a:endParaRPr lang="en-US" altLang="zh-CN" dirty="0"/>
          </a:p>
          <a:p>
            <a:r>
              <a:rPr lang="zh-CN" altLang="en-US" dirty="0"/>
              <a:t>故事一 </a:t>
            </a:r>
            <a:r>
              <a:rPr lang="en-US" altLang="zh-CN" dirty="0"/>
              <a:t>Peter &amp; Mary</a:t>
            </a:r>
          </a:p>
          <a:p>
            <a:r>
              <a:rPr lang="zh-CN" altLang="en-US" dirty="0"/>
              <a:t>故事二 小兔子乖乖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566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7EB205-D00E-478C-86A4-B34142391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F4DC89-212D-4C40-B228-E30DE370C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Visual Studio Code</a:t>
            </a:r>
          </a:p>
          <a:p>
            <a:r>
              <a:rPr lang="en-US" altLang="zh-CN" dirty="0"/>
              <a:t>Git</a:t>
            </a:r>
          </a:p>
          <a:p>
            <a:r>
              <a:rPr lang="en-US" altLang="zh-CN" dirty="0" err="1"/>
              <a:t>Javascript</a:t>
            </a:r>
            <a:r>
              <a:rPr lang="en-US" altLang="zh-CN" dirty="0"/>
              <a:t> </a:t>
            </a:r>
            <a:r>
              <a:rPr lang="zh-CN" altLang="en-US" dirty="0"/>
              <a:t>基础</a:t>
            </a:r>
            <a:endParaRPr lang="en-US" altLang="zh-CN" dirty="0"/>
          </a:p>
          <a:p>
            <a:pPr lvl="1"/>
            <a:r>
              <a:rPr lang="zh-CN" altLang="en-US" dirty="0"/>
              <a:t>数据类型</a:t>
            </a:r>
            <a:endParaRPr lang="en-US" altLang="zh-CN" dirty="0"/>
          </a:p>
          <a:p>
            <a:pPr lvl="1"/>
            <a:r>
              <a:rPr lang="zh-CN" altLang="en-US" dirty="0"/>
              <a:t>控制流</a:t>
            </a:r>
            <a:endParaRPr lang="en-US" altLang="zh-CN" dirty="0"/>
          </a:p>
          <a:p>
            <a:pPr lvl="1"/>
            <a:r>
              <a:rPr lang="en-US" altLang="zh-CN" dirty="0"/>
              <a:t>Function</a:t>
            </a:r>
          </a:p>
          <a:p>
            <a:r>
              <a:rPr lang="en-US" altLang="zh-CN" dirty="0"/>
              <a:t>Class(</a:t>
            </a:r>
            <a:r>
              <a:rPr lang="zh-CN" altLang="en-US" dirty="0"/>
              <a:t>类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Regular-Expression</a:t>
            </a:r>
            <a:r>
              <a:rPr lang="zh-CN" altLang="en-US" dirty="0"/>
              <a:t>（正则表达式）</a:t>
            </a:r>
            <a:endParaRPr lang="en-US" altLang="zh-CN" dirty="0"/>
          </a:p>
          <a:p>
            <a:r>
              <a:rPr lang="en-US" altLang="zh-CN" dirty="0"/>
              <a:t>Selenium WebDriver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344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背景与发展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一种</a:t>
            </a:r>
            <a:r>
              <a:rPr lang="zh-CN" altLang="en-US" dirty="0">
                <a:solidFill>
                  <a:srgbClr val="FF0000"/>
                </a:solidFill>
              </a:rPr>
              <a:t>直译式脚本语言</a:t>
            </a:r>
            <a:r>
              <a:rPr lang="zh-CN" altLang="en-US" dirty="0"/>
              <a:t>，是一种</a:t>
            </a:r>
            <a:r>
              <a:rPr lang="zh-CN" altLang="en-US" dirty="0">
                <a:solidFill>
                  <a:srgbClr val="FF0000"/>
                </a:solidFill>
              </a:rPr>
              <a:t>动态类型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弱类型</a:t>
            </a:r>
            <a:r>
              <a:rPr lang="zh-CN" altLang="en-US" dirty="0"/>
              <a:t>、基于原型的语言，内置支持类型。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1995</a:t>
            </a:r>
            <a:r>
              <a:rPr lang="zh-CN" altLang="en-US" dirty="0"/>
              <a:t>年时，由</a:t>
            </a:r>
            <a:r>
              <a:rPr lang="en-US" altLang="zh-CN" dirty="0"/>
              <a:t>Netscape</a:t>
            </a:r>
            <a:r>
              <a:rPr lang="zh-CN" altLang="en-US" dirty="0"/>
              <a:t>公司在网景导航者浏览器上首次设计实现而成。因为</a:t>
            </a:r>
            <a:r>
              <a:rPr lang="en-US" altLang="zh-CN" dirty="0"/>
              <a:t>Netscape</a:t>
            </a:r>
            <a:r>
              <a:rPr lang="zh-CN" altLang="en-US" dirty="0"/>
              <a:t>与</a:t>
            </a:r>
            <a:r>
              <a:rPr lang="en-US" altLang="zh-CN" dirty="0"/>
              <a:t>Sun</a:t>
            </a:r>
            <a:r>
              <a:rPr lang="zh-CN" altLang="en-US" dirty="0"/>
              <a:t>合作，</a:t>
            </a:r>
            <a:r>
              <a:rPr lang="en-US" altLang="zh-CN" dirty="0"/>
              <a:t>Netscape</a:t>
            </a:r>
            <a:r>
              <a:rPr lang="zh-CN" altLang="en-US" dirty="0"/>
              <a:t>管理层希望它外观看起来像</a:t>
            </a:r>
            <a:r>
              <a:rPr lang="en-US" altLang="zh-CN" dirty="0">
                <a:solidFill>
                  <a:srgbClr val="FF0000"/>
                </a:solidFill>
              </a:rPr>
              <a:t>Java</a:t>
            </a:r>
            <a:r>
              <a:rPr lang="zh-CN" altLang="en-US" dirty="0"/>
              <a:t>，因此取名为</a:t>
            </a:r>
            <a:r>
              <a:rPr lang="en-US" altLang="zh-CN" dirty="0">
                <a:solidFill>
                  <a:srgbClr val="FF0000"/>
                </a:solidFill>
              </a:rPr>
              <a:t>JavaScript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除了</a:t>
            </a:r>
            <a:r>
              <a:rPr lang="en-US" altLang="zh-CN" dirty="0"/>
              <a:t>Netscape</a:t>
            </a:r>
            <a:r>
              <a:rPr lang="zh-CN" altLang="en-US" dirty="0"/>
              <a:t>的</a:t>
            </a:r>
            <a:r>
              <a:rPr lang="en-US" altLang="zh-CN" dirty="0" err="1"/>
              <a:t>Javascript</a:t>
            </a:r>
            <a:r>
              <a:rPr lang="zh-CN" altLang="en-US" dirty="0"/>
              <a:t>， 微软推出</a:t>
            </a:r>
            <a:r>
              <a:rPr lang="en-US" altLang="zh-CN" dirty="0"/>
              <a:t>JScript</a:t>
            </a:r>
            <a:r>
              <a:rPr lang="zh-CN" altLang="en-US" dirty="0"/>
              <a:t>，</a:t>
            </a:r>
            <a:r>
              <a:rPr lang="en-US" altLang="zh-CN" dirty="0" err="1"/>
              <a:t>CEnvi</a:t>
            </a:r>
            <a:r>
              <a:rPr lang="zh-CN" altLang="en-US" dirty="0"/>
              <a:t>推出</a:t>
            </a:r>
            <a:r>
              <a:rPr lang="en-US" altLang="zh-CN" dirty="0" err="1"/>
              <a:t>ScriptEase</a:t>
            </a:r>
            <a:r>
              <a:rPr lang="zh-CN" altLang="en-US" dirty="0"/>
              <a:t>，三家成三足鼎立之势。后经</a:t>
            </a:r>
            <a:r>
              <a:rPr lang="en-US" altLang="zh-CN" dirty="0"/>
              <a:t>ECMA</a:t>
            </a:r>
            <a:r>
              <a:rPr lang="zh-CN" altLang="en-US" dirty="0"/>
              <a:t>（欧洲计算机制造商协会）协商以</a:t>
            </a:r>
            <a:r>
              <a:rPr lang="en-US" altLang="zh-CN" dirty="0"/>
              <a:t>JavaScript</a:t>
            </a:r>
            <a:r>
              <a:rPr lang="zh-CN" altLang="en-US" dirty="0"/>
              <a:t>为基础制定了</a:t>
            </a:r>
            <a:r>
              <a:rPr lang="en-US" altLang="zh-CN" dirty="0"/>
              <a:t>ECMA-262</a:t>
            </a:r>
            <a:r>
              <a:rPr lang="zh-CN" altLang="en-US" dirty="0"/>
              <a:t>标准，一统为</a:t>
            </a:r>
            <a:r>
              <a:rPr lang="en-US" altLang="zh-CN" dirty="0">
                <a:solidFill>
                  <a:srgbClr val="FF0000"/>
                </a:solidFill>
              </a:rPr>
              <a:t>ECMAScript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ECMAScript 6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0318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开发工具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终端 </a:t>
            </a:r>
            <a:r>
              <a:rPr lang="en-US" altLang="zh-CN" dirty="0"/>
              <a:t>(Developer Tool </a:t>
            </a:r>
            <a:r>
              <a:rPr lang="en-US" altLang="zh-CN" sz="6000" dirty="0"/>
              <a:t>#F12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浏览器 </a:t>
            </a:r>
            <a:r>
              <a:rPr lang="en-US" altLang="zh-CN" dirty="0"/>
              <a:t>Chrome</a:t>
            </a:r>
            <a:r>
              <a:rPr lang="zh-CN" altLang="en-US" dirty="0"/>
              <a:t>，</a:t>
            </a:r>
            <a:r>
              <a:rPr lang="en-US" altLang="zh-CN" dirty="0"/>
              <a:t>Firefox</a:t>
            </a:r>
            <a:r>
              <a:rPr lang="zh-CN" altLang="en-US" dirty="0"/>
              <a:t>， </a:t>
            </a:r>
            <a:r>
              <a:rPr lang="en-US" altLang="zh-CN" dirty="0"/>
              <a:t>Edge</a:t>
            </a:r>
          </a:p>
          <a:p>
            <a:r>
              <a:rPr lang="en-US" altLang="zh-CN" dirty="0"/>
              <a:t>IDE </a:t>
            </a:r>
            <a:r>
              <a:rPr lang="zh-CN" altLang="en-US" dirty="0"/>
              <a:t>（整合开发环境）</a:t>
            </a:r>
            <a:endParaRPr lang="en-US" altLang="zh-CN" dirty="0"/>
          </a:p>
          <a:p>
            <a:pPr lvl="1"/>
            <a:r>
              <a:rPr lang="en-US" altLang="zh-CN" dirty="0"/>
              <a:t>Visual Studio Code</a:t>
            </a:r>
          </a:p>
          <a:p>
            <a:pPr lvl="1"/>
            <a:r>
              <a:rPr lang="en-US" altLang="zh-CN" dirty="0"/>
              <a:t>Nodejs</a:t>
            </a:r>
          </a:p>
          <a:p>
            <a:pPr lvl="1"/>
            <a:r>
              <a:rPr lang="en-US" altLang="zh-CN" dirty="0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53684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开发工具</a:t>
            </a:r>
            <a:endParaRPr lang="en-US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9C6E9735-6973-420F-8B36-4697A58AEB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852878"/>
            <a:ext cx="3444710" cy="6143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b="1" dirty="0"/>
              <a:t>Visual Studio Code</a:t>
            </a:r>
          </a:p>
          <a:p>
            <a:pPr marL="0" indent="0">
              <a:buNone/>
            </a:pPr>
            <a:endParaRPr lang="zh-CN" altLang="en-US" b="1" dirty="0"/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44676013-FAA5-4952-8683-5198170B19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032" y="2252662"/>
            <a:ext cx="6875768" cy="3814764"/>
          </a:xfrm>
        </p:spPr>
      </p:pic>
    </p:spTree>
    <p:extLst>
      <p:ext uri="{BB962C8B-B14F-4D97-AF65-F5344CB8AC3E}">
        <p14:creationId xmlns:p14="http://schemas.microsoft.com/office/powerpoint/2010/main" val="2757521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开发工具</a:t>
            </a:r>
            <a:endParaRPr lang="en-US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9C6E9735-6973-420F-8B36-4697A58AEB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00881" y="3225533"/>
            <a:ext cx="1521941" cy="10379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7200" b="1" dirty="0"/>
              <a:t>Git</a:t>
            </a:r>
            <a:endParaRPr lang="zh-CN" altLang="en-US" sz="7200" b="1" dirty="0"/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44676013-FAA5-4952-8683-5198170B19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546" y="1421609"/>
            <a:ext cx="4645817" cy="4645817"/>
          </a:xfrm>
        </p:spPr>
      </p:pic>
    </p:spTree>
    <p:extLst>
      <p:ext uri="{BB962C8B-B14F-4D97-AF65-F5344CB8AC3E}">
        <p14:creationId xmlns:p14="http://schemas.microsoft.com/office/powerpoint/2010/main" val="694514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开发工具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5505" y="2773135"/>
            <a:ext cx="3608614" cy="131173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sz="7200" dirty="0"/>
              <a:t>Nodejs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59141A6B-D4D5-4653-B764-1930BAE6AB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693272"/>
            <a:ext cx="3471456" cy="3471456"/>
          </a:xfrm>
        </p:spPr>
      </p:pic>
    </p:spTree>
    <p:extLst>
      <p:ext uri="{BB962C8B-B14F-4D97-AF65-F5344CB8AC3E}">
        <p14:creationId xmlns:p14="http://schemas.microsoft.com/office/powerpoint/2010/main" val="2870881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4094D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branding.potx" id="{94432B16-2095-499B-8D6B-7770824D060B}" vid="{7071299F-C7FB-42F6-A95D-E189D42F4D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Rebranding</Template>
  <TotalTime>4781</TotalTime>
  <Words>1425</Words>
  <Application>Microsoft Office PowerPoint</Application>
  <PresentationFormat>宽屏</PresentationFormat>
  <Paragraphs>268</Paragraphs>
  <Slides>23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Source Sans Pro</vt:lpstr>
      <vt:lpstr>等线</vt:lpstr>
      <vt:lpstr>宋体</vt:lpstr>
      <vt:lpstr>微软雅黑</vt:lpstr>
      <vt:lpstr>Arial</vt:lpstr>
      <vt:lpstr>Calibri</vt:lpstr>
      <vt:lpstr>Consolas</vt:lpstr>
      <vt:lpstr>Office Theme</vt:lpstr>
      <vt:lpstr>Northern Lights University</vt:lpstr>
      <vt:lpstr>培训课堂注意事项</vt:lpstr>
      <vt:lpstr>目录</vt:lpstr>
      <vt:lpstr>目标</vt:lpstr>
      <vt:lpstr>背景与发展</vt:lpstr>
      <vt:lpstr>开发工具</vt:lpstr>
      <vt:lpstr>开发工具</vt:lpstr>
      <vt:lpstr>开发工具</vt:lpstr>
      <vt:lpstr>开发工具</vt:lpstr>
      <vt:lpstr>故事一 Peter &amp; Mary</vt:lpstr>
      <vt:lpstr>故事一 Peter &amp; Mary</vt:lpstr>
      <vt:lpstr>故事二 小兔子乖乖</vt:lpstr>
      <vt:lpstr>故事二 小兔子乖乖</vt:lpstr>
      <vt:lpstr>故事二 小兔子乖乖</vt:lpstr>
      <vt:lpstr>故事二 小兔子乖乖</vt:lpstr>
      <vt:lpstr>故事二 小兔子乖乖</vt:lpstr>
      <vt:lpstr>故事二 小兔子乖乖</vt:lpstr>
      <vt:lpstr>故事二 小兔子乖乖</vt:lpstr>
      <vt:lpstr>故事二 小兔子乖乖</vt:lpstr>
      <vt:lpstr>故事二 小兔子乖乖</vt:lpstr>
      <vt:lpstr>故事二 小兔子乖乖</vt:lpstr>
      <vt:lpstr>故事二 小兔子乖乖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Ashutosh Mishra</dc:creator>
  <cp:lastModifiedBy>Baikang Wang</cp:lastModifiedBy>
  <cp:revision>671</cp:revision>
  <dcterms:created xsi:type="dcterms:W3CDTF">2017-03-10T04:48:28Z</dcterms:created>
  <dcterms:modified xsi:type="dcterms:W3CDTF">2018-03-20T14:20:27Z</dcterms:modified>
</cp:coreProperties>
</file>