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  <p:sldId id="276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5508E1D-B00D-4EF6-A693-035675D51FBF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40D39E-8F97-4CEB-AAFE-923D1B232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38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8E1D-B00D-4EF6-A693-035675D51FBF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D39E-8F97-4CEB-AAFE-923D1B232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65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8E1D-B00D-4EF6-A693-035675D51FBF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D39E-8F97-4CEB-AAFE-923D1B232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92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8E1D-B00D-4EF6-A693-035675D51FBF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D39E-8F97-4CEB-AAFE-923D1B2324E1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144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8E1D-B00D-4EF6-A693-035675D51FBF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D39E-8F97-4CEB-AAFE-923D1B232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21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8E1D-B00D-4EF6-A693-035675D51FBF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D39E-8F97-4CEB-AAFE-923D1B232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05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8E1D-B00D-4EF6-A693-035675D51FBF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D39E-8F97-4CEB-AAFE-923D1B232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14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8E1D-B00D-4EF6-A693-035675D51FBF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D39E-8F97-4CEB-AAFE-923D1B232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70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8E1D-B00D-4EF6-A693-035675D51FBF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D39E-8F97-4CEB-AAFE-923D1B232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28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8E1D-B00D-4EF6-A693-035675D51FBF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D39E-8F97-4CEB-AAFE-923D1B232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95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8E1D-B00D-4EF6-A693-035675D51FBF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D39E-8F97-4CEB-AAFE-923D1B232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92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8E1D-B00D-4EF6-A693-035675D51FBF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D39E-8F97-4CEB-AAFE-923D1B232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57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8E1D-B00D-4EF6-A693-035675D51FBF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D39E-8F97-4CEB-AAFE-923D1B232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34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8E1D-B00D-4EF6-A693-035675D51FBF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D39E-8F97-4CEB-AAFE-923D1B232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2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8E1D-B00D-4EF6-A693-035675D51FBF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D39E-8F97-4CEB-AAFE-923D1B232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80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8E1D-B00D-4EF6-A693-035675D51FBF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D39E-8F97-4CEB-AAFE-923D1B232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13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8E1D-B00D-4EF6-A693-035675D51FBF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D39E-8F97-4CEB-AAFE-923D1B232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69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08E1D-B00D-4EF6-A693-035675D51FBF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0D39E-8F97-4CEB-AAFE-923D1B232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283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EC791-1422-4B43-B4FF-9AEEC20A4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5582" y="2235200"/>
            <a:ext cx="7340836" cy="238760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ru-RU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</a:t>
            </a:r>
            <a:br>
              <a:rPr lang="ru-RU" sz="47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дисциплине «Современное построение</a:t>
            </a:r>
            <a:b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реляционных баз данных»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b="0" spc="-3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Автоматизация слияния </a:t>
            </a:r>
            <a:r>
              <a:rPr lang="en-US" sz="1800" b="0" spc="-3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ADO</a:t>
            </a:r>
            <a:r>
              <a:rPr lang="ru-RU" sz="1800" b="0" spc="-3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0" spc="-3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 SQL</a:t>
            </a:r>
            <a:r>
              <a:rPr lang="ru-RU" sz="1800" b="0" spc="-3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-таблиц с использованием </a:t>
            </a:r>
            <a:r>
              <a:rPr lang="en-US" sz="1800" b="0" spc="-3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ru-RU" sz="1800" b="0" spc="-3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b="0" spc="-35" dirty="0" err="1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сериализации</a:t>
            </a:r>
            <a:endParaRPr lang="ru-RU" dirty="0">
              <a:solidFill>
                <a:srgbClr val="00FF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856AEC-742C-4404-84F3-72E8A9EA0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5646" y="5202238"/>
            <a:ext cx="2336653" cy="1655762"/>
          </a:xfrm>
        </p:spPr>
        <p:txBody>
          <a:bodyPr/>
          <a:lstStyle/>
          <a:p>
            <a:r>
              <a:rPr lang="ru-RU" dirty="0" err="1"/>
              <a:t>Белькевич</a:t>
            </a:r>
            <a:r>
              <a:rPr lang="ru-RU" dirty="0"/>
              <a:t> </a:t>
            </a:r>
            <a:r>
              <a:rPr lang="ru-RU" dirty="0" err="1"/>
              <a:t>глеб</a:t>
            </a:r>
            <a:r>
              <a:rPr lang="ru-RU" dirty="0"/>
              <a:t>, 31 группа. 3 курс </a:t>
            </a:r>
            <a:r>
              <a:rPr lang="ru-RU" dirty="0" err="1"/>
              <a:t>фмиит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888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B286C-318E-4F7D-A57E-8701C6D1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работы: формат проекта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037632B-3163-4003-A2A7-7B66ED08F7E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3546" y="2249488"/>
            <a:ext cx="524173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6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B286C-318E-4F7D-A57E-8701C6D1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работы: код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940BE0B-2929-4267-A004-DFC8795A7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225" y="2249488"/>
            <a:ext cx="6296376" cy="3541712"/>
          </a:xfrm>
        </p:spPr>
      </p:pic>
    </p:spTree>
    <p:extLst>
      <p:ext uri="{BB962C8B-B14F-4D97-AF65-F5344CB8AC3E}">
        <p14:creationId xmlns:p14="http://schemas.microsoft.com/office/powerpoint/2010/main" val="100453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B286C-318E-4F7D-A57E-8701C6D1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работы: документация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6D39DA41-5F84-4150-AF91-16AB0FAF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225" y="2249488"/>
            <a:ext cx="6296376" cy="3541712"/>
          </a:xfrm>
        </p:spPr>
      </p:pic>
    </p:spTree>
    <p:extLst>
      <p:ext uri="{BB962C8B-B14F-4D97-AF65-F5344CB8AC3E}">
        <p14:creationId xmlns:p14="http://schemas.microsoft.com/office/powerpoint/2010/main" val="33553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1B12E-0698-4776-A7A8-5DB92BE0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работы, запуск приложения: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D62AE8-869D-4698-A595-0A964460D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776" y="2249488"/>
            <a:ext cx="5645274" cy="3541712"/>
          </a:xfrm>
        </p:spPr>
      </p:pic>
    </p:spTree>
    <p:extLst>
      <p:ext uri="{BB962C8B-B14F-4D97-AF65-F5344CB8AC3E}">
        <p14:creationId xmlns:p14="http://schemas.microsoft.com/office/powerpoint/2010/main" val="358688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1B12E-0698-4776-A7A8-5DB92BE0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работы: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B1AB88DC-94EC-4A6B-88B5-98A800859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3319" y="2249488"/>
            <a:ext cx="6022188" cy="3541712"/>
          </a:xfrm>
        </p:spPr>
      </p:pic>
    </p:spTree>
    <p:extLst>
      <p:ext uri="{BB962C8B-B14F-4D97-AF65-F5344CB8AC3E}">
        <p14:creationId xmlns:p14="http://schemas.microsoft.com/office/powerpoint/2010/main" val="62745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1B12E-0698-4776-A7A8-5DB92BE0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работы: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C322D81-49D5-4195-A3B1-082743146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7046" y="2249488"/>
            <a:ext cx="5094734" cy="3541712"/>
          </a:xfrm>
        </p:spPr>
      </p:pic>
    </p:spTree>
    <p:extLst>
      <p:ext uri="{BB962C8B-B14F-4D97-AF65-F5344CB8AC3E}">
        <p14:creationId xmlns:p14="http://schemas.microsoft.com/office/powerpoint/2010/main" val="152938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1B12E-0698-4776-A7A8-5DB92BE0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работы, отображение метаданных: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B3AF015-4772-4EAC-A267-E1A273353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8630" y="2249488"/>
            <a:ext cx="5391565" cy="3541712"/>
          </a:xfrm>
        </p:spPr>
      </p:pic>
    </p:spTree>
    <p:extLst>
      <p:ext uri="{BB962C8B-B14F-4D97-AF65-F5344CB8AC3E}">
        <p14:creationId xmlns:p14="http://schemas.microsoft.com/office/powerpoint/2010/main" val="369054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1B12E-0698-4776-A7A8-5DB92BE0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работы, слияние </a:t>
            </a:r>
            <a:r>
              <a:rPr lang="en-US" dirty="0"/>
              <a:t>full join</a:t>
            </a:r>
            <a:r>
              <a:rPr lang="ru-RU" dirty="0"/>
              <a:t>: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5D26A3D-03B5-4415-8941-04FC1CCCE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7759" y="2249488"/>
            <a:ext cx="5433308" cy="3541712"/>
          </a:xfrm>
        </p:spPr>
      </p:pic>
    </p:spTree>
    <p:extLst>
      <p:ext uri="{BB962C8B-B14F-4D97-AF65-F5344CB8AC3E}">
        <p14:creationId xmlns:p14="http://schemas.microsoft.com/office/powerpoint/2010/main" val="111094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1B12E-0698-4776-A7A8-5DB92BE0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работы, слияние </a:t>
            </a:r>
            <a:r>
              <a:rPr lang="en-US" dirty="0"/>
              <a:t>full join</a:t>
            </a:r>
            <a:r>
              <a:rPr lang="ru-RU" dirty="0"/>
              <a:t>: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47D260F-0D04-417A-A08E-5BBDFCE41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244" y="2249488"/>
            <a:ext cx="5450338" cy="3541712"/>
          </a:xfrm>
        </p:spPr>
      </p:pic>
    </p:spTree>
    <p:extLst>
      <p:ext uri="{BB962C8B-B14F-4D97-AF65-F5344CB8AC3E}">
        <p14:creationId xmlns:p14="http://schemas.microsoft.com/office/powerpoint/2010/main" val="107311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1B12E-0698-4776-A7A8-5DB92BE0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работы, слияние </a:t>
            </a:r>
            <a:r>
              <a:rPr lang="en-US" dirty="0"/>
              <a:t>full join</a:t>
            </a:r>
            <a:r>
              <a:rPr lang="ru-RU" dirty="0"/>
              <a:t>: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A7F9964-5319-4BF1-8D89-24C3CE0B3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961" y="2249488"/>
            <a:ext cx="5520904" cy="3541712"/>
          </a:xfrm>
        </p:spPr>
      </p:pic>
    </p:spTree>
    <p:extLst>
      <p:ext uri="{BB962C8B-B14F-4D97-AF65-F5344CB8AC3E}">
        <p14:creationId xmlns:p14="http://schemas.microsoft.com/office/powerpoint/2010/main" val="387226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42952-03E4-4E56-8B91-0BDE4849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ru-RU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  <a:br>
              <a:rPr lang="ru-RU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20A482-D14F-46B0-B2DF-517C4ED40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Освоить механизм автоматического слияния двух произвольных таблиц, хранящихся в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-файле, различными способами.</a:t>
            </a:r>
            <a:b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30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1B12E-0698-4776-A7A8-5DB92BE0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работы, слияние </a:t>
            </a:r>
            <a:r>
              <a:rPr lang="en-US" dirty="0"/>
              <a:t>AUTO INNER join</a:t>
            </a:r>
            <a:r>
              <a:rPr lang="ru-RU" dirty="0"/>
              <a:t>: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B435CE5-ADE6-472C-92BB-9166CBAFD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9772" y="2249488"/>
            <a:ext cx="5409281" cy="3541712"/>
          </a:xfrm>
        </p:spPr>
      </p:pic>
    </p:spTree>
    <p:extLst>
      <p:ext uri="{BB962C8B-B14F-4D97-AF65-F5344CB8AC3E}">
        <p14:creationId xmlns:p14="http://schemas.microsoft.com/office/powerpoint/2010/main" val="29971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1B12E-0698-4776-A7A8-5DB92BE0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работы, слияние </a:t>
            </a:r>
            <a:r>
              <a:rPr lang="en-US" dirty="0"/>
              <a:t>AUTO INNER join</a:t>
            </a:r>
            <a:r>
              <a:rPr lang="ru-RU" dirty="0"/>
              <a:t>: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576CC0F-F31A-4B22-9A5D-F2B061805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501" y="2249488"/>
            <a:ext cx="5537823" cy="3541712"/>
          </a:xfrm>
        </p:spPr>
      </p:pic>
    </p:spTree>
    <p:extLst>
      <p:ext uri="{BB962C8B-B14F-4D97-AF65-F5344CB8AC3E}">
        <p14:creationId xmlns:p14="http://schemas.microsoft.com/office/powerpoint/2010/main" val="109299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1B12E-0698-4776-A7A8-5DB92BE0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работы, слияние </a:t>
            </a:r>
            <a:r>
              <a:rPr lang="en-US" dirty="0"/>
              <a:t>AUTO INNER join</a:t>
            </a:r>
            <a:r>
              <a:rPr lang="ru-RU" dirty="0"/>
              <a:t>: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21BF6BA-FB01-4070-8DA3-5B6BA7CCF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4898" y="2249488"/>
            <a:ext cx="5459029" cy="3541712"/>
          </a:xfrm>
        </p:spPr>
      </p:pic>
    </p:spTree>
    <p:extLst>
      <p:ext uri="{BB962C8B-B14F-4D97-AF65-F5344CB8AC3E}">
        <p14:creationId xmlns:p14="http://schemas.microsoft.com/office/powerpoint/2010/main" val="16962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85A68-5C40-4C0F-A4D9-AEEDFA96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900CB-EA37-4408-8003-167DFEDB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Таким образом, все поставленные цели и задачи были достигнуты:</a:t>
            </a:r>
          </a:p>
          <a:p>
            <a:pPr indent="449580" algn="just">
              <a:lnSpc>
                <a:spcPct val="105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Были изучены способы автоматического слияния таблиц баз данных, дополнены знания об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-сериализации, изучены способы применения данных из баз в пользовательских приложениях, углублены знания работы с бд и языками программирования.</a:t>
            </a:r>
          </a:p>
          <a:p>
            <a:pPr indent="449580" algn="just">
              <a:lnSpc>
                <a:spcPct val="105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Приложение полностью соответствует ожидаемому функционалу, однако может быть дополнена в дальнейшем.</a:t>
            </a:r>
          </a:p>
          <a:p>
            <a:pPr indent="449580" algn="just">
              <a:lnSpc>
                <a:spcPct val="105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примеру, в приложение планируется в дальнейшем внедрить функционал ручного выбора столбцов для симулирования всем привычного “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Join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7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1D846-4A78-46C7-8A27-8511FEB3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9A2C66-9634-49AE-812C-2277D7034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74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5A47640-04D2-4A0E-8BEF-20484280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Предметом исследования, в данном случае, является проблема автоматизации слияния таблиц, хранящихся в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-формате.</a:t>
            </a:r>
          </a:p>
          <a:p>
            <a:r>
              <a:rPr lang="ru-RU" sz="2000" dirty="0"/>
              <a:t>Объектом для исследования послужит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база данных о недвижимости, требующей слияния двух её таблиц, которые записаны в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-файле.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0862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FAE7D-E169-4021-A2BD-47A71378F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и область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62E957-A5FB-4A82-BF7B-913E4B834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indent="449580" algn="just">
              <a:lnSpc>
                <a:spcPct val="105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разработки приложений с некоторой исходной базой информации по мимо привычного всем способа хранения данных в специализированных базах может возникнуть необходимость хранить их локально, в виде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-документов для удобного и быстрого доступа к часто используемой неизменяемой информации, однако в таких ситуациях возникает проблема при попытке получить результат слияния двух подобных таблиц.</a:t>
            </a:r>
          </a:p>
          <a:p>
            <a:pPr indent="449580" algn="just">
              <a:lnSpc>
                <a:spcPct val="105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 представляет удобный интуитивный интерфейс для решения данной проблемы, построенный с использованием всех современных принципов построения программных продуктов.</a:t>
            </a:r>
          </a:p>
          <a:p>
            <a:pPr indent="449580" algn="just">
              <a:lnSpc>
                <a:spcPct val="105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Поскольку проект смоделирован таким образом, что может быть использован для работы с любой sql-бд, любым количеством таблиц и полями, сфера применения данного проекта по истине огромна: от банального списка дел или маленького интернет-ресурса, до крупных онлайн-проектов как в сфере продаж, так и в игровой индустрии. </a:t>
            </a:r>
          </a:p>
          <a:p>
            <a:pPr indent="449580" algn="just">
              <a:lnSpc>
                <a:spcPct val="105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Следовательно, при возникновении подобных целей, а также для экономии времени при ручном выборе столбцов для слияния в классическом варианте обращения к базе, этот проект поможет сэкономить время и предоставить готовый результат автоматически.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4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858D6-B45B-4783-A833-57C9DCD8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Обзор литературных источников</a:t>
            </a:r>
            <a:br>
              <a:rPr lang="ru-RU" sz="36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3AB09E-E30C-4627-9396-8194DBC95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 algn="just">
              <a:lnSpc>
                <a:spcPct val="10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Официальная документация Microsoft для освоения отдельных команд и технологий, изучения всех параметров, нюансов применения, исключительных ситуаций и т.п. т.к. это надёжный источник от разработчиков использованных технологий (языка программирования C# и использованного в примере MS SQL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Server'а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342900" lvl="0" indent="-342900" algn="just">
              <a:lnSpc>
                <a:spcPct val="10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Информационный портал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metanit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использовался для получения основных сведений о часто используемых командах в проекте.</a:t>
            </a:r>
          </a:p>
          <a:p>
            <a:pPr marL="342900" lvl="0" indent="-342900" algn="just">
              <a:lnSpc>
                <a:spcPct val="10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Книга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Албахари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Джозефа служила основным источником знаний о языке программирования C#.</a:t>
            </a:r>
          </a:p>
          <a:p>
            <a:pPr marL="342900" lvl="0" indent="-342900" algn="just">
              <a:lnSpc>
                <a:spcPct val="10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Информацию об sql как о языке, черпал из официальной документации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т.к. она написана доступнее остальных.</a:t>
            </a:r>
          </a:p>
          <a:p>
            <a:pPr marL="342900" lvl="0" indent="-342900" algn="just">
              <a:lnSpc>
                <a:spcPct val="10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Образовательные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Youtube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каналы от ведущих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Senior .NET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разработчиков, ссылающихся на документацию.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64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546AD-04D2-4096-90D3-87255209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инструменты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2761CB-05E8-4D7D-9E6E-DB85152BF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5000"/>
              </a:lnSpc>
              <a:spcBef>
                <a:spcPts val="600"/>
              </a:spcBef>
            </a:pPr>
            <a:r>
              <a:rPr lang="en-US" sz="1800" b="1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ru-RU" sz="1800" b="1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SQL Server:</a:t>
            </a:r>
            <a:endParaRPr lang="ru-RU" sz="1800" b="1" spc="2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SQL Server характеризуется такими особенностями как:</a:t>
            </a:r>
          </a:p>
          <a:p>
            <a:pPr marL="342900" lvl="0" indent="-342900" algn="just">
              <a:lnSpc>
                <a:spcPct val="10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Производительность. SQL Server работает очень быстро.</a:t>
            </a:r>
          </a:p>
          <a:p>
            <a:pPr marL="342900" lvl="0" indent="-342900" algn="just">
              <a:lnSpc>
                <a:spcPct val="10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Надежность и безопасность. SQL Server предоставляет шифрование данных.</a:t>
            </a:r>
          </a:p>
          <a:p>
            <a:pPr marL="342900" lvl="0" indent="-342900" algn="just">
              <a:lnSpc>
                <a:spcPct val="10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Простота. С данной СУБД относительно легко работать и вести администрирование.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244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0C708-C152-4491-9258-6866864C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инструменты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B00E4-5110-478C-967E-DA16EC220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05000"/>
              </a:lnSpc>
              <a:spcBef>
                <a:spcPts val="600"/>
              </a:spcBef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C# – это объектно-ориентированный, простой и в то же время мощный язык программирования, который позволяет разработчикам создавать многофункциональные приложения.</a:t>
            </a:r>
          </a:p>
          <a:p>
            <a:pPr marL="342900" lvl="0" indent="-342900" algn="just">
              <a:lnSpc>
                <a:spcPct val="10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C# относиться к языкам компилируемого типа, поэтому он обладает всеми преимуществами таких языков.</a:t>
            </a:r>
          </a:p>
          <a:p>
            <a:pPr marL="342900" lvl="0" indent="-342900" algn="just">
              <a:lnSpc>
                <a:spcPct val="10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C# объединяет лучшие идеи современных языков программирования Java, C++, Visual Basic и т.д.</a:t>
            </a:r>
          </a:p>
          <a:p>
            <a:pPr marL="342900" lvl="0" indent="-342900" algn="just">
              <a:lnSpc>
                <a:spcPct val="10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Из-за большого разнообразия синтаксических конструкций и возможности работать с платформой .Net, C# позволяет быстрее, чем любой другой язык, разрабатывать программные решения.</a:t>
            </a:r>
          </a:p>
          <a:p>
            <a:pPr marL="342900" lvl="0" indent="-342900" algn="just">
              <a:lnSpc>
                <a:spcPct val="10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C# отличается надежностью и элегантностью</a:t>
            </a:r>
          </a:p>
          <a:p>
            <a:pPr marL="342900" lvl="0" indent="-342900" algn="just">
              <a:lnSpc>
                <a:spcPct val="10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Элегантностью C# отличается из-за большого разнообразия синтаксических конструкций.</a:t>
            </a:r>
          </a:p>
          <a:p>
            <a:pPr marL="342900" lvl="0" indent="-342900" algn="just">
              <a:lnSpc>
                <a:spcPct val="10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Большая надёжность была достигнута из-за работы CLR машины, ведь в отличии от других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компилятор CLR запускает разработанное приложение на виртуальном процессоре. Поэтому в случаях возникновения каких-либо ошибок, это никак не повлияет на работу других программ в системе, но это также обозначает, что для запуска программы необходимо дополнительное время. Соответственно программы написанные на языке программирования C# более надёжные, но менее быстрые (нежели те же программы написанные на C++).</a:t>
            </a:r>
          </a:p>
        </p:txBody>
      </p:sp>
    </p:spTree>
    <p:extLst>
      <p:ext uri="{BB962C8B-B14F-4D97-AF65-F5344CB8AC3E}">
        <p14:creationId xmlns:p14="http://schemas.microsoft.com/office/powerpoint/2010/main" val="201516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FEAA7-EBC6-4DB6-B632-ACA9FE42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Winforms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B0E02-B654-43E4-BCB2-8781B499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5000"/>
              </a:lnSpc>
              <a:spcBef>
                <a:spcPts val="600"/>
              </a:spcBef>
            </a:pPr>
            <a:r>
              <a:rPr lang="en-US" sz="1800" b="1" spc="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Winforms</a:t>
            </a:r>
            <a:endParaRPr lang="ru-RU" sz="1800" b="1" spc="2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220980" algn="just">
              <a:lnSpc>
                <a:spcPct val="105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отличии от своего прямого конкурента,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WPF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выбор пал на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WinForms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 ряду причин:</a:t>
            </a:r>
          </a:p>
          <a:p>
            <a:pPr marL="342900" lvl="0" indent="-342900" algn="just">
              <a:lnSpc>
                <a:spcPct val="10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Технология дольше на рынке и, соответственно, лучше испытанная и протестированная</a:t>
            </a:r>
          </a:p>
          <a:p>
            <a:pPr marL="342900" lvl="0" indent="-342900" algn="just">
              <a:lnSpc>
                <a:spcPct val="10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данный момент существует огромное множество готовых элементов управления, которые можно купить либо использовать бесплатно</a:t>
            </a:r>
          </a:p>
          <a:p>
            <a:pPr marL="342900" lvl="0" indent="-342900" algn="just">
              <a:lnSpc>
                <a:spcPct val="10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точки зрения написания, дизайнер Visual Studio лучше приспособлен к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WinForms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так как в WPF больше необходимо делать самому</a:t>
            </a:r>
          </a:p>
          <a:p>
            <a:pPr marL="342900" lvl="0" indent="-342900" algn="just">
              <a:lnSpc>
                <a:spcPct val="10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Прост в изучении</a:t>
            </a:r>
          </a:p>
          <a:p>
            <a:pPr marL="342900" lvl="0" indent="-342900" algn="just">
              <a:lnSpc>
                <a:spcPct val="10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Лично мной она изучена лучше, и, соответственно, качество, в таком случае, будет выше.</a:t>
            </a:r>
          </a:p>
        </p:txBody>
      </p:sp>
    </p:spTree>
    <p:extLst>
      <p:ext uri="{BB962C8B-B14F-4D97-AF65-F5344CB8AC3E}">
        <p14:creationId xmlns:p14="http://schemas.microsoft.com/office/powerpoint/2010/main" val="345436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33F1C-EBBF-4A60-ABF1-34FEC7941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96043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Термины, сокращения, определения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420421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306</TotalTime>
  <Words>854</Words>
  <Application>Microsoft Office PowerPoint</Application>
  <PresentationFormat>Широкоэкранный</PresentationFormat>
  <Paragraphs>58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 Light</vt:lpstr>
      <vt:lpstr>Symbol</vt:lpstr>
      <vt:lpstr>Times New Roman</vt:lpstr>
      <vt:lpstr>Tw Cen MT</vt:lpstr>
      <vt:lpstr>Контур</vt:lpstr>
      <vt:lpstr>Курсовой проект по дисциплине «Современное построение реляционных баз данных» Автоматизация слияния ADO.NET SQL-таблиц с использованием XML-сериализации</vt:lpstr>
      <vt:lpstr>Цели и задачи </vt:lpstr>
      <vt:lpstr>Презентация PowerPoint</vt:lpstr>
      <vt:lpstr>Актуальность и область применения</vt:lpstr>
      <vt:lpstr>Обзор литературных источников </vt:lpstr>
      <vt:lpstr>Используемые инструменты </vt:lpstr>
      <vt:lpstr>Используемые инструменты </vt:lpstr>
      <vt:lpstr>Winforms</vt:lpstr>
      <vt:lpstr>Термины, сокращения, определения</vt:lpstr>
      <vt:lpstr>Ход работы: формат проекта</vt:lpstr>
      <vt:lpstr>Ход работы: код</vt:lpstr>
      <vt:lpstr>Ход работы: документация</vt:lpstr>
      <vt:lpstr>Демонстрация работы, запуск приложения:</vt:lpstr>
      <vt:lpstr>Демонстрация работы:</vt:lpstr>
      <vt:lpstr>Демонстрация работы:</vt:lpstr>
      <vt:lpstr>Демонстрация работы, отображение метаданных:</vt:lpstr>
      <vt:lpstr>Демонстрация работы, слияние full join:</vt:lpstr>
      <vt:lpstr>Демонстрация работы, слияние full join:</vt:lpstr>
      <vt:lpstr>Демонстрация работы, слияние full join:</vt:lpstr>
      <vt:lpstr>Демонстрация работы, слияние AUTO INNER join:</vt:lpstr>
      <vt:lpstr>Демонстрация работы, слияние AUTO INNER join:</vt:lpstr>
      <vt:lpstr>Демонстрация работы, слияние AUTO INNER join: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«Современное построение реляционных баз данных» Автоматизация слияния ADO.NET SQL-таблиц с использованием XML-сериализации</dc:title>
  <dc:creator>Admin</dc:creator>
  <cp:lastModifiedBy>Admin</cp:lastModifiedBy>
  <cp:revision>8</cp:revision>
  <dcterms:created xsi:type="dcterms:W3CDTF">2021-06-07T08:52:38Z</dcterms:created>
  <dcterms:modified xsi:type="dcterms:W3CDTF">2021-06-07T14:16:48Z</dcterms:modified>
</cp:coreProperties>
</file>