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61" r:id="rId4"/>
    <p:sldId id="272" r:id="rId5"/>
    <p:sldId id="302" r:id="rId6"/>
    <p:sldId id="303" r:id="rId7"/>
    <p:sldId id="301" r:id="rId8"/>
    <p:sldId id="304" r:id="rId9"/>
    <p:sldId id="310" r:id="rId10"/>
    <p:sldId id="311" r:id="rId11"/>
    <p:sldId id="313" r:id="rId12"/>
    <p:sldId id="312" r:id="rId13"/>
    <p:sldId id="263" r:id="rId14"/>
    <p:sldId id="305" r:id="rId15"/>
    <p:sldId id="306" r:id="rId16"/>
    <p:sldId id="307" r:id="rId17"/>
    <p:sldId id="308" r:id="rId18"/>
    <p:sldId id="309" r:id="rId19"/>
    <p:sldId id="281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</p:embeddedFont>
    <p:embeddedFont>
      <p:font typeface="Barlow Condensed ExtraBold" panose="00000906000000000000" pitchFamily="2" charset="0"/>
      <p:bold r:id="rId23"/>
      <p:boldItalic r:id="rId24"/>
    </p:embeddedFont>
    <p:embeddedFont>
      <p:font typeface="Overpass Mono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1935DA-DFFC-406D-92B0-ED0F13E47905}">
  <a:tblStyle styleId="{9C1935DA-DFFC-406D-92B0-ED0F13E479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C272CA-4816-46DD-90D0-08B8434A00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3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582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102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188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069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886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744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078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967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31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76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98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80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1" r:id="rId5"/>
    <p:sldLayoutId id="2147483662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onald.choque2111@gmail.com" TargetMode="Externa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481446"/>
            <a:ext cx="8520600" cy="120270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TAREA HITO 4</a:t>
            </a:r>
            <a:br>
              <a:rPr lang="es-MX" dirty="0"/>
            </a:br>
            <a:r>
              <a:rPr lang="es-MX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BASE DE DATOS II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836783" y="3023566"/>
            <a:ext cx="4365137" cy="88464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PRESENTA: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EVER TICONA HUALLPA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SIS10031434</a:t>
            </a:r>
            <a:endParaRPr sz="2100" dirty="0">
              <a:solidFill>
                <a:schemeClr val="dk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86CEBE-FB50-42B4-9B73-27E1EAA9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33" y="4619112"/>
            <a:ext cx="2341067" cy="542591"/>
          </a:xfrm>
          <a:prstGeom prst="rect">
            <a:avLst/>
          </a:prstGeom>
        </p:spPr>
      </p:pic>
      <p:sp>
        <p:nvSpPr>
          <p:cNvPr id="5" name="Google Shape;335;p27">
            <a:extLst>
              <a:ext uri="{FF2B5EF4-FFF2-40B4-BE49-F238E27FC236}">
                <a16:creationId xmlns:a16="http://schemas.microsoft.com/office/drawing/2014/main" id="{015C92D1-7C37-4C35-B0E1-DB234C335458}"/>
              </a:ext>
            </a:extLst>
          </p:cNvPr>
          <p:cNvSpPr txBox="1">
            <a:spLocks/>
          </p:cNvSpPr>
          <p:nvPr/>
        </p:nvSpPr>
        <p:spPr>
          <a:xfrm>
            <a:off x="4890624" y="4848980"/>
            <a:ext cx="2803884" cy="2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naheim"/>
              <a:buNone/>
              <a:defRPr sz="21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s-BO" sz="1400" dirty="0">
                <a:solidFill>
                  <a:schemeClr val="bg2"/>
                </a:solidFill>
              </a:rPr>
              <a:t>EL ALTO, NOVIEMBRE DE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8881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Crear la siguiente Base de datos y sus registros.</a:t>
            </a:r>
            <a:endParaRPr sz="2000" dirty="0"/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129405" y="98123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A518FD0-04DF-4E26-BF20-1D481171941D}"/>
              </a:ext>
            </a:extLst>
          </p:cNvPr>
          <p:cNvCxnSpPr>
            <a:cxnSpLocks/>
          </p:cNvCxnSpPr>
          <p:nvPr/>
        </p:nvCxnSpPr>
        <p:spPr>
          <a:xfrm>
            <a:off x="4104860" y="4032049"/>
            <a:ext cx="161043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3C37980-6A4B-455F-9E3F-F982907E84FC}"/>
              </a:ext>
            </a:extLst>
          </p:cNvPr>
          <p:cNvCxnSpPr>
            <a:cxnSpLocks/>
          </p:cNvCxnSpPr>
          <p:nvPr/>
        </p:nvCxnSpPr>
        <p:spPr>
          <a:xfrm>
            <a:off x="3399634" y="1388071"/>
            <a:ext cx="240511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AEDA5DA-4E2E-4AF7-8105-DC2007B25E50}"/>
              </a:ext>
            </a:extLst>
          </p:cNvPr>
          <p:cNvCxnSpPr>
            <a:cxnSpLocks/>
          </p:cNvCxnSpPr>
          <p:nvPr/>
        </p:nvCxnSpPr>
        <p:spPr>
          <a:xfrm>
            <a:off x="3488635" y="2668634"/>
            <a:ext cx="235250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n 30">
            <a:extLst>
              <a:ext uri="{FF2B5EF4-FFF2-40B4-BE49-F238E27FC236}">
                <a16:creationId xmlns:a16="http://schemas.microsoft.com/office/drawing/2014/main" id="{F2AF331F-0F92-42F2-BDAA-B383ECB2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77" y="933553"/>
            <a:ext cx="2342067" cy="112362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E0EE9528-CC30-4406-974A-ECA661785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777" y="2169588"/>
            <a:ext cx="2342067" cy="1145608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71C43C06-E2CF-464C-A84F-0C5F77AC3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778" y="3490369"/>
            <a:ext cx="2614310" cy="1108648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1A6C2E81-A1DF-402A-91CB-E891A9235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60" y="828711"/>
            <a:ext cx="2016788" cy="1148293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65A82643-D8B5-4BBD-92B8-B941F5138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1960" y="2106518"/>
            <a:ext cx="2352505" cy="1208676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81C8416A-F243-4266-BBBF-DB84D9725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2066" y="3559296"/>
            <a:ext cx="2818446" cy="9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9;p34">
            <a:extLst>
              <a:ext uri="{FF2B5EF4-FFF2-40B4-BE49-F238E27FC236}">
                <a16:creationId xmlns:a16="http://schemas.microsoft.com/office/drawing/2014/main" id="{694ECC17-6F95-4B29-A1AD-AE4F078810A9}"/>
              </a:ext>
            </a:extLst>
          </p:cNvPr>
          <p:cNvSpPr/>
          <p:nvPr/>
        </p:nvSpPr>
        <p:spPr>
          <a:xfrm flipH="1">
            <a:off x="817479" y="352134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92;p34">
            <a:extLst>
              <a:ext uri="{FF2B5EF4-FFF2-40B4-BE49-F238E27FC236}">
                <a16:creationId xmlns:a16="http://schemas.microsoft.com/office/drawing/2014/main" id="{10863C0F-43C9-486F-A3A6-D52AD72FAA3A}"/>
              </a:ext>
            </a:extLst>
          </p:cNvPr>
          <p:cNvSpPr/>
          <p:nvPr/>
        </p:nvSpPr>
        <p:spPr>
          <a:xfrm flipH="1">
            <a:off x="467840" y="649860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3;p34">
            <a:extLst>
              <a:ext uri="{FF2B5EF4-FFF2-40B4-BE49-F238E27FC236}">
                <a16:creationId xmlns:a16="http://schemas.microsoft.com/office/drawing/2014/main" id="{7B7CC28D-F680-491B-A2EB-12F59A97061F}"/>
              </a:ext>
            </a:extLst>
          </p:cNvPr>
          <p:cNvSpPr/>
          <p:nvPr/>
        </p:nvSpPr>
        <p:spPr>
          <a:xfrm rot="16200000" flipH="1">
            <a:off x="1142636" y="55311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0;p34">
            <a:extLst>
              <a:ext uri="{FF2B5EF4-FFF2-40B4-BE49-F238E27FC236}">
                <a16:creationId xmlns:a16="http://schemas.microsoft.com/office/drawing/2014/main" id="{E3070CAF-BB91-4800-9208-FDBCC9E76D77}"/>
              </a:ext>
            </a:extLst>
          </p:cNvPr>
          <p:cNvSpPr/>
          <p:nvPr/>
        </p:nvSpPr>
        <p:spPr>
          <a:xfrm flipH="1">
            <a:off x="270213" y="107511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1;p34">
            <a:extLst>
              <a:ext uri="{FF2B5EF4-FFF2-40B4-BE49-F238E27FC236}">
                <a16:creationId xmlns:a16="http://schemas.microsoft.com/office/drawing/2014/main" id="{B52BE2A5-AD1A-4686-B429-F70F9C0F1B80}"/>
              </a:ext>
            </a:extLst>
          </p:cNvPr>
          <p:cNvSpPr/>
          <p:nvPr/>
        </p:nvSpPr>
        <p:spPr>
          <a:xfrm flipH="1">
            <a:off x="426019" y="336943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60;p43">
            <a:extLst>
              <a:ext uri="{FF2B5EF4-FFF2-40B4-BE49-F238E27FC236}">
                <a16:creationId xmlns:a16="http://schemas.microsoft.com/office/drawing/2014/main" id="{AD1BECFA-9862-4330-80FD-7ED059A82251}"/>
              </a:ext>
            </a:extLst>
          </p:cNvPr>
          <p:cNvSpPr txBox="1">
            <a:spLocks/>
          </p:cNvSpPr>
          <p:nvPr/>
        </p:nvSpPr>
        <p:spPr>
          <a:xfrm>
            <a:off x="1201439" y="177110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17" name="Google Shape;386;p34">
            <a:extLst>
              <a:ext uri="{FF2B5EF4-FFF2-40B4-BE49-F238E27FC236}">
                <a16:creationId xmlns:a16="http://schemas.microsoft.com/office/drawing/2014/main" id="{14A5F55D-D0ED-47F2-B75D-6D82080F1682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2036129" y="10751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Crear la siguiente Base de datos y sus registros.</a:t>
            </a:r>
            <a:endParaRPr sz="2000" dirty="0"/>
          </a:p>
        </p:txBody>
      </p:sp>
      <p:cxnSp>
        <p:nvCxnSpPr>
          <p:cNvPr id="18" name="Conector recto de flecha 37">
            <a:extLst>
              <a:ext uri="{FF2B5EF4-FFF2-40B4-BE49-F238E27FC236}">
                <a16:creationId xmlns:a16="http://schemas.microsoft.com/office/drawing/2014/main" id="{7F5EB9D6-0A05-4A6A-B78A-EA3F5E3AD72C}"/>
              </a:ext>
            </a:extLst>
          </p:cNvPr>
          <p:cNvCxnSpPr>
            <a:cxnSpLocks/>
          </p:cNvCxnSpPr>
          <p:nvPr/>
        </p:nvCxnSpPr>
        <p:spPr>
          <a:xfrm>
            <a:off x="1980076" y="2130676"/>
            <a:ext cx="809421" cy="448591"/>
          </a:xfrm>
          <a:prstGeom prst="bentConnector3">
            <a:avLst>
              <a:gd name="adj1" fmla="val 883"/>
            </a:avLst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1237E75-474E-4D19-83E2-6F1E1C553E12}"/>
              </a:ext>
            </a:extLst>
          </p:cNvPr>
          <p:cNvCxnSpPr>
            <a:cxnSpLocks/>
          </p:cNvCxnSpPr>
          <p:nvPr/>
        </p:nvCxnSpPr>
        <p:spPr>
          <a:xfrm>
            <a:off x="3588024" y="3841453"/>
            <a:ext cx="161043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n 34">
            <a:extLst>
              <a:ext uri="{FF2B5EF4-FFF2-40B4-BE49-F238E27FC236}">
                <a16:creationId xmlns:a16="http://schemas.microsoft.com/office/drawing/2014/main" id="{DCFCFF16-8ED4-48C8-84D0-8826B881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6" y="1014421"/>
            <a:ext cx="4457162" cy="973897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61DEFE4A-BF3F-4E36-9BE4-196B6E05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04" y="2109602"/>
            <a:ext cx="5781825" cy="90459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F69B2433-378F-46F7-9CD0-A9E9F7722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87" y="3373389"/>
            <a:ext cx="2868084" cy="863594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3785D7A-B753-494F-AABF-8E87F0BF8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013" y="3393691"/>
            <a:ext cx="2878645" cy="8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9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Crear la siguiente Base de datos y sus registros.</a:t>
            </a:r>
            <a:endParaRPr sz="2000" dirty="0"/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10" name="Google Shape;665;p43">
            <a:extLst>
              <a:ext uri="{FF2B5EF4-FFF2-40B4-BE49-F238E27FC236}">
                <a16:creationId xmlns:a16="http://schemas.microsoft.com/office/drawing/2014/main" id="{190C62D4-C88A-486D-B782-496A176EA851}"/>
              </a:ext>
            </a:extLst>
          </p:cNvPr>
          <p:cNvSpPr txBox="1">
            <a:spLocks/>
          </p:cNvSpPr>
          <p:nvPr/>
        </p:nvSpPr>
        <p:spPr>
          <a:xfrm>
            <a:off x="3632797" y="1375730"/>
            <a:ext cx="1388104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es-MX" dirty="0"/>
              <a:t>Haciendo un clic derecho sobre la carpeta de tablas, vaya y seleccione DIAGRAMS y la opción SHOW VISUALIZATION para poder ver el diagrama.</a:t>
            </a:r>
          </a:p>
          <a:p>
            <a:pPr marL="0" indent="0" algn="ctr"/>
            <a:endParaRPr lang="es-MX" dirty="0"/>
          </a:p>
          <a:p>
            <a:pPr marL="0" indent="0" algn="ctr"/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4B6D11-832A-4AF9-B612-9AFFED0E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99" y="1304523"/>
            <a:ext cx="3095283" cy="2881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E5BC7F7-DCB2-422D-A5BC-B1A276D531E0}"/>
              </a:ext>
            </a:extLst>
          </p:cNvPr>
          <p:cNvCxnSpPr>
            <a:cxnSpLocks/>
          </p:cNvCxnSpPr>
          <p:nvPr/>
        </p:nvCxnSpPr>
        <p:spPr>
          <a:xfrm>
            <a:off x="3822966" y="3833362"/>
            <a:ext cx="925140" cy="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F526EE7-6B5F-4609-82A6-875245E35BE8}"/>
              </a:ext>
            </a:extLst>
          </p:cNvPr>
          <p:cNvCxnSpPr>
            <a:cxnSpLocks/>
          </p:cNvCxnSpPr>
          <p:nvPr/>
        </p:nvCxnSpPr>
        <p:spPr>
          <a:xfrm flipH="1">
            <a:off x="891250" y="1315055"/>
            <a:ext cx="207383" cy="833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3016DAC-742B-4439-90E2-E09FF148B097}"/>
              </a:ext>
            </a:extLst>
          </p:cNvPr>
          <p:cNvCxnSpPr>
            <a:cxnSpLocks/>
          </p:cNvCxnSpPr>
          <p:nvPr/>
        </p:nvCxnSpPr>
        <p:spPr>
          <a:xfrm flipH="1">
            <a:off x="1864140" y="3919987"/>
            <a:ext cx="207383" cy="833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E6A754E-F8F0-4335-9F96-455EE92B5354}"/>
              </a:ext>
            </a:extLst>
          </p:cNvPr>
          <p:cNvCxnSpPr>
            <a:cxnSpLocks/>
          </p:cNvCxnSpPr>
          <p:nvPr/>
        </p:nvCxnSpPr>
        <p:spPr>
          <a:xfrm flipH="1">
            <a:off x="2882898" y="3868571"/>
            <a:ext cx="207383" cy="833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F62E2BB9-1431-4BBD-AE48-235DFAE31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389" y="1304512"/>
            <a:ext cx="3202446" cy="28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Crear una función que sume los valores de la serie Fibonacci.</a:t>
            </a:r>
            <a:endParaRPr sz="2000" dirty="0"/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63" name="Google Shape;386;p34">
            <a:extLst>
              <a:ext uri="{FF2B5EF4-FFF2-40B4-BE49-F238E27FC236}">
                <a16:creationId xmlns:a16="http://schemas.microsoft.com/office/drawing/2014/main" id="{B3B74F38-F35E-4484-AFED-AF1BDF469485}"/>
              </a:ext>
            </a:extLst>
          </p:cNvPr>
          <p:cNvSpPr txBox="1">
            <a:spLocks/>
          </p:cNvSpPr>
          <p:nvPr/>
        </p:nvSpPr>
        <p:spPr>
          <a:xfrm>
            <a:off x="288942" y="953095"/>
            <a:ext cx="1349670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CODIGO.</a:t>
            </a:r>
          </a:p>
        </p:txBody>
      </p:sp>
      <p:sp>
        <p:nvSpPr>
          <p:cNvPr id="64" name="Google Shape;386;p34">
            <a:extLst>
              <a:ext uri="{FF2B5EF4-FFF2-40B4-BE49-F238E27FC236}">
                <a16:creationId xmlns:a16="http://schemas.microsoft.com/office/drawing/2014/main" id="{029C7F64-4AE7-48DB-979A-E08E6E1BF069}"/>
              </a:ext>
            </a:extLst>
          </p:cNvPr>
          <p:cNvSpPr txBox="1">
            <a:spLocks/>
          </p:cNvSpPr>
          <p:nvPr/>
        </p:nvSpPr>
        <p:spPr>
          <a:xfrm>
            <a:off x="0" y="4514070"/>
            <a:ext cx="1793323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EJECUCION.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7C5CAC-9F15-4E9E-9C8F-65D58CBB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22" y="1023735"/>
            <a:ext cx="2660284" cy="3338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A06C46-E721-40A2-ACAF-12C6AD956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809" y="1015303"/>
            <a:ext cx="2588738" cy="3347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60B608-14DF-4D3C-A8F8-E972E9951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142" y="4520296"/>
            <a:ext cx="3189271" cy="430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A4F1D6-7069-4BC1-A994-C58156619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446" y="4514070"/>
            <a:ext cx="2198489" cy="442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Manejo de vistas.</a:t>
            </a:r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11" name="Google Shape;386;p34">
            <a:extLst>
              <a:ext uri="{FF2B5EF4-FFF2-40B4-BE49-F238E27FC236}">
                <a16:creationId xmlns:a16="http://schemas.microsoft.com/office/drawing/2014/main" id="{D13C61E9-7F4F-4921-BA59-EB377F600F53}"/>
              </a:ext>
            </a:extLst>
          </p:cNvPr>
          <p:cNvSpPr txBox="1">
            <a:spLocks/>
          </p:cNvSpPr>
          <p:nvPr/>
        </p:nvSpPr>
        <p:spPr>
          <a:xfrm>
            <a:off x="340954" y="1068936"/>
            <a:ext cx="1349670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CODIGO.</a:t>
            </a:r>
          </a:p>
        </p:txBody>
      </p:sp>
      <p:sp>
        <p:nvSpPr>
          <p:cNvPr id="12" name="Google Shape;386;p34">
            <a:extLst>
              <a:ext uri="{FF2B5EF4-FFF2-40B4-BE49-F238E27FC236}">
                <a16:creationId xmlns:a16="http://schemas.microsoft.com/office/drawing/2014/main" id="{E1841528-532C-4734-888F-CB3F8EADDFBB}"/>
              </a:ext>
            </a:extLst>
          </p:cNvPr>
          <p:cNvSpPr txBox="1">
            <a:spLocks/>
          </p:cNvSpPr>
          <p:nvPr/>
        </p:nvSpPr>
        <p:spPr>
          <a:xfrm>
            <a:off x="340954" y="3409665"/>
            <a:ext cx="1793323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EJECUCION.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EAB960-8C3E-4B11-806E-093FECC3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87" y="1576491"/>
            <a:ext cx="6975425" cy="1561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372AAD9-9849-4C82-93DB-6DC0A4159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508" y="3880984"/>
            <a:ext cx="4582981" cy="5527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Google Shape;386;p34">
            <a:extLst>
              <a:ext uri="{FF2B5EF4-FFF2-40B4-BE49-F238E27FC236}">
                <a16:creationId xmlns:a16="http://schemas.microsoft.com/office/drawing/2014/main" id="{B1D9F638-7D7F-408A-99BE-9A581C075B93}"/>
              </a:ext>
            </a:extLst>
          </p:cNvPr>
          <p:cNvSpPr txBox="1">
            <a:spLocks/>
          </p:cNvSpPr>
          <p:nvPr/>
        </p:nvSpPr>
        <p:spPr>
          <a:xfrm>
            <a:off x="1277950" y="4663839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1050" dirty="0"/>
              <a:t>NOTA: No se adjunta la ejecución debido a que esto conlleva a la muestra de las tablas, la explicación y muestra completa se encuentra en el video.</a:t>
            </a:r>
          </a:p>
        </p:txBody>
      </p:sp>
    </p:spTree>
    <p:extLst>
      <p:ext uri="{BB962C8B-B14F-4D97-AF65-F5344CB8AC3E}">
        <p14:creationId xmlns:p14="http://schemas.microsoft.com/office/powerpoint/2010/main" val="262703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Manejo de TRIGGERS I.</a:t>
            </a:r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9" name="Google Shape;386;p34">
            <a:extLst>
              <a:ext uri="{FF2B5EF4-FFF2-40B4-BE49-F238E27FC236}">
                <a16:creationId xmlns:a16="http://schemas.microsoft.com/office/drawing/2014/main" id="{5545E3B3-C765-40F3-AE0C-8787B74A4780}"/>
              </a:ext>
            </a:extLst>
          </p:cNvPr>
          <p:cNvSpPr txBox="1">
            <a:spLocks/>
          </p:cNvSpPr>
          <p:nvPr/>
        </p:nvSpPr>
        <p:spPr>
          <a:xfrm>
            <a:off x="423631" y="995022"/>
            <a:ext cx="2887217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CODIGO INSERTAR.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C11CC9-6BE3-436B-8F80-0338DB6B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62" y="1443054"/>
            <a:ext cx="4399025" cy="1764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744E84-4DAC-4F5C-B98E-B21FA69BD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857" y="3406251"/>
            <a:ext cx="4908423" cy="1537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9AF9057-600F-4984-87E3-034145AC4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114"/>
          <a:stretch/>
        </p:blipFill>
        <p:spPr>
          <a:xfrm>
            <a:off x="4318255" y="1003175"/>
            <a:ext cx="4399025" cy="121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Google Shape;386;p34">
            <a:extLst>
              <a:ext uri="{FF2B5EF4-FFF2-40B4-BE49-F238E27FC236}">
                <a16:creationId xmlns:a16="http://schemas.microsoft.com/office/drawing/2014/main" id="{89454A1A-54AF-4356-99EA-FDC044035A1E}"/>
              </a:ext>
            </a:extLst>
          </p:cNvPr>
          <p:cNvSpPr txBox="1">
            <a:spLocks/>
          </p:cNvSpPr>
          <p:nvPr/>
        </p:nvSpPr>
        <p:spPr>
          <a:xfrm>
            <a:off x="801820" y="3903494"/>
            <a:ext cx="2887217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CODIGO MODIFICAR.</a:t>
            </a:r>
          </a:p>
        </p:txBody>
      </p:sp>
      <p:sp>
        <p:nvSpPr>
          <p:cNvPr id="17" name="Google Shape;386;p34">
            <a:extLst>
              <a:ext uri="{FF2B5EF4-FFF2-40B4-BE49-F238E27FC236}">
                <a16:creationId xmlns:a16="http://schemas.microsoft.com/office/drawing/2014/main" id="{A758BC0E-D2CB-44C0-B6FA-426E331A8EDE}"/>
              </a:ext>
            </a:extLst>
          </p:cNvPr>
          <p:cNvSpPr txBox="1">
            <a:spLocks/>
          </p:cNvSpPr>
          <p:nvPr/>
        </p:nvSpPr>
        <p:spPr>
          <a:xfrm>
            <a:off x="6147977" y="1656135"/>
            <a:ext cx="3138263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1050" dirty="0"/>
              <a:t>NOTA: No se adjunta la ejecución debido a que esto conlleva a la muestra de las tablas, la explicación y muestra completa se encuentra en el video.</a:t>
            </a:r>
          </a:p>
        </p:txBody>
      </p:sp>
    </p:spTree>
    <p:extLst>
      <p:ext uri="{BB962C8B-B14F-4D97-AF65-F5344CB8AC3E}">
        <p14:creationId xmlns:p14="http://schemas.microsoft.com/office/powerpoint/2010/main" val="26708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Manejo de TRIGGERS II.</a:t>
            </a:r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9" name="Google Shape;386;p34">
            <a:extLst>
              <a:ext uri="{FF2B5EF4-FFF2-40B4-BE49-F238E27FC236}">
                <a16:creationId xmlns:a16="http://schemas.microsoft.com/office/drawing/2014/main" id="{44412818-9CA5-4C13-AAF2-4507F3180FE9}"/>
              </a:ext>
            </a:extLst>
          </p:cNvPr>
          <p:cNvSpPr txBox="1">
            <a:spLocks/>
          </p:cNvSpPr>
          <p:nvPr/>
        </p:nvSpPr>
        <p:spPr>
          <a:xfrm>
            <a:off x="1041370" y="1311176"/>
            <a:ext cx="1349670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CODIGO.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43F991-60D3-4D71-A99F-78A83957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040" y="2073891"/>
            <a:ext cx="4003919" cy="1346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Google Shape;386;p34">
            <a:extLst>
              <a:ext uri="{FF2B5EF4-FFF2-40B4-BE49-F238E27FC236}">
                <a16:creationId xmlns:a16="http://schemas.microsoft.com/office/drawing/2014/main" id="{C7B07DA1-40F0-4CAF-9EA3-329180AE213A}"/>
              </a:ext>
            </a:extLst>
          </p:cNvPr>
          <p:cNvSpPr txBox="1">
            <a:spLocks/>
          </p:cNvSpPr>
          <p:nvPr/>
        </p:nvSpPr>
        <p:spPr>
          <a:xfrm>
            <a:off x="1277950" y="4663839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1050" dirty="0"/>
              <a:t>NOTA: No se adjunta la ejecución debido a que esto conlleva a la muestra de las tablas, la explicación y muestra completa se encuentra en el video.</a:t>
            </a:r>
          </a:p>
        </p:txBody>
      </p:sp>
    </p:spTree>
    <p:extLst>
      <p:ext uri="{BB962C8B-B14F-4D97-AF65-F5344CB8AC3E}">
        <p14:creationId xmlns:p14="http://schemas.microsoft.com/office/powerpoint/2010/main" val="54224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Manejo de TRIGGERS III.</a:t>
            </a:r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9" name="Google Shape;386;p34">
            <a:extLst>
              <a:ext uri="{FF2B5EF4-FFF2-40B4-BE49-F238E27FC236}">
                <a16:creationId xmlns:a16="http://schemas.microsoft.com/office/drawing/2014/main" id="{106D9A3C-0C3F-41AB-B516-79D33DF0ED68}"/>
              </a:ext>
            </a:extLst>
          </p:cNvPr>
          <p:cNvSpPr txBox="1">
            <a:spLocks/>
          </p:cNvSpPr>
          <p:nvPr/>
        </p:nvSpPr>
        <p:spPr>
          <a:xfrm>
            <a:off x="1605847" y="3817251"/>
            <a:ext cx="1349670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CODIGO.</a:t>
            </a:r>
          </a:p>
        </p:txBody>
      </p:sp>
      <p:sp>
        <p:nvSpPr>
          <p:cNvPr id="10" name="Google Shape;386;p34">
            <a:extLst>
              <a:ext uri="{FF2B5EF4-FFF2-40B4-BE49-F238E27FC236}">
                <a16:creationId xmlns:a16="http://schemas.microsoft.com/office/drawing/2014/main" id="{0A736BC9-F5AF-4BCA-A34C-E87932C5B286}"/>
              </a:ext>
            </a:extLst>
          </p:cNvPr>
          <p:cNvSpPr txBox="1">
            <a:spLocks/>
          </p:cNvSpPr>
          <p:nvPr/>
        </p:nvSpPr>
        <p:spPr>
          <a:xfrm>
            <a:off x="437623" y="910662"/>
            <a:ext cx="2517894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TABLA AÑADIDA.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BB2348-D1D3-40FF-9FFA-3E29DE353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0" y="1325062"/>
            <a:ext cx="3134035" cy="1943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645D59-F7D2-4C00-B4D2-3E28E0D93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20" y="3426183"/>
            <a:ext cx="5676053" cy="1167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Google Shape;386;p34">
            <a:extLst>
              <a:ext uri="{FF2B5EF4-FFF2-40B4-BE49-F238E27FC236}">
                <a16:creationId xmlns:a16="http://schemas.microsoft.com/office/drawing/2014/main" id="{ED1C69E7-2C57-464B-B451-60381C5914A7}"/>
              </a:ext>
            </a:extLst>
          </p:cNvPr>
          <p:cNvSpPr txBox="1">
            <a:spLocks/>
          </p:cNvSpPr>
          <p:nvPr/>
        </p:nvSpPr>
        <p:spPr>
          <a:xfrm>
            <a:off x="1277950" y="4663839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1050" dirty="0"/>
              <a:t>NOTA: No se adjunta la ejecución debido a que esto conlleva a la muestra de las tablas, la explicación y muestra completa se encuentra en el video.</a:t>
            </a:r>
          </a:p>
        </p:txBody>
      </p:sp>
    </p:spTree>
    <p:extLst>
      <p:ext uri="{BB962C8B-B14F-4D97-AF65-F5344CB8AC3E}">
        <p14:creationId xmlns:p14="http://schemas.microsoft.com/office/powerpoint/2010/main" val="256075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Crear una consulta SQL que haga uso de todas las tablas.</a:t>
            </a:r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9" name="Google Shape;386;p34">
            <a:extLst>
              <a:ext uri="{FF2B5EF4-FFF2-40B4-BE49-F238E27FC236}">
                <a16:creationId xmlns:a16="http://schemas.microsoft.com/office/drawing/2014/main" id="{FE99CC63-033D-4CA5-83CC-F6385A53E43E}"/>
              </a:ext>
            </a:extLst>
          </p:cNvPr>
          <p:cNvSpPr txBox="1">
            <a:spLocks/>
          </p:cNvSpPr>
          <p:nvPr/>
        </p:nvSpPr>
        <p:spPr>
          <a:xfrm>
            <a:off x="775152" y="1401523"/>
            <a:ext cx="1349670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CODIGO.</a:t>
            </a:r>
          </a:p>
        </p:txBody>
      </p:sp>
      <p:sp>
        <p:nvSpPr>
          <p:cNvPr id="10" name="Google Shape;386;p34">
            <a:extLst>
              <a:ext uri="{FF2B5EF4-FFF2-40B4-BE49-F238E27FC236}">
                <a16:creationId xmlns:a16="http://schemas.microsoft.com/office/drawing/2014/main" id="{6E429F2E-7065-4A3B-98EF-BC4406243922}"/>
              </a:ext>
            </a:extLst>
          </p:cNvPr>
          <p:cNvSpPr txBox="1">
            <a:spLocks/>
          </p:cNvSpPr>
          <p:nvPr/>
        </p:nvSpPr>
        <p:spPr>
          <a:xfrm>
            <a:off x="709185" y="3409528"/>
            <a:ext cx="1793323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EJECUCION.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5ABF21-29D2-45BA-A7EF-AFC88BE88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73" y="1833950"/>
            <a:ext cx="6488853" cy="1458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C3AB2D-A120-4EC2-9188-9F2A1E181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582" y="3855253"/>
            <a:ext cx="3556833" cy="831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10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092298" y="583163"/>
            <a:ext cx="495940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POR SU ATENCION!</a:t>
            </a:r>
            <a:endParaRPr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D786CEBE-FB50-42B4-9B73-27E1EAA9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33" y="4650801"/>
            <a:ext cx="2341067" cy="5425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68C3365-75F2-4692-BE28-C8D56344D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403" y="2886180"/>
            <a:ext cx="2961063" cy="139871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878DF20-399D-4478-906B-A3C28822E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822" y="3316505"/>
            <a:ext cx="1523697" cy="719750"/>
          </a:xfrm>
          <a:prstGeom prst="rect">
            <a:avLst/>
          </a:prstGeom>
        </p:spPr>
      </p:pic>
      <p:sp>
        <p:nvSpPr>
          <p:cNvPr id="20" name="Google Shape;335;p27">
            <a:extLst>
              <a:ext uri="{FF2B5EF4-FFF2-40B4-BE49-F238E27FC236}">
                <a16:creationId xmlns:a16="http://schemas.microsoft.com/office/drawing/2014/main" id="{567E0279-C971-4530-B058-FBA60D22BB3D}"/>
              </a:ext>
            </a:extLst>
          </p:cNvPr>
          <p:cNvSpPr txBox="1">
            <a:spLocks/>
          </p:cNvSpPr>
          <p:nvPr/>
        </p:nvSpPr>
        <p:spPr>
          <a:xfrm>
            <a:off x="2923333" y="3133416"/>
            <a:ext cx="4365137" cy="88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s-BO" sz="2100" dirty="0">
                <a:solidFill>
                  <a:schemeClr val="dk2"/>
                </a:solidFill>
                <a:hlinkClick r:id="rId5"/>
              </a:rPr>
              <a:t>everticona123@gmail.com</a:t>
            </a:r>
            <a:endParaRPr lang="es-BO" sz="2100" dirty="0">
              <a:solidFill>
                <a:schemeClr val="dk2"/>
              </a:solidFill>
            </a:endParaRPr>
          </a:p>
          <a:p>
            <a:pPr marL="0" indent="0" algn="l"/>
            <a:endParaRPr lang="es-BO" sz="2100" dirty="0">
              <a:solidFill>
                <a:schemeClr val="dk2"/>
              </a:solidFill>
            </a:endParaRPr>
          </a:p>
          <a:p>
            <a:pPr marL="0" indent="0" algn="l"/>
            <a:r>
              <a:rPr lang="es-BO" sz="2100" dirty="0">
                <a:solidFill>
                  <a:schemeClr val="bg1"/>
                </a:solidFill>
              </a:rPr>
              <a:t>+591 60614566</a:t>
            </a:r>
          </a:p>
        </p:txBody>
      </p:sp>
      <p:sp>
        <p:nvSpPr>
          <p:cNvPr id="24" name="Google Shape;335;p27">
            <a:extLst>
              <a:ext uri="{FF2B5EF4-FFF2-40B4-BE49-F238E27FC236}">
                <a16:creationId xmlns:a16="http://schemas.microsoft.com/office/drawing/2014/main" id="{D39BD1B8-7BC7-459B-9DF8-1E4839C5E36E}"/>
              </a:ext>
            </a:extLst>
          </p:cNvPr>
          <p:cNvSpPr txBox="1">
            <a:spLocks/>
          </p:cNvSpPr>
          <p:nvPr/>
        </p:nvSpPr>
        <p:spPr>
          <a:xfrm>
            <a:off x="0" y="4774836"/>
            <a:ext cx="2803884" cy="2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naheim"/>
              <a:buNone/>
              <a:defRPr sz="21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s-BO" sz="1400" b="1" dirty="0">
                <a:solidFill>
                  <a:schemeClr val="tx1"/>
                </a:solidFill>
              </a:rPr>
              <a:t>EL ALTO, NOVIEMBRE DE 2022</a:t>
            </a:r>
          </a:p>
        </p:txBody>
      </p:sp>
      <p:grpSp>
        <p:nvGrpSpPr>
          <p:cNvPr id="26" name="Google Shape;5507;p64">
            <a:extLst>
              <a:ext uri="{FF2B5EF4-FFF2-40B4-BE49-F238E27FC236}">
                <a16:creationId xmlns:a16="http://schemas.microsoft.com/office/drawing/2014/main" id="{1A8B0DD6-399B-40BA-9AE2-5A967659A4B1}"/>
              </a:ext>
            </a:extLst>
          </p:cNvPr>
          <p:cNvGrpSpPr/>
          <p:nvPr/>
        </p:nvGrpSpPr>
        <p:grpSpPr>
          <a:xfrm>
            <a:off x="2612244" y="3694272"/>
            <a:ext cx="204663" cy="363007"/>
            <a:chOff x="2593102" y="2288778"/>
            <a:chExt cx="204663" cy="363007"/>
          </a:xfrm>
        </p:grpSpPr>
        <p:sp>
          <p:nvSpPr>
            <p:cNvPr id="27" name="Google Shape;5508;p64">
              <a:extLst>
                <a:ext uri="{FF2B5EF4-FFF2-40B4-BE49-F238E27FC236}">
                  <a16:creationId xmlns:a16="http://schemas.microsoft.com/office/drawing/2014/main" id="{69B8ADC5-DB28-4546-AE0F-C9DA64B9A7EF}"/>
                </a:ext>
              </a:extLst>
            </p:cNvPr>
            <p:cNvSpPr/>
            <p:nvPr/>
          </p:nvSpPr>
          <p:spPr>
            <a:xfrm>
              <a:off x="2753837" y="2310636"/>
              <a:ext cx="43928" cy="297431"/>
            </a:xfrm>
            <a:custGeom>
              <a:avLst/>
              <a:gdLst/>
              <a:ahLst/>
              <a:cxnLst/>
              <a:rect l="l" t="t" r="r" b="b"/>
              <a:pathLst>
                <a:path w="1672" h="11321" extrusionOk="0">
                  <a:moveTo>
                    <a:pt x="0" y="0"/>
                  </a:moveTo>
                  <a:lnTo>
                    <a:pt x="0" y="11320"/>
                  </a:lnTo>
                  <a:lnTo>
                    <a:pt x="1672" y="10481"/>
                  </a:lnTo>
                  <a:lnTo>
                    <a:pt x="1672" y="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09;p64">
              <a:extLst>
                <a:ext uri="{FF2B5EF4-FFF2-40B4-BE49-F238E27FC236}">
                  <a16:creationId xmlns:a16="http://schemas.microsoft.com/office/drawing/2014/main" id="{3140EAD9-562E-4485-8766-FCA8E9607846}"/>
                </a:ext>
              </a:extLst>
            </p:cNvPr>
            <p:cNvSpPr/>
            <p:nvPr/>
          </p:nvSpPr>
          <p:spPr>
            <a:xfrm>
              <a:off x="2593102" y="2310636"/>
              <a:ext cx="182620" cy="297431"/>
            </a:xfrm>
            <a:custGeom>
              <a:avLst/>
              <a:gdLst/>
              <a:ahLst/>
              <a:cxnLst/>
              <a:rect l="l" t="t" r="r" b="b"/>
              <a:pathLst>
                <a:path w="6951" h="11321" extrusionOk="0">
                  <a:moveTo>
                    <a:pt x="6951" y="0"/>
                  </a:moveTo>
                  <a:lnTo>
                    <a:pt x="1" y="833"/>
                  </a:lnTo>
                  <a:lnTo>
                    <a:pt x="1" y="10481"/>
                  </a:lnTo>
                  <a:lnTo>
                    <a:pt x="6951" y="11320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BF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10;p64">
              <a:extLst>
                <a:ext uri="{FF2B5EF4-FFF2-40B4-BE49-F238E27FC236}">
                  <a16:creationId xmlns:a16="http://schemas.microsoft.com/office/drawing/2014/main" id="{003CAC88-08D9-4455-8CA4-1C7DD8A5CD0E}"/>
                </a:ext>
              </a:extLst>
            </p:cNvPr>
            <p:cNvSpPr/>
            <p:nvPr/>
          </p:nvSpPr>
          <p:spPr>
            <a:xfrm>
              <a:off x="2753837" y="2585972"/>
              <a:ext cx="43928" cy="65813"/>
            </a:xfrm>
            <a:custGeom>
              <a:avLst/>
              <a:gdLst/>
              <a:ahLst/>
              <a:cxnLst/>
              <a:rect l="l" t="t" r="r" b="b"/>
              <a:pathLst>
                <a:path w="1672" h="2505" extrusionOk="0">
                  <a:moveTo>
                    <a:pt x="833" y="1"/>
                  </a:moveTo>
                  <a:lnTo>
                    <a:pt x="0" y="2505"/>
                  </a:lnTo>
                  <a:lnTo>
                    <a:pt x="833" y="2505"/>
                  </a:lnTo>
                  <a:cubicBezTo>
                    <a:pt x="1297" y="2505"/>
                    <a:pt x="1665" y="2130"/>
                    <a:pt x="1672" y="1673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6F7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11;p64">
              <a:extLst>
                <a:ext uri="{FF2B5EF4-FFF2-40B4-BE49-F238E27FC236}">
                  <a16:creationId xmlns:a16="http://schemas.microsoft.com/office/drawing/2014/main" id="{02D40363-19C7-429C-BF34-64A4A794D0ED}"/>
                </a:ext>
              </a:extLst>
            </p:cNvPr>
            <p:cNvSpPr/>
            <p:nvPr/>
          </p:nvSpPr>
          <p:spPr>
            <a:xfrm>
              <a:off x="2753837" y="2288778"/>
              <a:ext cx="43928" cy="43744"/>
            </a:xfrm>
            <a:custGeom>
              <a:avLst/>
              <a:gdLst/>
              <a:ahLst/>
              <a:cxnLst/>
              <a:rect l="l" t="t" r="r" b="b"/>
              <a:pathLst>
                <a:path w="1672" h="1665" extrusionOk="0">
                  <a:moveTo>
                    <a:pt x="0" y="0"/>
                  </a:moveTo>
                  <a:lnTo>
                    <a:pt x="833" y="1665"/>
                  </a:lnTo>
                  <a:lnTo>
                    <a:pt x="1672" y="1665"/>
                  </a:lnTo>
                  <a:lnTo>
                    <a:pt x="1672" y="832"/>
                  </a:lnTo>
                  <a:cubicBezTo>
                    <a:pt x="1665" y="375"/>
                    <a:pt x="1297" y="0"/>
                    <a:pt x="833" y="0"/>
                  </a:cubicBezTo>
                  <a:close/>
                </a:path>
              </a:pathLst>
            </a:custGeom>
            <a:solidFill>
              <a:srgbClr val="6F7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12;p64">
              <a:extLst>
                <a:ext uri="{FF2B5EF4-FFF2-40B4-BE49-F238E27FC236}">
                  <a16:creationId xmlns:a16="http://schemas.microsoft.com/office/drawing/2014/main" id="{65360539-924B-46CC-AD68-C864FCD6DC87}"/>
                </a:ext>
              </a:extLst>
            </p:cNvPr>
            <p:cNvSpPr/>
            <p:nvPr/>
          </p:nvSpPr>
          <p:spPr>
            <a:xfrm>
              <a:off x="2593102" y="2585972"/>
              <a:ext cx="182620" cy="65813"/>
            </a:xfrm>
            <a:custGeom>
              <a:avLst/>
              <a:gdLst/>
              <a:ahLst/>
              <a:cxnLst/>
              <a:rect l="l" t="t" r="r" b="b"/>
              <a:pathLst>
                <a:path w="6951" h="2505" extrusionOk="0">
                  <a:moveTo>
                    <a:pt x="1" y="1"/>
                  </a:moveTo>
                  <a:lnTo>
                    <a:pt x="1" y="1673"/>
                  </a:lnTo>
                  <a:cubicBezTo>
                    <a:pt x="8" y="2130"/>
                    <a:pt x="375" y="2505"/>
                    <a:pt x="840" y="2505"/>
                  </a:cubicBezTo>
                  <a:lnTo>
                    <a:pt x="6118" y="2505"/>
                  </a:lnTo>
                  <a:cubicBezTo>
                    <a:pt x="6576" y="2505"/>
                    <a:pt x="6951" y="2130"/>
                    <a:pt x="6951" y="1673"/>
                  </a:cubicBezTo>
                  <a:lnTo>
                    <a:pt x="6951" y="1"/>
                  </a:lnTo>
                  <a:close/>
                </a:path>
              </a:pathLst>
            </a:custGeom>
            <a:solidFill>
              <a:srgbClr val="A1B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13;p64">
              <a:extLst>
                <a:ext uri="{FF2B5EF4-FFF2-40B4-BE49-F238E27FC236}">
                  <a16:creationId xmlns:a16="http://schemas.microsoft.com/office/drawing/2014/main" id="{2965EDC8-8EC1-46D6-B56B-6FE38EF0A02E}"/>
                </a:ext>
              </a:extLst>
            </p:cNvPr>
            <p:cNvSpPr/>
            <p:nvPr/>
          </p:nvSpPr>
          <p:spPr>
            <a:xfrm>
              <a:off x="2593102" y="2288778"/>
              <a:ext cx="182620" cy="43744"/>
            </a:xfrm>
            <a:custGeom>
              <a:avLst/>
              <a:gdLst/>
              <a:ahLst/>
              <a:cxnLst/>
              <a:rect l="l" t="t" r="r" b="b"/>
              <a:pathLst>
                <a:path w="6951" h="1665" extrusionOk="0">
                  <a:moveTo>
                    <a:pt x="840" y="0"/>
                  </a:moveTo>
                  <a:cubicBezTo>
                    <a:pt x="375" y="0"/>
                    <a:pt x="8" y="375"/>
                    <a:pt x="1" y="832"/>
                  </a:cubicBezTo>
                  <a:lnTo>
                    <a:pt x="1" y="1665"/>
                  </a:lnTo>
                  <a:lnTo>
                    <a:pt x="6951" y="1665"/>
                  </a:lnTo>
                  <a:lnTo>
                    <a:pt x="6951" y="832"/>
                  </a:lnTo>
                  <a:cubicBezTo>
                    <a:pt x="6951" y="375"/>
                    <a:pt x="6576" y="0"/>
                    <a:pt x="6118" y="0"/>
                  </a:cubicBezTo>
                  <a:close/>
                </a:path>
              </a:pathLst>
            </a:custGeom>
            <a:solidFill>
              <a:srgbClr val="A1B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14;p64">
              <a:extLst>
                <a:ext uri="{FF2B5EF4-FFF2-40B4-BE49-F238E27FC236}">
                  <a16:creationId xmlns:a16="http://schemas.microsoft.com/office/drawing/2014/main" id="{14E496DD-9B34-48D1-86B6-A918ADDE358E}"/>
                </a:ext>
              </a:extLst>
            </p:cNvPr>
            <p:cNvSpPr/>
            <p:nvPr/>
          </p:nvSpPr>
          <p:spPr>
            <a:xfrm>
              <a:off x="2688050" y="2305172"/>
              <a:ext cx="36650" cy="10956"/>
            </a:xfrm>
            <a:custGeom>
              <a:avLst/>
              <a:gdLst/>
              <a:ahLst/>
              <a:cxnLst/>
              <a:rect l="l" t="t" r="r" b="b"/>
              <a:pathLst>
                <a:path w="1395" h="417" extrusionOk="0">
                  <a:moveTo>
                    <a:pt x="285" y="0"/>
                  </a:moveTo>
                  <a:cubicBezTo>
                    <a:pt x="0" y="0"/>
                    <a:pt x="0" y="416"/>
                    <a:pt x="285" y="416"/>
                  </a:cubicBezTo>
                  <a:lnTo>
                    <a:pt x="1117" y="416"/>
                  </a:lnTo>
                  <a:cubicBezTo>
                    <a:pt x="1395" y="416"/>
                    <a:pt x="1395" y="0"/>
                    <a:pt x="1117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15;p64">
              <a:extLst>
                <a:ext uri="{FF2B5EF4-FFF2-40B4-BE49-F238E27FC236}">
                  <a16:creationId xmlns:a16="http://schemas.microsoft.com/office/drawing/2014/main" id="{816037D9-DFC7-42CB-83F0-F2601AAD82A9}"/>
                </a:ext>
              </a:extLst>
            </p:cNvPr>
            <p:cNvSpPr/>
            <p:nvPr/>
          </p:nvSpPr>
          <p:spPr>
            <a:xfrm>
              <a:off x="2684399" y="2607857"/>
              <a:ext cx="22069" cy="2206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4" y="0"/>
                  </a:moveTo>
                  <a:cubicBezTo>
                    <a:pt x="188" y="0"/>
                    <a:pt x="1" y="188"/>
                    <a:pt x="1" y="423"/>
                  </a:cubicBezTo>
                  <a:cubicBezTo>
                    <a:pt x="1" y="652"/>
                    <a:pt x="188" y="840"/>
                    <a:pt x="424" y="840"/>
                  </a:cubicBezTo>
                  <a:cubicBezTo>
                    <a:pt x="653" y="840"/>
                    <a:pt x="840" y="652"/>
                    <a:pt x="840" y="423"/>
                  </a:cubicBezTo>
                  <a:cubicBezTo>
                    <a:pt x="840" y="188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16;p64">
              <a:extLst>
                <a:ext uri="{FF2B5EF4-FFF2-40B4-BE49-F238E27FC236}">
                  <a16:creationId xmlns:a16="http://schemas.microsoft.com/office/drawing/2014/main" id="{A4520A3C-9DFF-4E2E-9DAD-460B8450B202}"/>
                </a:ext>
              </a:extLst>
            </p:cNvPr>
            <p:cNvSpPr/>
            <p:nvPr/>
          </p:nvSpPr>
          <p:spPr>
            <a:xfrm>
              <a:off x="2668004" y="2305172"/>
              <a:ext cx="10956" cy="10956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8" y="0"/>
                  </a:moveTo>
                  <a:cubicBezTo>
                    <a:pt x="97" y="0"/>
                    <a:pt x="0" y="97"/>
                    <a:pt x="0" y="208"/>
                  </a:cubicBezTo>
                  <a:cubicBezTo>
                    <a:pt x="0" y="326"/>
                    <a:pt x="97" y="416"/>
                    <a:pt x="208" y="416"/>
                  </a:cubicBezTo>
                  <a:cubicBezTo>
                    <a:pt x="326" y="416"/>
                    <a:pt x="417" y="326"/>
                    <a:pt x="417" y="208"/>
                  </a:cubicBezTo>
                  <a:cubicBezTo>
                    <a:pt x="417" y="97"/>
                    <a:pt x="326" y="0"/>
                    <a:pt x="208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6040;p64">
            <a:extLst>
              <a:ext uri="{FF2B5EF4-FFF2-40B4-BE49-F238E27FC236}">
                <a16:creationId xmlns:a16="http://schemas.microsoft.com/office/drawing/2014/main" id="{648F1507-9C0C-4349-BF2A-EEC1139186A8}"/>
              </a:ext>
            </a:extLst>
          </p:cNvPr>
          <p:cNvGrpSpPr/>
          <p:nvPr/>
        </p:nvGrpSpPr>
        <p:grpSpPr>
          <a:xfrm>
            <a:off x="2520211" y="3141204"/>
            <a:ext cx="388728" cy="358383"/>
            <a:chOff x="7385600" y="4177035"/>
            <a:chExt cx="388728" cy="358383"/>
          </a:xfrm>
        </p:grpSpPr>
        <p:sp>
          <p:nvSpPr>
            <p:cNvPr id="37" name="Google Shape;6041;p64">
              <a:extLst>
                <a:ext uri="{FF2B5EF4-FFF2-40B4-BE49-F238E27FC236}">
                  <a16:creationId xmlns:a16="http://schemas.microsoft.com/office/drawing/2014/main" id="{8ADEA1BD-9BF9-4761-BFFB-38B44C452EA7}"/>
                </a:ext>
              </a:extLst>
            </p:cNvPr>
            <p:cNvSpPr/>
            <p:nvPr/>
          </p:nvSpPr>
          <p:spPr>
            <a:xfrm>
              <a:off x="7385600" y="4314808"/>
              <a:ext cx="230541" cy="220610"/>
            </a:xfrm>
            <a:custGeom>
              <a:avLst/>
              <a:gdLst/>
              <a:ahLst/>
              <a:cxnLst/>
              <a:rect l="l" t="t" r="r" b="b"/>
              <a:pathLst>
                <a:path w="8775" h="8397" extrusionOk="0">
                  <a:moveTo>
                    <a:pt x="6790" y="0"/>
                  </a:moveTo>
                  <a:cubicBezTo>
                    <a:pt x="6786" y="0"/>
                    <a:pt x="6781" y="0"/>
                    <a:pt x="6777" y="0"/>
                  </a:cubicBezTo>
                  <a:lnTo>
                    <a:pt x="1942" y="35"/>
                  </a:lnTo>
                  <a:cubicBezTo>
                    <a:pt x="867" y="49"/>
                    <a:pt x="0" y="923"/>
                    <a:pt x="7" y="1998"/>
                  </a:cubicBezTo>
                  <a:lnTo>
                    <a:pt x="35" y="4939"/>
                  </a:lnTo>
                  <a:cubicBezTo>
                    <a:pt x="42" y="6017"/>
                    <a:pt x="916" y="6874"/>
                    <a:pt x="1985" y="6874"/>
                  </a:cubicBezTo>
                  <a:cubicBezTo>
                    <a:pt x="1989" y="6874"/>
                    <a:pt x="1994" y="6874"/>
                    <a:pt x="1998" y="6874"/>
                  </a:cubicBezTo>
                  <a:lnTo>
                    <a:pt x="4474" y="6860"/>
                  </a:lnTo>
                  <a:cubicBezTo>
                    <a:pt x="4478" y="6860"/>
                    <a:pt x="4481" y="6859"/>
                    <a:pt x="4485" y="6859"/>
                  </a:cubicBezTo>
                  <a:cubicBezTo>
                    <a:pt x="4522" y="6859"/>
                    <a:pt x="4551" y="6892"/>
                    <a:pt x="4557" y="6930"/>
                  </a:cubicBezTo>
                  <a:cubicBezTo>
                    <a:pt x="4613" y="7172"/>
                    <a:pt x="4738" y="8005"/>
                    <a:pt x="3982" y="8248"/>
                  </a:cubicBezTo>
                  <a:cubicBezTo>
                    <a:pt x="3919" y="8261"/>
                    <a:pt x="3919" y="8352"/>
                    <a:pt x="3989" y="8359"/>
                  </a:cubicBezTo>
                  <a:cubicBezTo>
                    <a:pt x="4102" y="8379"/>
                    <a:pt x="4244" y="8397"/>
                    <a:pt x="4399" y="8397"/>
                  </a:cubicBezTo>
                  <a:cubicBezTo>
                    <a:pt x="4974" y="8397"/>
                    <a:pt x="5715" y="8155"/>
                    <a:pt x="5737" y="6937"/>
                  </a:cubicBezTo>
                  <a:cubicBezTo>
                    <a:pt x="5737" y="6888"/>
                    <a:pt x="5771" y="6846"/>
                    <a:pt x="5820" y="6846"/>
                  </a:cubicBezTo>
                  <a:lnTo>
                    <a:pt x="6832" y="6839"/>
                  </a:lnTo>
                  <a:cubicBezTo>
                    <a:pt x="7908" y="6826"/>
                    <a:pt x="8775" y="5952"/>
                    <a:pt x="8768" y="4877"/>
                  </a:cubicBezTo>
                  <a:lnTo>
                    <a:pt x="8747" y="1936"/>
                  </a:lnTo>
                  <a:cubicBezTo>
                    <a:pt x="8733" y="858"/>
                    <a:pt x="7859" y="0"/>
                    <a:pt x="6790" y="0"/>
                  </a:cubicBez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42;p64">
              <a:extLst>
                <a:ext uri="{FF2B5EF4-FFF2-40B4-BE49-F238E27FC236}">
                  <a16:creationId xmlns:a16="http://schemas.microsoft.com/office/drawing/2014/main" id="{7BA22FE2-1577-48FC-BCA2-FEC89670A683}"/>
                </a:ext>
              </a:extLst>
            </p:cNvPr>
            <p:cNvSpPr/>
            <p:nvPr/>
          </p:nvSpPr>
          <p:spPr>
            <a:xfrm>
              <a:off x="7541212" y="4315176"/>
              <a:ext cx="74561" cy="179704"/>
            </a:xfrm>
            <a:custGeom>
              <a:avLst/>
              <a:gdLst/>
              <a:ahLst/>
              <a:cxnLst/>
              <a:rect l="l" t="t" r="r" b="b"/>
              <a:pathLst>
                <a:path w="2838" h="6840" extrusionOk="0">
                  <a:moveTo>
                    <a:pt x="1" y="0"/>
                  </a:moveTo>
                  <a:cubicBezTo>
                    <a:pt x="1076" y="7"/>
                    <a:pt x="1943" y="881"/>
                    <a:pt x="1950" y="1956"/>
                  </a:cubicBezTo>
                  <a:lnTo>
                    <a:pt x="1950" y="4890"/>
                  </a:lnTo>
                  <a:cubicBezTo>
                    <a:pt x="1943" y="5965"/>
                    <a:pt x="1076" y="6839"/>
                    <a:pt x="1" y="6839"/>
                  </a:cubicBezTo>
                  <a:lnTo>
                    <a:pt x="889" y="6839"/>
                  </a:lnTo>
                  <a:cubicBezTo>
                    <a:pt x="1964" y="6839"/>
                    <a:pt x="2838" y="5965"/>
                    <a:pt x="2838" y="4890"/>
                  </a:cubicBezTo>
                  <a:lnTo>
                    <a:pt x="2838" y="1956"/>
                  </a:lnTo>
                  <a:cubicBezTo>
                    <a:pt x="2838" y="881"/>
                    <a:pt x="1964" y="7"/>
                    <a:pt x="889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43;p64">
              <a:extLst>
                <a:ext uri="{FF2B5EF4-FFF2-40B4-BE49-F238E27FC236}">
                  <a16:creationId xmlns:a16="http://schemas.microsoft.com/office/drawing/2014/main" id="{7EB2B92B-B10F-4451-B61E-52CE5C16A262}"/>
                </a:ext>
              </a:extLst>
            </p:cNvPr>
            <p:cNvSpPr/>
            <p:nvPr/>
          </p:nvSpPr>
          <p:spPr>
            <a:xfrm>
              <a:off x="7435334" y="4177035"/>
              <a:ext cx="338994" cy="281011"/>
            </a:xfrm>
            <a:custGeom>
              <a:avLst/>
              <a:gdLst/>
              <a:ahLst/>
              <a:cxnLst/>
              <a:rect l="l" t="t" r="r" b="b"/>
              <a:pathLst>
                <a:path w="12903" h="10696" extrusionOk="0">
                  <a:moveTo>
                    <a:pt x="1908" y="1"/>
                  </a:moveTo>
                  <a:cubicBezTo>
                    <a:pt x="854" y="1"/>
                    <a:pt x="1" y="854"/>
                    <a:pt x="1" y="1908"/>
                  </a:cubicBezTo>
                  <a:lnTo>
                    <a:pt x="1" y="6285"/>
                  </a:lnTo>
                  <a:cubicBezTo>
                    <a:pt x="1" y="7339"/>
                    <a:pt x="854" y="8192"/>
                    <a:pt x="1908" y="8192"/>
                  </a:cubicBezTo>
                  <a:lnTo>
                    <a:pt x="7797" y="8192"/>
                  </a:lnTo>
                  <a:cubicBezTo>
                    <a:pt x="7922" y="8192"/>
                    <a:pt x="8019" y="8303"/>
                    <a:pt x="8005" y="8428"/>
                  </a:cubicBezTo>
                  <a:cubicBezTo>
                    <a:pt x="7926" y="9062"/>
                    <a:pt x="7891" y="10695"/>
                    <a:pt x="9647" y="10695"/>
                  </a:cubicBezTo>
                  <a:cubicBezTo>
                    <a:pt x="9735" y="10695"/>
                    <a:pt x="9829" y="10691"/>
                    <a:pt x="9927" y="10682"/>
                  </a:cubicBezTo>
                  <a:cubicBezTo>
                    <a:pt x="9996" y="10675"/>
                    <a:pt x="10017" y="10585"/>
                    <a:pt x="9961" y="10551"/>
                  </a:cubicBezTo>
                  <a:cubicBezTo>
                    <a:pt x="9559" y="10322"/>
                    <a:pt x="8796" y="9684"/>
                    <a:pt x="9344" y="8331"/>
                  </a:cubicBezTo>
                  <a:cubicBezTo>
                    <a:pt x="9379" y="8255"/>
                    <a:pt x="9455" y="8206"/>
                    <a:pt x="9538" y="8206"/>
                  </a:cubicBezTo>
                  <a:lnTo>
                    <a:pt x="10995" y="8206"/>
                  </a:lnTo>
                  <a:cubicBezTo>
                    <a:pt x="12049" y="8206"/>
                    <a:pt x="12902" y="7353"/>
                    <a:pt x="12902" y="6299"/>
                  </a:cubicBezTo>
                  <a:lnTo>
                    <a:pt x="12902" y="1908"/>
                  </a:lnTo>
                  <a:cubicBezTo>
                    <a:pt x="12902" y="854"/>
                    <a:pt x="12049" y="1"/>
                    <a:pt x="10995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044;p64">
              <a:extLst>
                <a:ext uri="{FF2B5EF4-FFF2-40B4-BE49-F238E27FC236}">
                  <a16:creationId xmlns:a16="http://schemas.microsoft.com/office/drawing/2014/main" id="{0596C7E3-3766-4B5E-B86F-3734A304375A}"/>
                </a:ext>
              </a:extLst>
            </p:cNvPr>
            <p:cNvSpPr/>
            <p:nvPr/>
          </p:nvSpPr>
          <p:spPr>
            <a:xfrm>
              <a:off x="7700843" y="4177035"/>
              <a:ext cx="73484" cy="215618"/>
            </a:xfrm>
            <a:custGeom>
              <a:avLst/>
              <a:gdLst/>
              <a:ahLst/>
              <a:cxnLst/>
              <a:rect l="l" t="t" r="r" b="b"/>
              <a:pathLst>
                <a:path w="2797" h="8207" extrusionOk="0">
                  <a:moveTo>
                    <a:pt x="889" y="1"/>
                  </a:moveTo>
                  <a:lnTo>
                    <a:pt x="889" y="8"/>
                  </a:lnTo>
                  <a:lnTo>
                    <a:pt x="1" y="8"/>
                  </a:lnTo>
                  <a:cubicBezTo>
                    <a:pt x="1048" y="8"/>
                    <a:pt x="1908" y="861"/>
                    <a:pt x="1908" y="1915"/>
                  </a:cubicBezTo>
                  <a:lnTo>
                    <a:pt x="1908" y="6299"/>
                  </a:lnTo>
                  <a:cubicBezTo>
                    <a:pt x="1908" y="7353"/>
                    <a:pt x="1048" y="8206"/>
                    <a:pt x="1" y="8206"/>
                  </a:cubicBezTo>
                  <a:lnTo>
                    <a:pt x="889" y="8206"/>
                  </a:lnTo>
                  <a:cubicBezTo>
                    <a:pt x="1943" y="8206"/>
                    <a:pt x="2796" y="7353"/>
                    <a:pt x="2796" y="6299"/>
                  </a:cubicBezTo>
                  <a:lnTo>
                    <a:pt x="2796" y="1908"/>
                  </a:lnTo>
                  <a:cubicBezTo>
                    <a:pt x="2796" y="854"/>
                    <a:pt x="1943" y="1"/>
                    <a:pt x="889" y="1"/>
                  </a:cubicBezTo>
                  <a:close/>
                </a:path>
              </a:pathLst>
            </a:custGeom>
            <a:solidFill>
              <a:srgbClr val="C0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045;p64">
              <a:extLst>
                <a:ext uri="{FF2B5EF4-FFF2-40B4-BE49-F238E27FC236}">
                  <a16:creationId xmlns:a16="http://schemas.microsoft.com/office/drawing/2014/main" id="{B37E2DD2-D836-4E8A-90A4-365AD21A6631}"/>
                </a:ext>
              </a:extLst>
            </p:cNvPr>
            <p:cNvSpPr/>
            <p:nvPr/>
          </p:nvSpPr>
          <p:spPr>
            <a:xfrm>
              <a:off x="751606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5" y="1"/>
                  </a:moveTo>
                  <a:cubicBezTo>
                    <a:pt x="236" y="1"/>
                    <a:pt x="1" y="244"/>
                    <a:pt x="1" y="535"/>
                  </a:cubicBezTo>
                  <a:cubicBezTo>
                    <a:pt x="1" y="833"/>
                    <a:pt x="236" y="1069"/>
                    <a:pt x="535" y="1069"/>
                  </a:cubicBezTo>
                  <a:cubicBezTo>
                    <a:pt x="826" y="1069"/>
                    <a:pt x="1069" y="833"/>
                    <a:pt x="1069" y="535"/>
                  </a:cubicBezTo>
                  <a:cubicBezTo>
                    <a:pt x="1069" y="244"/>
                    <a:pt x="826" y="1"/>
                    <a:pt x="535" y="1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046;p64">
              <a:extLst>
                <a:ext uri="{FF2B5EF4-FFF2-40B4-BE49-F238E27FC236}">
                  <a16:creationId xmlns:a16="http://schemas.microsoft.com/office/drawing/2014/main" id="{01790C45-3CB5-4E29-B3D6-54AC379D56B2}"/>
                </a:ext>
              </a:extLst>
            </p:cNvPr>
            <p:cNvSpPr/>
            <p:nvPr/>
          </p:nvSpPr>
          <p:spPr>
            <a:xfrm>
              <a:off x="758605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4" y="1"/>
                  </a:moveTo>
                  <a:cubicBezTo>
                    <a:pt x="236" y="1"/>
                    <a:pt x="0" y="244"/>
                    <a:pt x="0" y="535"/>
                  </a:cubicBezTo>
                  <a:cubicBezTo>
                    <a:pt x="0" y="833"/>
                    <a:pt x="236" y="1069"/>
                    <a:pt x="534" y="1069"/>
                  </a:cubicBezTo>
                  <a:cubicBezTo>
                    <a:pt x="826" y="1069"/>
                    <a:pt x="1068" y="833"/>
                    <a:pt x="1068" y="535"/>
                  </a:cubicBezTo>
                  <a:cubicBezTo>
                    <a:pt x="1068" y="244"/>
                    <a:pt x="826" y="1"/>
                    <a:pt x="534" y="1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47;p64">
              <a:extLst>
                <a:ext uri="{FF2B5EF4-FFF2-40B4-BE49-F238E27FC236}">
                  <a16:creationId xmlns:a16="http://schemas.microsoft.com/office/drawing/2014/main" id="{E6E74E84-DFAE-4C8D-BDAA-5169FDB784DF}"/>
                </a:ext>
              </a:extLst>
            </p:cNvPr>
            <p:cNvSpPr/>
            <p:nvPr/>
          </p:nvSpPr>
          <p:spPr>
            <a:xfrm>
              <a:off x="7655839" y="4261764"/>
              <a:ext cx="28269" cy="28112"/>
            </a:xfrm>
            <a:custGeom>
              <a:avLst/>
              <a:gdLst/>
              <a:ahLst/>
              <a:cxnLst/>
              <a:rect l="l" t="t" r="r" b="b"/>
              <a:pathLst>
                <a:path w="1076" h="1070" extrusionOk="0">
                  <a:moveTo>
                    <a:pt x="535" y="1"/>
                  </a:moveTo>
                  <a:cubicBezTo>
                    <a:pt x="243" y="1"/>
                    <a:pt x="1" y="244"/>
                    <a:pt x="1" y="535"/>
                  </a:cubicBezTo>
                  <a:cubicBezTo>
                    <a:pt x="1" y="833"/>
                    <a:pt x="243" y="1069"/>
                    <a:pt x="535" y="1069"/>
                  </a:cubicBezTo>
                  <a:cubicBezTo>
                    <a:pt x="833" y="1069"/>
                    <a:pt x="1076" y="833"/>
                    <a:pt x="1076" y="535"/>
                  </a:cubicBezTo>
                  <a:cubicBezTo>
                    <a:pt x="1076" y="244"/>
                    <a:pt x="833" y="1"/>
                    <a:pt x="535" y="1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</a:t>
            </a:r>
            <a:endParaRPr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448527" y="2021291"/>
            <a:ext cx="262187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bg2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PARTE TEORICA: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Se hara la definicion de diferentes conceptos de DBA relacionales, principalmente TRIGGER y VISTAS.</a:t>
            </a:r>
            <a:endParaRPr sz="105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795372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PARTE PRACTICA: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Donde se hara la aplicacion de los conceprtos mencionados en MySQL.</a:t>
            </a:r>
            <a:endParaRPr sz="1050" dirty="0"/>
          </a:p>
        </p:txBody>
      </p:sp>
      <p:sp>
        <p:nvSpPr>
          <p:cNvPr id="48" name="Google Shape;393;p34">
            <a:extLst>
              <a:ext uri="{FF2B5EF4-FFF2-40B4-BE49-F238E27FC236}">
                <a16:creationId xmlns:a16="http://schemas.microsoft.com/office/drawing/2014/main" id="{7BDB84A2-6468-4C68-8EAD-0D0AF765F6CE}"/>
              </a:ext>
            </a:extLst>
          </p:cNvPr>
          <p:cNvSpPr/>
          <p:nvPr/>
        </p:nvSpPr>
        <p:spPr>
          <a:xfrm rot="-5400000" flipH="1">
            <a:off x="7433550" y="1314798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22;p34">
            <a:extLst>
              <a:ext uri="{FF2B5EF4-FFF2-40B4-BE49-F238E27FC236}">
                <a16:creationId xmlns:a16="http://schemas.microsoft.com/office/drawing/2014/main" id="{E540691E-C411-4AE7-93E9-37E3073FB4E3}"/>
              </a:ext>
            </a:extLst>
          </p:cNvPr>
          <p:cNvSpPr/>
          <p:nvPr/>
        </p:nvSpPr>
        <p:spPr>
          <a:xfrm>
            <a:off x="7618342" y="1471259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01;p34">
            <a:extLst>
              <a:ext uri="{FF2B5EF4-FFF2-40B4-BE49-F238E27FC236}">
                <a16:creationId xmlns:a16="http://schemas.microsoft.com/office/drawing/2014/main" id="{BCD53C38-C116-4A1A-AE77-6CB84E964A73}"/>
              </a:ext>
            </a:extLst>
          </p:cNvPr>
          <p:cNvSpPr/>
          <p:nvPr/>
        </p:nvSpPr>
        <p:spPr>
          <a:xfrm>
            <a:off x="1278000" y="2787327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423;p34">
            <a:extLst>
              <a:ext uri="{FF2B5EF4-FFF2-40B4-BE49-F238E27FC236}">
                <a16:creationId xmlns:a16="http://schemas.microsoft.com/office/drawing/2014/main" id="{CF0F54B4-19E6-4CD8-AD22-0C7175DD2C1C}"/>
              </a:ext>
            </a:extLst>
          </p:cNvPr>
          <p:cNvGrpSpPr/>
          <p:nvPr/>
        </p:nvGrpSpPr>
        <p:grpSpPr>
          <a:xfrm>
            <a:off x="1448809" y="2947079"/>
            <a:ext cx="431782" cy="457187"/>
            <a:chOff x="-1611775" y="1332800"/>
            <a:chExt cx="469175" cy="492075"/>
          </a:xfrm>
        </p:grpSpPr>
        <p:sp>
          <p:nvSpPr>
            <p:cNvPr id="52" name="Google Shape;424;p34">
              <a:extLst>
                <a:ext uri="{FF2B5EF4-FFF2-40B4-BE49-F238E27FC236}">
                  <a16:creationId xmlns:a16="http://schemas.microsoft.com/office/drawing/2014/main" id="{740C2BFC-92CE-444D-A041-B88C3CF92E67}"/>
                </a:ext>
              </a:extLst>
            </p:cNvPr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5;p34">
              <a:extLst>
                <a:ext uri="{FF2B5EF4-FFF2-40B4-BE49-F238E27FC236}">
                  <a16:creationId xmlns:a16="http://schemas.microsoft.com/office/drawing/2014/main" id="{951D95FE-0E52-43D8-AF0D-2202C7266CDF}"/>
                </a:ext>
              </a:extLst>
            </p:cNvPr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6;p34">
              <a:extLst>
                <a:ext uri="{FF2B5EF4-FFF2-40B4-BE49-F238E27FC236}">
                  <a16:creationId xmlns:a16="http://schemas.microsoft.com/office/drawing/2014/main" id="{2078246C-11CA-4C94-A4B0-FD57FE529857}"/>
                </a:ext>
              </a:extLst>
            </p:cNvPr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7;p34">
              <a:extLst>
                <a:ext uri="{FF2B5EF4-FFF2-40B4-BE49-F238E27FC236}">
                  <a16:creationId xmlns:a16="http://schemas.microsoft.com/office/drawing/2014/main" id="{C022E796-51B0-44D7-9E53-D4B847ED8D8A}"/>
                </a:ext>
              </a:extLst>
            </p:cNvPr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6;p49">
            <a:extLst>
              <a:ext uri="{FF2B5EF4-FFF2-40B4-BE49-F238E27FC236}">
                <a16:creationId xmlns:a16="http://schemas.microsoft.com/office/drawing/2014/main" id="{9BCFCE19-BE01-4894-8D79-4C6DA0246691}"/>
              </a:ext>
            </a:extLst>
          </p:cNvPr>
          <p:cNvSpPr/>
          <p:nvPr/>
        </p:nvSpPr>
        <p:spPr>
          <a:xfrm>
            <a:off x="2919064" y="965664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77;p49">
            <a:extLst>
              <a:ext uri="{FF2B5EF4-FFF2-40B4-BE49-F238E27FC236}">
                <a16:creationId xmlns:a16="http://schemas.microsoft.com/office/drawing/2014/main" id="{8E82DB37-DD30-4A48-9937-3D8DE9EDEAB7}"/>
              </a:ext>
            </a:extLst>
          </p:cNvPr>
          <p:cNvSpPr/>
          <p:nvPr/>
        </p:nvSpPr>
        <p:spPr>
          <a:xfrm>
            <a:off x="2919064" y="965664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78;p49">
            <a:extLst>
              <a:ext uri="{FF2B5EF4-FFF2-40B4-BE49-F238E27FC236}">
                <a16:creationId xmlns:a16="http://schemas.microsoft.com/office/drawing/2014/main" id="{5199C0B6-DF49-41F3-AD88-DE9A2E7210A2}"/>
              </a:ext>
            </a:extLst>
          </p:cNvPr>
          <p:cNvSpPr/>
          <p:nvPr/>
        </p:nvSpPr>
        <p:spPr>
          <a:xfrm>
            <a:off x="2919064" y="965664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9;p49">
            <a:extLst>
              <a:ext uri="{FF2B5EF4-FFF2-40B4-BE49-F238E27FC236}">
                <a16:creationId xmlns:a16="http://schemas.microsoft.com/office/drawing/2014/main" id="{09BF9446-263C-427D-A6CF-609CFFACC168}"/>
              </a:ext>
            </a:extLst>
          </p:cNvPr>
          <p:cNvSpPr/>
          <p:nvPr/>
        </p:nvSpPr>
        <p:spPr>
          <a:xfrm>
            <a:off x="2201144" y="3552541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80;p49">
            <a:extLst>
              <a:ext uri="{FF2B5EF4-FFF2-40B4-BE49-F238E27FC236}">
                <a16:creationId xmlns:a16="http://schemas.microsoft.com/office/drawing/2014/main" id="{4A5CE8B2-61DD-435C-BE4E-234551747F7B}"/>
              </a:ext>
            </a:extLst>
          </p:cNvPr>
          <p:cNvSpPr/>
          <p:nvPr/>
        </p:nvSpPr>
        <p:spPr>
          <a:xfrm>
            <a:off x="2183749" y="2982896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81;p49">
            <a:extLst>
              <a:ext uri="{FF2B5EF4-FFF2-40B4-BE49-F238E27FC236}">
                <a16:creationId xmlns:a16="http://schemas.microsoft.com/office/drawing/2014/main" id="{78AAD7CA-CECB-4C9E-8C1D-77CC6F3EFA32}"/>
              </a:ext>
            </a:extLst>
          </p:cNvPr>
          <p:cNvSpPr/>
          <p:nvPr/>
        </p:nvSpPr>
        <p:spPr>
          <a:xfrm>
            <a:off x="3603944" y="3328603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2;p49">
            <a:extLst>
              <a:ext uri="{FF2B5EF4-FFF2-40B4-BE49-F238E27FC236}">
                <a16:creationId xmlns:a16="http://schemas.microsoft.com/office/drawing/2014/main" id="{769A78B6-D952-4670-8A74-6625DC68C2A6}"/>
              </a:ext>
            </a:extLst>
          </p:cNvPr>
          <p:cNvSpPr/>
          <p:nvPr/>
        </p:nvSpPr>
        <p:spPr>
          <a:xfrm>
            <a:off x="3056044" y="3005074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3;p49">
            <a:extLst>
              <a:ext uri="{FF2B5EF4-FFF2-40B4-BE49-F238E27FC236}">
                <a16:creationId xmlns:a16="http://schemas.microsoft.com/office/drawing/2014/main" id="{AA4CCA15-9371-49EE-B722-0F71E0E08FCF}"/>
              </a:ext>
            </a:extLst>
          </p:cNvPr>
          <p:cNvSpPr/>
          <p:nvPr/>
        </p:nvSpPr>
        <p:spPr>
          <a:xfrm>
            <a:off x="3239543" y="3005074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4;p49">
            <a:extLst>
              <a:ext uri="{FF2B5EF4-FFF2-40B4-BE49-F238E27FC236}">
                <a16:creationId xmlns:a16="http://schemas.microsoft.com/office/drawing/2014/main" id="{361A453E-7945-4D09-BCBD-FB19470ED47C}"/>
              </a:ext>
            </a:extLst>
          </p:cNvPr>
          <p:cNvSpPr/>
          <p:nvPr/>
        </p:nvSpPr>
        <p:spPr>
          <a:xfrm>
            <a:off x="3422610" y="3005074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85;p49">
            <a:extLst>
              <a:ext uri="{FF2B5EF4-FFF2-40B4-BE49-F238E27FC236}">
                <a16:creationId xmlns:a16="http://schemas.microsoft.com/office/drawing/2014/main" id="{005B11B2-33F9-43AD-AAF7-0778C20154F7}"/>
              </a:ext>
            </a:extLst>
          </p:cNvPr>
          <p:cNvSpPr/>
          <p:nvPr/>
        </p:nvSpPr>
        <p:spPr>
          <a:xfrm>
            <a:off x="3606110" y="3005507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86;p49">
            <a:extLst>
              <a:ext uri="{FF2B5EF4-FFF2-40B4-BE49-F238E27FC236}">
                <a16:creationId xmlns:a16="http://schemas.microsoft.com/office/drawing/2014/main" id="{CF7D2031-035F-46F1-B9B3-EDFC477F19D2}"/>
              </a:ext>
            </a:extLst>
          </p:cNvPr>
          <p:cNvSpPr/>
          <p:nvPr/>
        </p:nvSpPr>
        <p:spPr>
          <a:xfrm>
            <a:off x="3789176" y="3005507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7;p49">
            <a:extLst>
              <a:ext uri="{FF2B5EF4-FFF2-40B4-BE49-F238E27FC236}">
                <a16:creationId xmlns:a16="http://schemas.microsoft.com/office/drawing/2014/main" id="{E261EA58-0CBE-4C20-820C-7BFA1BE341B9}"/>
              </a:ext>
            </a:extLst>
          </p:cNvPr>
          <p:cNvSpPr/>
          <p:nvPr/>
        </p:nvSpPr>
        <p:spPr>
          <a:xfrm>
            <a:off x="3973127" y="3005507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88;p49">
            <a:extLst>
              <a:ext uri="{FF2B5EF4-FFF2-40B4-BE49-F238E27FC236}">
                <a16:creationId xmlns:a16="http://schemas.microsoft.com/office/drawing/2014/main" id="{41A425D6-1DE7-46AC-B8FB-06AE20DB6370}"/>
              </a:ext>
            </a:extLst>
          </p:cNvPr>
          <p:cNvSpPr/>
          <p:nvPr/>
        </p:nvSpPr>
        <p:spPr>
          <a:xfrm>
            <a:off x="4156626" y="3005507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9;p49">
            <a:extLst>
              <a:ext uri="{FF2B5EF4-FFF2-40B4-BE49-F238E27FC236}">
                <a16:creationId xmlns:a16="http://schemas.microsoft.com/office/drawing/2014/main" id="{8790432A-57CD-4733-9A1A-3A255DA9233E}"/>
              </a:ext>
            </a:extLst>
          </p:cNvPr>
          <p:cNvSpPr/>
          <p:nvPr/>
        </p:nvSpPr>
        <p:spPr>
          <a:xfrm>
            <a:off x="4339693" y="3005940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90;p49">
            <a:extLst>
              <a:ext uri="{FF2B5EF4-FFF2-40B4-BE49-F238E27FC236}">
                <a16:creationId xmlns:a16="http://schemas.microsoft.com/office/drawing/2014/main" id="{1E2E9605-370D-4EA3-9F4F-E3BD8002C39C}"/>
              </a:ext>
            </a:extLst>
          </p:cNvPr>
          <p:cNvSpPr/>
          <p:nvPr/>
        </p:nvSpPr>
        <p:spPr>
          <a:xfrm>
            <a:off x="4519277" y="3005940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91;p49">
            <a:extLst>
              <a:ext uri="{FF2B5EF4-FFF2-40B4-BE49-F238E27FC236}">
                <a16:creationId xmlns:a16="http://schemas.microsoft.com/office/drawing/2014/main" id="{04EBE18B-AD0D-4D9A-928D-440342F0DC35}"/>
              </a:ext>
            </a:extLst>
          </p:cNvPr>
          <p:cNvSpPr/>
          <p:nvPr/>
        </p:nvSpPr>
        <p:spPr>
          <a:xfrm>
            <a:off x="4695396" y="3005940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92;p49">
            <a:extLst>
              <a:ext uri="{FF2B5EF4-FFF2-40B4-BE49-F238E27FC236}">
                <a16:creationId xmlns:a16="http://schemas.microsoft.com/office/drawing/2014/main" id="{11B8525D-B61C-416F-B47A-FD5BC7146CD2}"/>
              </a:ext>
            </a:extLst>
          </p:cNvPr>
          <p:cNvSpPr/>
          <p:nvPr/>
        </p:nvSpPr>
        <p:spPr>
          <a:xfrm>
            <a:off x="4879762" y="3006373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93;p49">
            <a:extLst>
              <a:ext uri="{FF2B5EF4-FFF2-40B4-BE49-F238E27FC236}">
                <a16:creationId xmlns:a16="http://schemas.microsoft.com/office/drawing/2014/main" id="{F050CC98-69B4-46E5-A9E2-3F59EFDC5FF4}"/>
              </a:ext>
            </a:extLst>
          </p:cNvPr>
          <p:cNvSpPr/>
          <p:nvPr/>
        </p:nvSpPr>
        <p:spPr>
          <a:xfrm>
            <a:off x="5055448" y="3006373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4;p49">
            <a:extLst>
              <a:ext uri="{FF2B5EF4-FFF2-40B4-BE49-F238E27FC236}">
                <a16:creationId xmlns:a16="http://schemas.microsoft.com/office/drawing/2014/main" id="{E8C56561-0E5B-4BA6-95DA-878B920EFC38}"/>
              </a:ext>
            </a:extLst>
          </p:cNvPr>
          <p:cNvSpPr/>
          <p:nvPr/>
        </p:nvSpPr>
        <p:spPr>
          <a:xfrm>
            <a:off x="5231549" y="3006373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95;p49">
            <a:extLst>
              <a:ext uri="{FF2B5EF4-FFF2-40B4-BE49-F238E27FC236}">
                <a16:creationId xmlns:a16="http://schemas.microsoft.com/office/drawing/2014/main" id="{C0D72BFF-7C3F-4BA2-BAD1-ACDC3D3BD695}"/>
              </a:ext>
            </a:extLst>
          </p:cNvPr>
          <p:cNvSpPr/>
          <p:nvPr/>
        </p:nvSpPr>
        <p:spPr>
          <a:xfrm>
            <a:off x="5407235" y="3006824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96;p49">
            <a:extLst>
              <a:ext uri="{FF2B5EF4-FFF2-40B4-BE49-F238E27FC236}">
                <a16:creationId xmlns:a16="http://schemas.microsoft.com/office/drawing/2014/main" id="{9B0F8D70-0643-4428-A5D9-C5221D656F18}"/>
              </a:ext>
            </a:extLst>
          </p:cNvPr>
          <p:cNvSpPr/>
          <p:nvPr/>
        </p:nvSpPr>
        <p:spPr>
          <a:xfrm>
            <a:off x="5583336" y="3006824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97;p49">
            <a:extLst>
              <a:ext uri="{FF2B5EF4-FFF2-40B4-BE49-F238E27FC236}">
                <a16:creationId xmlns:a16="http://schemas.microsoft.com/office/drawing/2014/main" id="{76C37B1E-BC88-44FF-93F9-8AD7C8890789}"/>
              </a:ext>
            </a:extLst>
          </p:cNvPr>
          <p:cNvSpPr/>
          <p:nvPr/>
        </p:nvSpPr>
        <p:spPr>
          <a:xfrm>
            <a:off x="2987328" y="3067690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98;p49">
            <a:extLst>
              <a:ext uri="{FF2B5EF4-FFF2-40B4-BE49-F238E27FC236}">
                <a16:creationId xmlns:a16="http://schemas.microsoft.com/office/drawing/2014/main" id="{E596B355-EDEF-4A36-A91C-5A1591B9A02D}"/>
              </a:ext>
            </a:extLst>
          </p:cNvPr>
          <p:cNvSpPr/>
          <p:nvPr/>
        </p:nvSpPr>
        <p:spPr>
          <a:xfrm>
            <a:off x="3258238" y="3067690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9;p49">
            <a:extLst>
              <a:ext uri="{FF2B5EF4-FFF2-40B4-BE49-F238E27FC236}">
                <a16:creationId xmlns:a16="http://schemas.microsoft.com/office/drawing/2014/main" id="{E04472C0-0E17-4737-A77D-9D129D8E66A6}"/>
              </a:ext>
            </a:extLst>
          </p:cNvPr>
          <p:cNvSpPr/>
          <p:nvPr/>
        </p:nvSpPr>
        <p:spPr>
          <a:xfrm>
            <a:off x="3450435" y="3067690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0;p49">
            <a:extLst>
              <a:ext uri="{FF2B5EF4-FFF2-40B4-BE49-F238E27FC236}">
                <a16:creationId xmlns:a16="http://schemas.microsoft.com/office/drawing/2014/main" id="{280EDDF6-E1C8-4A4D-8F93-DDE26AEC8E74}"/>
              </a:ext>
            </a:extLst>
          </p:cNvPr>
          <p:cNvSpPr/>
          <p:nvPr/>
        </p:nvSpPr>
        <p:spPr>
          <a:xfrm>
            <a:off x="3643084" y="3068123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01;p49">
            <a:extLst>
              <a:ext uri="{FF2B5EF4-FFF2-40B4-BE49-F238E27FC236}">
                <a16:creationId xmlns:a16="http://schemas.microsoft.com/office/drawing/2014/main" id="{321B101F-79F7-4AFE-B735-8E9F5FEF587B}"/>
              </a:ext>
            </a:extLst>
          </p:cNvPr>
          <p:cNvSpPr/>
          <p:nvPr/>
        </p:nvSpPr>
        <p:spPr>
          <a:xfrm>
            <a:off x="3836147" y="3068123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02;p49">
            <a:extLst>
              <a:ext uri="{FF2B5EF4-FFF2-40B4-BE49-F238E27FC236}">
                <a16:creationId xmlns:a16="http://schemas.microsoft.com/office/drawing/2014/main" id="{DD7A1F64-4B78-4FDC-9D53-8C91A630D717}"/>
              </a:ext>
            </a:extLst>
          </p:cNvPr>
          <p:cNvSpPr/>
          <p:nvPr/>
        </p:nvSpPr>
        <p:spPr>
          <a:xfrm>
            <a:off x="4028778" y="3068123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03;p49">
            <a:extLst>
              <a:ext uri="{FF2B5EF4-FFF2-40B4-BE49-F238E27FC236}">
                <a16:creationId xmlns:a16="http://schemas.microsoft.com/office/drawing/2014/main" id="{9CC71B87-9780-4598-8C3F-8DA1E4CC82B8}"/>
              </a:ext>
            </a:extLst>
          </p:cNvPr>
          <p:cNvSpPr/>
          <p:nvPr/>
        </p:nvSpPr>
        <p:spPr>
          <a:xfrm>
            <a:off x="4220975" y="3068556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04;p49">
            <a:extLst>
              <a:ext uri="{FF2B5EF4-FFF2-40B4-BE49-F238E27FC236}">
                <a16:creationId xmlns:a16="http://schemas.microsoft.com/office/drawing/2014/main" id="{47C2D845-C89B-4CE7-9C17-A3B8F7254121}"/>
              </a:ext>
            </a:extLst>
          </p:cNvPr>
          <p:cNvSpPr/>
          <p:nvPr/>
        </p:nvSpPr>
        <p:spPr>
          <a:xfrm>
            <a:off x="4413623" y="3068556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05;p49">
            <a:extLst>
              <a:ext uri="{FF2B5EF4-FFF2-40B4-BE49-F238E27FC236}">
                <a16:creationId xmlns:a16="http://schemas.microsoft.com/office/drawing/2014/main" id="{E1EAB7E3-35E4-4FE4-ADED-392890399D60}"/>
              </a:ext>
            </a:extLst>
          </p:cNvPr>
          <p:cNvSpPr/>
          <p:nvPr/>
        </p:nvSpPr>
        <p:spPr>
          <a:xfrm>
            <a:off x="4599288" y="3068556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06;p49">
            <a:extLst>
              <a:ext uri="{FF2B5EF4-FFF2-40B4-BE49-F238E27FC236}">
                <a16:creationId xmlns:a16="http://schemas.microsoft.com/office/drawing/2014/main" id="{D86FC10E-EF11-4243-BFC4-AAC328C1021B}"/>
              </a:ext>
            </a:extLst>
          </p:cNvPr>
          <p:cNvSpPr/>
          <p:nvPr/>
        </p:nvSpPr>
        <p:spPr>
          <a:xfrm>
            <a:off x="4793236" y="3068989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07;p49">
            <a:extLst>
              <a:ext uri="{FF2B5EF4-FFF2-40B4-BE49-F238E27FC236}">
                <a16:creationId xmlns:a16="http://schemas.microsoft.com/office/drawing/2014/main" id="{26B69EC0-0E0D-4224-8835-8A631BF8DFED}"/>
              </a:ext>
            </a:extLst>
          </p:cNvPr>
          <p:cNvSpPr/>
          <p:nvPr/>
        </p:nvSpPr>
        <p:spPr>
          <a:xfrm>
            <a:off x="4978486" y="3068989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08;p49">
            <a:extLst>
              <a:ext uri="{FF2B5EF4-FFF2-40B4-BE49-F238E27FC236}">
                <a16:creationId xmlns:a16="http://schemas.microsoft.com/office/drawing/2014/main" id="{A4D9B710-1FC5-4B06-9782-924082F0420E}"/>
              </a:ext>
            </a:extLst>
          </p:cNvPr>
          <p:cNvSpPr/>
          <p:nvPr/>
        </p:nvSpPr>
        <p:spPr>
          <a:xfrm>
            <a:off x="5163285" y="3068989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09;p49">
            <a:extLst>
              <a:ext uri="{FF2B5EF4-FFF2-40B4-BE49-F238E27FC236}">
                <a16:creationId xmlns:a16="http://schemas.microsoft.com/office/drawing/2014/main" id="{CC2748BF-E713-41F1-AB5B-29EF04928159}"/>
              </a:ext>
            </a:extLst>
          </p:cNvPr>
          <p:cNvSpPr/>
          <p:nvPr/>
        </p:nvSpPr>
        <p:spPr>
          <a:xfrm>
            <a:off x="5348535" y="3069440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10;p49">
            <a:extLst>
              <a:ext uri="{FF2B5EF4-FFF2-40B4-BE49-F238E27FC236}">
                <a16:creationId xmlns:a16="http://schemas.microsoft.com/office/drawing/2014/main" id="{2316209D-A22C-4452-9141-0EAFB1867478}"/>
              </a:ext>
            </a:extLst>
          </p:cNvPr>
          <p:cNvSpPr/>
          <p:nvPr/>
        </p:nvSpPr>
        <p:spPr>
          <a:xfrm>
            <a:off x="5533334" y="3069440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1;p49">
            <a:extLst>
              <a:ext uri="{FF2B5EF4-FFF2-40B4-BE49-F238E27FC236}">
                <a16:creationId xmlns:a16="http://schemas.microsoft.com/office/drawing/2014/main" id="{556676CC-13CC-4AB0-9D9A-255878A714CB}"/>
              </a:ext>
            </a:extLst>
          </p:cNvPr>
          <p:cNvSpPr/>
          <p:nvPr/>
        </p:nvSpPr>
        <p:spPr>
          <a:xfrm>
            <a:off x="2779053" y="3257722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12;p49">
            <a:extLst>
              <a:ext uri="{FF2B5EF4-FFF2-40B4-BE49-F238E27FC236}">
                <a16:creationId xmlns:a16="http://schemas.microsoft.com/office/drawing/2014/main" id="{3160A00E-353C-49BC-B809-D3F4C19E5585}"/>
              </a:ext>
            </a:extLst>
          </p:cNvPr>
          <p:cNvSpPr/>
          <p:nvPr/>
        </p:nvSpPr>
        <p:spPr>
          <a:xfrm>
            <a:off x="3088651" y="3257722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13;p49">
            <a:extLst>
              <a:ext uri="{FF2B5EF4-FFF2-40B4-BE49-F238E27FC236}">
                <a16:creationId xmlns:a16="http://schemas.microsoft.com/office/drawing/2014/main" id="{C4D58612-D4CF-44FB-948F-503EDB922C85}"/>
              </a:ext>
            </a:extLst>
          </p:cNvPr>
          <p:cNvSpPr/>
          <p:nvPr/>
        </p:nvSpPr>
        <p:spPr>
          <a:xfrm>
            <a:off x="3309125" y="3257722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14;p49">
            <a:extLst>
              <a:ext uri="{FF2B5EF4-FFF2-40B4-BE49-F238E27FC236}">
                <a16:creationId xmlns:a16="http://schemas.microsoft.com/office/drawing/2014/main" id="{0D2AD305-FECF-4981-8264-1FFA7981B6B3}"/>
              </a:ext>
            </a:extLst>
          </p:cNvPr>
          <p:cNvSpPr/>
          <p:nvPr/>
        </p:nvSpPr>
        <p:spPr>
          <a:xfrm>
            <a:off x="3529148" y="3258155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15;p49">
            <a:extLst>
              <a:ext uri="{FF2B5EF4-FFF2-40B4-BE49-F238E27FC236}">
                <a16:creationId xmlns:a16="http://schemas.microsoft.com/office/drawing/2014/main" id="{2535534A-327B-4422-9405-853A12AA13F9}"/>
              </a:ext>
            </a:extLst>
          </p:cNvPr>
          <p:cNvSpPr/>
          <p:nvPr/>
        </p:nvSpPr>
        <p:spPr>
          <a:xfrm>
            <a:off x="3753970" y="3258155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16;p49">
            <a:extLst>
              <a:ext uri="{FF2B5EF4-FFF2-40B4-BE49-F238E27FC236}">
                <a16:creationId xmlns:a16="http://schemas.microsoft.com/office/drawing/2014/main" id="{230083AB-B04C-4BFD-940B-D1A199F8726D}"/>
              </a:ext>
            </a:extLst>
          </p:cNvPr>
          <p:cNvSpPr/>
          <p:nvPr/>
        </p:nvSpPr>
        <p:spPr>
          <a:xfrm>
            <a:off x="4961091" y="3259021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17;p49">
            <a:extLst>
              <a:ext uri="{FF2B5EF4-FFF2-40B4-BE49-F238E27FC236}">
                <a16:creationId xmlns:a16="http://schemas.microsoft.com/office/drawing/2014/main" id="{24146271-2B09-4F00-A751-9A94C0B89DDF}"/>
              </a:ext>
            </a:extLst>
          </p:cNvPr>
          <p:cNvSpPr/>
          <p:nvPr/>
        </p:nvSpPr>
        <p:spPr>
          <a:xfrm>
            <a:off x="5173715" y="3259454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18;p49">
            <a:extLst>
              <a:ext uri="{FF2B5EF4-FFF2-40B4-BE49-F238E27FC236}">
                <a16:creationId xmlns:a16="http://schemas.microsoft.com/office/drawing/2014/main" id="{F9D00617-F94E-4770-AAD0-3002F3217211}"/>
              </a:ext>
            </a:extLst>
          </p:cNvPr>
          <p:cNvSpPr/>
          <p:nvPr/>
        </p:nvSpPr>
        <p:spPr>
          <a:xfrm>
            <a:off x="5386357" y="3259454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9;p49">
            <a:extLst>
              <a:ext uri="{FF2B5EF4-FFF2-40B4-BE49-F238E27FC236}">
                <a16:creationId xmlns:a16="http://schemas.microsoft.com/office/drawing/2014/main" id="{9033ED18-D91E-43C6-B81C-6DCAC6E55B78}"/>
              </a:ext>
            </a:extLst>
          </p:cNvPr>
          <p:cNvSpPr/>
          <p:nvPr/>
        </p:nvSpPr>
        <p:spPr>
          <a:xfrm>
            <a:off x="5599432" y="3259887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20;p49">
            <a:extLst>
              <a:ext uri="{FF2B5EF4-FFF2-40B4-BE49-F238E27FC236}">
                <a16:creationId xmlns:a16="http://schemas.microsoft.com/office/drawing/2014/main" id="{91E5AEFC-A087-4FEF-A82E-6D5CDA5AF72D}"/>
              </a:ext>
            </a:extLst>
          </p:cNvPr>
          <p:cNvSpPr/>
          <p:nvPr/>
        </p:nvSpPr>
        <p:spPr>
          <a:xfrm>
            <a:off x="5812941" y="3259887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21;p49">
            <a:extLst>
              <a:ext uri="{FF2B5EF4-FFF2-40B4-BE49-F238E27FC236}">
                <a16:creationId xmlns:a16="http://schemas.microsoft.com/office/drawing/2014/main" id="{1DF96711-227B-4A1E-A13C-E6F979B12717}"/>
              </a:ext>
            </a:extLst>
          </p:cNvPr>
          <p:cNvSpPr/>
          <p:nvPr/>
        </p:nvSpPr>
        <p:spPr>
          <a:xfrm>
            <a:off x="2918631" y="3130306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2;p49">
            <a:extLst>
              <a:ext uri="{FF2B5EF4-FFF2-40B4-BE49-F238E27FC236}">
                <a16:creationId xmlns:a16="http://schemas.microsoft.com/office/drawing/2014/main" id="{07A97609-B0BA-4A02-B4C5-F820EA24CE7C}"/>
              </a:ext>
            </a:extLst>
          </p:cNvPr>
          <p:cNvSpPr/>
          <p:nvPr/>
        </p:nvSpPr>
        <p:spPr>
          <a:xfrm>
            <a:off x="3319122" y="3130306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23;p49">
            <a:extLst>
              <a:ext uri="{FF2B5EF4-FFF2-40B4-BE49-F238E27FC236}">
                <a16:creationId xmlns:a16="http://schemas.microsoft.com/office/drawing/2014/main" id="{5F04DF77-6F3C-48F8-A87C-F6925CFEA517}"/>
              </a:ext>
            </a:extLst>
          </p:cNvPr>
          <p:cNvSpPr/>
          <p:nvPr/>
        </p:nvSpPr>
        <p:spPr>
          <a:xfrm>
            <a:off x="3520883" y="3130739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4;p49">
            <a:extLst>
              <a:ext uri="{FF2B5EF4-FFF2-40B4-BE49-F238E27FC236}">
                <a16:creationId xmlns:a16="http://schemas.microsoft.com/office/drawing/2014/main" id="{5F311B51-2580-4E12-A130-A3C21F027A5A}"/>
              </a:ext>
            </a:extLst>
          </p:cNvPr>
          <p:cNvSpPr/>
          <p:nvPr/>
        </p:nvSpPr>
        <p:spPr>
          <a:xfrm>
            <a:off x="3723528" y="3130739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5;p49">
            <a:extLst>
              <a:ext uri="{FF2B5EF4-FFF2-40B4-BE49-F238E27FC236}">
                <a16:creationId xmlns:a16="http://schemas.microsoft.com/office/drawing/2014/main" id="{7F3100DE-9CE7-4F30-85DE-181081D1A9FA}"/>
              </a:ext>
            </a:extLst>
          </p:cNvPr>
          <p:cNvSpPr/>
          <p:nvPr/>
        </p:nvSpPr>
        <p:spPr>
          <a:xfrm>
            <a:off x="3924856" y="3130739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26;p49">
            <a:extLst>
              <a:ext uri="{FF2B5EF4-FFF2-40B4-BE49-F238E27FC236}">
                <a16:creationId xmlns:a16="http://schemas.microsoft.com/office/drawing/2014/main" id="{F4D57202-27BE-4056-B38F-3567A9DE1045}"/>
              </a:ext>
            </a:extLst>
          </p:cNvPr>
          <p:cNvSpPr/>
          <p:nvPr/>
        </p:nvSpPr>
        <p:spPr>
          <a:xfrm>
            <a:off x="4126618" y="3131172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27;p49">
            <a:extLst>
              <a:ext uri="{FF2B5EF4-FFF2-40B4-BE49-F238E27FC236}">
                <a16:creationId xmlns:a16="http://schemas.microsoft.com/office/drawing/2014/main" id="{9EDF4979-1C48-480C-A3BE-49D9E756FBB3}"/>
              </a:ext>
            </a:extLst>
          </p:cNvPr>
          <p:cNvSpPr/>
          <p:nvPr/>
        </p:nvSpPr>
        <p:spPr>
          <a:xfrm>
            <a:off x="4327946" y="3131172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28;p49">
            <a:extLst>
              <a:ext uri="{FF2B5EF4-FFF2-40B4-BE49-F238E27FC236}">
                <a16:creationId xmlns:a16="http://schemas.microsoft.com/office/drawing/2014/main" id="{880E170E-E012-48C1-8C2F-0E605EF9BBA9}"/>
              </a:ext>
            </a:extLst>
          </p:cNvPr>
          <p:cNvSpPr/>
          <p:nvPr/>
        </p:nvSpPr>
        <p:spPr>
          <a:xfrm>
            <a:off x="4526242" y="3131172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29;p49">
            <a:extLst>
              <a:ext uri="{FF2B5EF4-FFF2-40B4-BE49-F238E27FC236}">
                <a16:creationId xmlns:a16="http://schemas.microsoft.com/office/drawing/2014/main" id="{E11355A8-237F-438B-B458-FD3935626AA1}"/>
              </a:ext>
            </a:extLst>
          </p:cNvPr>
          <p:cNvSpPr/>
          <p:nvPr/>
        </p:nvSpPr>
        <p:spPr>
          <a:xfrm>
            <a:off x="4720190" y="3131623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30;p49">
            <a:extLst>
              <a:ext uri="{FF2B5EF4-FFF2-40B4-BE49-F238E27FC236}">
                <a16:creationId xmlns:a16="http://schemas.microsoft.com/office/drawing/2014/main" id="{6EEBEAB7-1F47-4C39-A10E-7557CF61464E}"/>
              </a:ext>
            </a:extLst>
          </p:cNvPr>
          <p:cNvSpPr/>
          <p:nvPr/>
        </p:nvSpPr>
        <p:spPr>
          <a:xfrm>
            <a:off x="4914553" y="3131623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31;p49">
            <a:extLst>
              <a:ext uri="{FF2B5EF4-FFF2-40B4-BE49-F238E27FC236}">
                <a16:creationId xmlns:a16="http://schemas.microsoft.com/office/drawing/2014/main" id="{90671A4C-D16B-42C8-A363-53A9AE57C691}"/>
              </a:ext>
            </a:extLst>
          </p:cNvPr>
          <p:cNvSpPr/>
          <p:nvPr/>
        </p:nvSpPr>
        <p:spPr>
          <a:xfrm>
            <a:off x="5108608" y="3132002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32;p49">
            <a:extLst>
              <a:ext uri="{FF2B5EF4-FFF2-40B4-BE49-F238E27FC236}">
                <a16:creationId xmlns:a16="http://schemas.microsoft.com/office/drawing/2014/main" id="{F01BCB4B-39AC-4AFB-A4D1-82258CB53EBE}"/>
              </a:ext>
            </a:extLst>
          </p:cNvPr>
          <p:cNvSpPr/>
          <p:nvPr/>
        </p:nvSpPr>
        <p:spPr>
          <a:xfrm>
            <a:off x="5302863" y="3132056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33;p49">
            <a:extLst>
              <a:ext uri="{FF2B5EF4-FFF2-40B4-BE49-F238E27FC236}">
                <a16:creationId xmlns:a16="http://schemas.microsoft.com/office/drawing/2014/main" id="{86FE2C25-16FE-413C-83EE-FA6CE1D66424}"/>
              </a:ext>
            </a:extLst>
          </p:cNvPr>
          <p:cNvSpPr/>
          <p:nvPr/>
        </p:nvSpPr>
        <p:spPr>
          <a:xfrm>
            <a:off x="5497244" y="3132056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34;p49">
            <a:extLst>
              <a:ext uri="{FF2B5EF4-FFF2-40B4-BE49-F238E27FC236}">
                <a16:creationId xmlns:a16="http://schemas.microsoft.com/office/drawing/2014/main" id="{995FCA81-B86F-4BC9-8076-A06267A64FC8}"/>
              </a:ext>
            </a:extLst>
          </p:cNvPr>
          <p:cNvSpPr/>
          <p:nvPr/>
        </p:nvSpPr>
        <p:spPr>
          <a:xfrm>
            <a:off x="5692057" y="3132490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35;p49">
            <a:extLst>
              <a:ext uri="{FF2B5EF4-FFF2-40B4-BE49-F238E27FC236}">
                <a16:creationId xmlns:a16="http://schemas.microsoft.com/office/drawing/2014/main" id="{D4A57773-BCA2-48ED-90DD-0162896A078D}"/>
              </a:ext>
            </a:extLst>
          </p:cNvPr>
          <p:cNvSpPr/>
          <p:nvPr/>
        </p:nvSpPr>
        <p:spPr>
          <a:xfrm>
            <a:off x="2848617" y="3194240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36;p49">
            <a:extLst>
              <a:ext uri="{FF2B5EF4-FFF2-40B4-BE49-F238E27FC236}">
                <a16:creationId xmlns:a16="http://schemas.microsoft.com/office/drawing/2014/main" id="{A126E865-46E4-4FF5-92E8-B28EA8EB4FF9}"/>
              </a:ext>
            </a:extLst>
          </p:cNvPr>
          <p:cNvSpPr/>
          <p:nvPr/>
        </p:nvSpPr>
        <p:spPr>
          <a:xfrm>
            <a:off x="3388252" y="3194240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37;p49">
            <a:extLst>
              <a:ext uri="{FF2B5EF4-FFF2-40B4-BE49-F238E27FC236}">
                <a16:creationId xmlns:a16="http://schemas.microsoft.com/office/drawing/2014/main" id="{2EA47662-15D7-43F3-8EF9-7F65C2C23D91}"/>
              </a:ext>
            </a:extLst>
          </p:cNvPr>
          <p:cNvSpPr/>
          <p:nvPr/>
        </p:nvSpPr>
        <p:spPr>
          <a:xfrm>
            <a:off x="3600028" y="3194673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38;p49">
            <a:extLst>
              <a:ext uri="{FF2B5EF4-FFF2-40B4-BE49-F238E27FC236}">
                <a16:creationId xmlns:a16="http://schemas.microsoft.com/office/drawing/2014/main" id="{37B1661B-4DC1-4442-8D74-70BA2F027269}"/>
              </a:ext>
            </a:extLst>
          </p:cNvPr>
          <p:cNvSpPr/>
          <p:nvPr/>
        </p:nvSpPr>
        <p:spPr>
          <a:xfrm>
            <a:off x="3810920" y="3194673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39;p49">
            <a:extLst>
              <a:ext uri="{FF2B5EF4-FFF2-40B4-BE49-F238E27FC236}">
                <a16:creationId xmlns:a16="http://schemas.microsoft.com/office/drawing/2014/main" id="{34A921BD-7046-4DD5-837F-493C0B78E1C7}"/>
              </a:ext>
            </a:extLst>
          </p:cNvPr>
          <p:cNvSpPr/>
          <p:nvPr/>
        </p:nvSpPr>
        <p:spPr>
          <a:xfrm>
            <a:off x="4021830" y="319510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40;p49">
            <a:extLst>
              <a:ext uri="{FF2B5EF4-FFF2-40B4-BE49-F238E27FC236}">
                <a16:creationId xmlns:a16="http://schemas.microsoft.com/office/drawing/2014/main" id="{3FC18F1E-DC5E-4B4D-A9CA-DE549894F103}"/>
              </a:ext>
            </a:extLst>
          </p:cNvPr>
          <p:cNvSpPr/>
          <p:nvPr/>
        </p:nvSpPr>
        <p:spPr>
          <a:xfrm>
            <a:off x="4232722" y="3195106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841;p49">
            <a:extLst>
              <a:ext uri="{FF2B5EF4-FFF2-40B4-BE49-F238E27FC236}">
                <a16:creationId xmlns:a16="http://schemas.microsoft.com/office/drawing/2014/main" id="{CAA182AC-74B7-469E-92B8-23A9C52F4EF6}"/>
              </a:ext>
            </a:extLst>
          </p:cNvPr>
          <p:cNvSpPr/>
          <p:nvPr/>
        </p:nvSpPr>
        <p:spPr>
          <a:xfrm>
            <a:off x="4443181" y="3195106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42;p49">
            <a:extLst>
              <a:ext uri="{FF2B5EF4-FFF2-40B4-BE49-F238E27FC236}">
                <a16:creationId xmlns:a16="http://schemas.microsoft.com/office/drawing/2014/main" id="{9D7D0209-36B5-479C-B7B9-55C33E34FA3E}"/>
              </a:ext>
            </a:extLst>
          </p:cNvPr>
          <p:cNvSpPr/>
          <p:nvPr/>
        </p:nvSpPr>
        <p:spPr>
          <a:xfrm>
            <a:off x="4646693" y="3195539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43;p49">
            <a:extLst>
              <a:ext uri="{FF2B5EF4-FFF2-40B4-BE49-F238E27FC236}">
                <a16:creationId xmlns:a16="http://schemas.microsoft.com/office/drawing/2014/main" id="{032E1050-8026-4AC0-B3EE-3FEF7D3760AB}"/>
              </a:ext>
            </a:extLst>
          </p:cNvPr>
          <p:cNvSpPr/>
          <p:nvPr/>
        </p:nvSpPr>
        <p:spPr>
          <a:xfrm>
            <a:off x="4850204" y="3195539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44;p49">
            <a:extLst>
              <a:ext uri="{FF2B5EF4-FFF2-40B4-BE49-F238E27FC236}">
                <a16:creationId xmlns:a16="http://schemas.microsoft.com/office/drawing/2014/main" id="{D0E8A3F8-D861-45BB-896C-3B8C46939F7D}"/>
              </a:ext>
            </a:extLst>
          </p:cNvPr>
          <p:cNvSpPr/>
          <p:nvPr/>
        </p:nvSpPr>
        <p:spPr>
          <a:xfrm>
            <a:off x="5053698" y="3195539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45;p49">
            <a:extLst>
              <a:ext uri="{FF2B5EF4-FFF2-40B4-BE49-F238E27FC236}">
                <a16:creationId xmlns:a16="http://schemas.microsoft.com/office/drawing/2014/main" id="{1F318DA3-725E-45B9-A0E7-E768CA7D0100}"/>
              </a:ext>
            </a:extLst>
          </p:cNvPr>
          <p:cNvSpPr/>
          <p:nvPr/>
        </p:nvSpPr>
        <p:spPr>
          <a:xfrm>
            <a:off x="5257209" y="3195972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46;p49">
            <a:extLst>
              <a:ext uri="{FF2B5EF4-FFF2-40B4-BE49-F238E27FC236}">
                <a16:creationId xmlns:a16="http://schemas.microsoft.com/office/drawing/2014/main" id="{89C37EE2-B201-49DF-BD5D-E26AD9DAB5D5}"/>
              </a:ext>
            </a:extLst>
          </p:cNvPr>
          <p:cNvSpPr/>
          <p:nvPr/>
        </p:nvSpPr>
        <p:spPr>
          <a:xfrm>
            <a:off x="5460721" y="3195972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47;p49">
            <a:extLst>
              <a:ext uri="{FF2B5EF4-FFF2-40B4-BE49-F238E27FC236}">
                <a16:creationId xmlns:a16="http://schemas.microsoft.com/office/drawing/2014/main" id="{788DF89B-F2CB-44F6-8054-5C67FA7C8BA7}"/>
              </a:ext>
            </a:extLst>
          </p:cNvPr>
          <p:cNvSpPr/>
          <p:nvPr/>
        </p:nvSpPr>
        <p:spPr>
          <a:xfrm>
            <a:off x="5665098" y="3195972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48;p49">
            <a:extLst>
              <a:ext uri="{FF2B5EF4-FFF2-40B4-BE49-F238E27FC236}">
                <a16:creationId xmlns:a16="http://schemas.microsoft.com/office/drawing/2014/main" id="{9903FAB1-B1B4-43EE-8714-1B5B83016A76}"/>
              </a:ext>
            </a:extLst>
          </p:cNvPr>
          <p:cNvSpPr/>
          <p:nvPr/>
        </p:nvSpPr>
        <p:spPr>
          <a:xfrm>
            <a:off x="2188097" y="3545576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13642" y="178870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01023" y="2262901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PARTE TEORICA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02;p34">
            <a:extLst>
              <a:ext uri="{FF2B5EF4-FFF2-40B4-BE49-F238E27FC236}">
                <a16:creationId xmlns:a16="http://schemas.microsoft.com/office/drawing/2014/main" id="{D0B4F0B4-6659-4B58-B92D-B9CC767298C0}"/>
              </a:ext>
            </a:extLst>
          </p:cNvPr>
          <p:cNvSpPr/>
          <p:nvPr/>
        </p:nvSpPr>
        <p:spPr>
          <a:xfrm rot="10800000" flipH="1">
            <a:off x="0" y="437010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58802" y="4491900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382170" y="2085010"/>
            <a:ext cx="1895700" cy="434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Una función retorna una salida y se ejecuta en tomando parámetros; en cambio un procedimiento almacenado puede devolver varios valores,  normalmente usado como un método de </a:t>
            </a:r>
            <a:r>
              <a:rPr lang="es-MX" dirty="0" err="1"/>
              <a:t>Common</a:t>
            </a:r>
            <a:r>
              <a:rPr lang="es-MX" dirty="0"/>
              <a:t> </a:t>
            </a:r>
            <a:r>
              <a:rPr lang="es-MX" dirty="0" err="1"/>
              <a:t>Runtime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(CLR) (Lenguaje de tiempo de ejecución común). 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53" y="761888"/>
            <a:ext cx="1957500" cy="1206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Cuál es la diferencia entre funciones y procedimientos almacenados.</a:t>
            </a:r>
            <a:endParaRPr sz="1400"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1572" y="1860136"/>
            <a:ext cx="1895700" cy="77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en síntesis la programación a nivel de DBA, en donde generamos distintas estructuras de control dentro de funciones almacenadas.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4" y="761887"/>
            <a:ext cx="1957500" cy="1098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Defina que es lenguaje procedural en MySQL.</a:t>
            </a:r>
            <a:endParaRPr sz="1600"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62" y="1724670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 proceso usado o creado para tomar parámetros y transformarlos en salidas; el proceso es rutinario.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50" y="761887"/>
            <a:ext cx="1957500" cy="9627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dirty="0"/>
              <a:t>Defina que es una FUCNTION en MySQL.</a:t>
            </a:r>
            <a:endParaRPr sz="1700" dirty="0"/>
          </a:p>
        </p:txBody>
      </p:sp>
      <p:grpSp>
        <p:nvGrpSpPr>
          <p:cNvPr id="32" name="Google Shape;3591;p56">
            <a:extLst>
              <a:ext uri="{FF2B5EF4-FFF2-40B4-BE49-F238E27FC236}">
                <a16:creationId xmlns:a16="http://schemas.microsoft.com/office/drawing/2014/main" id="{E97D932B-3EA6-4939-9626-BF6A50763B25}"/>
              </a:ext>
            </a:extLst>
          </p:cNvPr>
          <p:cNvGrpSpPr/>
          <p:nvPr/>
        </p:nvGrpSpPr>
        <p:grpSpPr>
          <a:xfrm>
            <a:off x="1601858" y="337518"/>
            <a:ext cx="355127" cy="309635"/>
            <a:chOff x="8245271" y="1357987"/>
            <a:chExt cx="409038" cy="356641"/>
          </a:xfrm>
        </p:grpSpPr>
        <p:sp>
          <p:nvSpPr>
            <p:cNvPr id="33" name="Google Shape;3592;p56">
              <a:extLst>
                <a:ext uri="{FF2B5EF4-FFF2-40B4-BE49-F238E27FC236}">
                  <a16:creationId xmlns:a16="http://schemas.microsoft.com/office/drawing/2014/main" id="{364821DA-CDB2-4ECE-B7D2-A31345463737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93;p56">
              <a:extLst>
                <a:ext uri="{FF2B5EF4-FFF2-40B4-BE49-F238E27FC236}">
                  <a16:creationId xmlns:a16="http://schemas.microsoft.com/office/drawing/2014/main" id="{CF6D6536-40C8-4C47-B24E-CB7D19C263BF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94;p56">
              <a:extLst>
                <a:ext uri="{FF2B5EF4-FFF2-40B4-BE49-F238E27FC236}">
                  <a16:creationId xmlns:a16="http://schemas.microsoft.com/office/drawing/2014/main" id="{D98172E7-7A1B-401E-AA28-C32C8A795D3F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95;p56">
              <a:extLst>
                <a:ext uri="{FF2B5EF4-FFF2-40B4-BE49-F238E27FC236}">
                  <a16:creationId xmlns:a16="http://schemas.microsoft.com/office/drawing/2014/main" id="{2C0EEAE6-01CF-4A92-893D-BFF5790E386B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96;p56">
              <a:extLst>
                <a:ext uri="{FF2B5EF4-FFF2-40B4-BE49-F238E27FC236}">
                  <a16:creationId xmlns:a16="http://schemas.microsoft.com/office/drawing/2014/main" id="{AEC12274-0338-4A8E-83E0-90CD9E63DE27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97;p56">
              <a:extLst>
                <a:ext uri="{FF2B5EF4-FFF2-40B4-BE49-F238E27FC236}">
                  <a16:creationId xmlns:a16="http://schemas.microsoft.com/office/drawing/2014/main" id="{D18B5FFF-9695-4F15-91AC-59FC1D1D7CCF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98;p56">
              <a:extLst>
                <a:ext uri="{FF2B5EF4-FFF2-40B4-BE49-F238E27FC236}">
                  <a16:creationId xmlns:a16="http://schemas.microsoft.com/office/drawing/2014/main" id="{C0227829-6400-41AB-BB51-44E644A33F83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99;p56">
              <a:extLst>
                <a:ext uri="{FF2B5EF4-FFF2-40B4-BE49-F238E27FC236}">
                  <a16:creationId xmlns:a16="http://schemas.microsoft.com/office/drawing/2014/main" id="{162FDC53-B6BE-406F-9AFC-CACEAEEB7503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00;p56">
              <a:extLst>
                <a:ext uri="{FF2B5EF4-FFF2-40B4-BE49-F238E27FC236}">
                  <a16:creationId xmlns:a16="http://schemas.microsoft.com/office/drawing/2014/main" id="{A78B4CC8-7F4C-4EDD-A3EB-C8F08D88D1C2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01;p56">
              <a:extLst>
                <a:ext uri="{FF2B5EF4-FFF2-40B4-BE49-F238E27FC236}">
                  <a16:creationId xmlns:a16="http://schemas.microsoft.com/office/drawing/2014/main" id="{E3DC1976-AD74-42A6-A1A9-3F1858445E05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3494;p56">
            <a:extLst>
              <a:ext uri="{FF2B5EF4-FFF2-40B4-BE49-F238E27FC236}">
                <a16:creationId xmlns:a16="http://schemas.microsoft.com/office/drawing/2014/main" id="{7B4A0943-DE8A-455C-9518-631AD08AB281}"/>
              </a:ext>
            </a:extLst>
          </p:cNvPr>
          <p:cNvGrpSpPr/>
          <p:nvPr/>
        </p:nvGrpSpPr>
        <p:grpSpPr>
          <a:xfrm>
            <a:off x="4394460" y="367646"/>
            <a:ext cx="355079" cy="304484"/>
            <a:chOff x="3159447" y="1439568"/>
            <a:chExt cx="385957" cy="330924"/>
          </a:xfrm>
        </p:grpSpPr>
        <p:sp>
          <p:nvSpPr>
            <p:cNvPr id="44" name="Google Shape;3495;p56">
              <a:extLst>
                <a:ext uri="{FF2B5EF4-FFF2-40B4-BE49-F238E27FC236}">
                  <a16:creationId xmlns:a16="http://schemas.microsoft.com/office/drawing/2014/main" id="{8258A396-BD98-4AEF-AC2E-6C798443E335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6;p56">
              <a:extLst>
                <a:ext uri="{FF2B5EF4-FFF2-40B4-BE49-F238E27FC236}">
                  <a16:creationId xmlns:a16="http://schemas.microsoft.com/office/drawing/2014/main" id="{48F4E535-52D1-465B-921E-4945994A2D0B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97;p56">
              <a:extLst>
                <a:ext uri="{FF2B5EF4-FFF2-40B4-BE49-F238E27FC236}">
                  <a16:creationId xmlns:a16="http://schemas.microsoft.com/office/drawing/2014/main" id="{8DECD570-DE8C-4D15-A3AF-EC9846326703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98;p56">
              <a:extLst>
                <a:ext uri="{FF2B5EF4-FFF2-40B4-BE49-F238E27FC236}">
                  <a16:creationId xmlns:a16="http://schemas.microsoft.com/office/drawing/2014/main" id="{66023532-97EA-4C08-AA6B-9A9C8D372619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99;p56">
              <a:extLst>
                <a:ext uri="{FF2B5EF4-FFF2-40B4-BE49-F238E27FC236}">
                  <a16:creationId xmlns:a16="http://schemas.microsoft.com/office/drawing/2014/main" id="{30FD0418-84B0-44D6-9823-666C7A657AFF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00;p56">
              <a:extLst>
                <a:ext uri="{FF2B5EF4-FFF2-40B4-BE49-F238E27FC236}">
                  <a16:creationId xmlns:a16="http://schemas.microsoft.com/office/drawing/2014/main" id="{F77BB2EC-C339-45AE-9903-AB7C34D3C058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01;p56">
              <a:extLst>
                <a:ext uri="{FF2B5EF4-FFF2-40B4-BE49-F238E27FC236}">
                  <a16:creationId xmlns:a16="http://schemas.microsoft.com/office/drawing/2014/main" id="{1AE94A04-906A-4623-B160-4285240AADBA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02;p56">
              <a:extLst>
                <a:ext uri="{FF2B5EF4-FFF2-40B4-BE49-F238E27FC236}">
                  <a16:creationId xmlns:a16="http://schemas.microsoft.com/office/drawing/2014/main" id="{AE185E6B-6919-4F23-9013-1F9716F9BCC5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03;p56">
              <a:extLst>
                <a:ext uri="{FF2B5EF4-FFF2-40B4-BE49-F238E27FC236}">
                  <a16:creationId xmlns:a16="http://schemas.microsoft.com/office/drawing/2014/main" id="{C8E41894-785A-4DEC-A991-E6A1F69ED3A4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04;p56">
              <a:extLst>
                <a:ext uri="{FF2B5EF4-FFF2-40B4-BE49-F238E27FC236}">
                  <a16:creationId xmlns:a16="http://schemas.microsoft.com/office/drawing/2014/main" id="{7ECC0017-8070-47E4-A034-406143AFF5B1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05;p56">
              <a:extLst>
                <a:ext uri="{FF2B5EF4-FFF2-40B4-BE49-F238E27FC236}">
                  <a16:creationId xmlns:a16="http://schemas.microsoft.com/office/drawing/2014/main" id="{3C576792-899F-4FC2-8F3A-9FCD61065B52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06;p56">
              <a:extLst>
                <a:ext uri="{FF2B5EF4-FFF2-40B4-BE49-F238E27FC236}">
                  <a16:creationId xmlns:a16="http://schemas.microsoft.com/office/drawing/2014/main" id="{7A5154D8-36A1-46B7-B179-4323ACDCCC37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07;p56">
              <a:extLst>
                <a:ext uri="{FF2B5EF4-FFF2-40B4-BE49-F238E27FC236}">
                  <a16:creationId xmlns:a16="http://schemas.microsoft.com/office/drawing/2014/main" id="{1233E48A-B7EA-4622-BFEB-A21A68ECC255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08;p56">
              <a:extLst>
                <a:ext uri="{FF2B5EF4-FFF2-40B4-BE49-F238E27FC236}">
                  <a16:creationId xmlns:a16="http://schemas.microsoft.com/office/drawing/2014/main" id="{767AE92B-05DA-4D81-B244-A0D80A3BBB6D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09;p56">
              <a:extLst>
                <a:ext uri="{FF2B5EF4-FFF2-40B4-BE49-F238E27FC236}">
                  <a16:creationId xmlns:a16="http://schemas.microsoft.com/office/drawing/2014/main" id="{5B140619-5DA2-461D-8261-5E0E42AE5E6A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10;p56">
              <a:extLst>
                <a:ext uri="{FF2B5EF4-FFF2-40B4-BE49-F238E27FC236}">
                  <a16:creationId xmlns:a16="http://schemas.microsoft.com/office/drawing/2014/main" id="{51537C4A-5246-49F1-9C2F-60CA96643924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11;p56">
              <a:extLst>
                <a:ext uri="{FF2B5EF4-FFF2-40B4-BE49-F238E27FC236}">
                  <a16:creationId xmlns:a16="http://schemas.microsoft.com/office/drawing/2014/main" id="{7DC78F81-CC67-41CA-907F-C4BB11C02932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12;p56">
              <a:extLst>
                <a:ext uri="{FF2B5EF4-FFF2-40B4-BE49-F238E27FC236}">
                  <a16:creationId xmlns:a16="http://schemas.microsoft.com/office/drawing/2014/main" id="{54B02EC9-ED09-4385-AC92-49A1CCCB5193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3795;p56">
            <a:extLst>
              <a:ext uri="{FF2B5EF4-FFF2-40B4-BE49-F238E27FC236}">
                <a16:creationId xmlns:a16="http://schemas.microsoft.com/office/drawing/2014/main" id="{33DDAAA7-9057-4B40-9808-63C5F2FA7A42}"/>
              </a:ext>
            </a:extLst>
          </p:cNvPr>
          <p:cNvGrpSpPr/>
          <p:nvPr/>
        </p:nvGrpSpPr>
        <p:grpSpPr>
          <a:xfrm>
            <a:off x="7206989" y="420035"/>
            <a:ext cx="355122" cy="240001"/>
            <a:chOff x="4798486" y="2612081"/>
            <a:chExt cx="409038" cy="276437"/>
          </a:xfrm>
        </p:grpSpPr>
        <p:sp>
          <p:nvSpPr>
            <p:cNvPr id="63" name="Google Shape;3796;p56">
              <a:extLst>
                <a:ext uri="{FF2B5EF4-FFF2-40B4-BE49-F238E27FC236}">
                  <a16:creationId xmlns:a16="http://schemas.microsoft.com/office/drawing/2014/main" id="{1A293938-D265-4249-9DAE-186B45EE9BF0}"/>
                </a:ext>
              </a:extLst>
            </p:cNvPr>
            <p:cNvSpPr/>
            <p:nvPr/>
          </p:nvSpPr>
          <p:spPr>
            <a:xfrm>
              <a:off x="4826344" y="2612081"/>
              <a:ext cx="21910" cy="149191"/>
            </a:xfrm>
            <a:custGeom>
              <a:avLst/>
              <a:gdLst/>
              <a:ahLst/>
              <a:cxnLst/>
              <a:rect l="l" t="t" r="r" b="b"/>
              <a:pathLst>
                <a:path w="766" h="5216" extrusionOk="0">
                  <a:moveTo>
                    <a:pt x="0" y="1"/>
                  </a:moveTo>
                  <a:lnTo>
                    <a:pt x="0" y="5215"/>
                  </a:lnTo>
                  <a:lnTo>
                    <a:pt x="765" y="5215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97;p56">
              <a:extLst>
                <a:ext uri="{FF2B5EF4-FFF2-40B4-BE49-F238E27FC236}">
                  <a16:creationId xmlns:a16="http://schemas.microsoft.com/office/drawing/2014/main" id="{2222448B-93F6-455A-9160-B7AC72D83ECF}"/>
                </a:ext>
              </a:extLst>
            </p:cNvPr>
            <p:cNvSpPr/>
            <p:nvPr/>
          </p:nvSpPr>
          <p:spPr>
            <a:xfrm>
              <a:off x="5157748" y="2612081"/>
              <a:ext cx="21910" cy="149191"/>
            </a:xfrm>
            <a:custGeom>
              <a:avLst/>
              <a:gdLst/>
              <a:ahLst/>
              <a:cxnLst/>
              <a:rect l="l" t="t" r="r" b="b"/>
              <a:pathLst>
                <a:path w="766" h="5216" extrusionOk="0">
                  <a:moveTo>
                    <a:pt x="1" y="1"/>
                  </a:moveTo>
                  <a:lnTo>
                    <a:pt x="1" y="5215"/>
                  </a:lnTo>
                  <a:lnTo>
                    <a:pt x="766" y="5215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98;p56">
              <a:extLst>
                <a:ext uri="{FF2B5EF4-FFF2-40B4-BE49-F238E27FC236}">
                  <a16:creationId xmlns:a16="http://schemas.microsoft.com/office/drawing/2014/main" id="{35DBBD4F-4E0D-4762-BA5A-5B7DD328912D}"/>
                </a:ext>
              </a:extLst>
            </p:cNvPr>
            <p:cNvSpPr/>
            <p:nvPr/>
          </p:nvSpPr>
          <p:spPr>
            <a:xfrm>
              <a:off x="4986083" y="2822217"/>
              <a:ext cx="193582" cy="66301"/>
            </a:xfrm>
            <a:custGeom>
              <a:avLst/>
              <a:gdLst/>
              <a:ahLst/>
              <a:cxnLst/>
              <a:rect l="l" t="t" r="r" b="b"/>
              <a:pathLst>
                <a:path w="6768" h="2318" extrusionOk="0">
                  <a:moveTo>
                    <a:pt x="1" y="0"/>
                  </a:moveTo>
                  <a:lnTo>
                    <a:pt x="580" y="2318"/>
                  </a:lnTo>
                  <a:lnTo>
                    <a:pt x="6768" y="2318"/>
                  </a:lnTo>
                  <a:lnTo>
                    <a:pt x="6768" y="5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799;p56">
              <a:extLst>
                <a:ext uri="{FF2B5EF4-FFF2-40B4-BE49-F238E27FC236}">
                  <a16:creationId xmlns:a16="http://schemas.microsoft.com/office/drawing/2014/main" id="{76BDAC91-49E2-4435-A1E4-8FC432816DD8}"/>
                </a:ext>
              </a:extLst>
            </p:cNvPr>
            <p:cNvSpPr/>
            <p:nvPr/>
          </p:nvSpPr>
          <p:spPr>
            <a:xfrm>
              <a:off x="4826344" y="2822217"/>
              <a:ext cx="176334" cy="66301"/>
            </a:xfrm>
            <a:custGeom>
              <a:avLst/>
              <a:gdLst/>
              <a:ahLst/>
              <a:cxnLst/>
              <a:rect l="l" t="t" r="r" b="b"/>
              <a:pathLst>
                <a:path w="6165" h="2318" extrusionOk="0">
                  <a:moveTo>
                    <a:pt x="6165" y="0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800;p56">
              <a:extLst>
                <a:ext uri="{FF2B5EF4-FFF2-40B4-BE49-F238E27FC236}">
                  <a16:creationId xmlns:a16="http://schemas.microsoft.com/office/drawing/2014/main" id="{FFDDA64E-A8A4-48F1-B93A-8CF5229DF383}"/>
                </a:ext>
              </a:extLst>
            </p:cNvPr>
            <p:cNvSpPr/>
            <p:nvPr/>
          </p:nvSpPr>
          <p:spPr>
            <a:xfrm>
              <a:off x="4986083" y="2736698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1"/>
                  </a:moveTo>
                  <a:lnTo>
                    <a:pt x="1" y="1832"/>
                  </a:lnTo>
                  <a:lnTo>
                    <a:pt x="580" y="3570"/>
                  </a:lnTo>
                  <a:lnTo>
                    <a:pt x="7741" y="3570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801;p56">
              <a:extLst>
                <a:ext uri="{FF2B5EF4-FFF2-40B4-BE49-F238E27FC236}">
                  <a16:creationId xmlns:a16="http://schemas.microsoft.com/office/drawing/2014/main" id="{A747671E-5010-4769-A1F9-7BF0C814EF43}"/>
                </a:ext>
              </a:extLst>
            </p:cNvPr>
            <p:cNvSpPr/>
            <p:nvPr/>
          </p:nvSpPr>
          <p:spPr>
            <a:xfrm>
              <a:off x="4798486" y="2736698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1" y="1"/>
                  </a:moveTo>
                  <a:lnTo>
                    <a:pt x="1" y="3570"/>
                  </a:lnTo>
                  <a:lnTo>
                    <a:pt x="7139" y="3570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802;p56">
              <a:extLst>
                <a:ext uri="{FF2B5EF4-FFF2-40B4-BE49-F238E27FC236}">
                  <a16:creationId xmlns:a16="http://schemas.microsoft.com/office/drawing/2014/main" id="{1F53BC1B-4BE3-42D6-B802-7005A32B1F4E}"/>
                </a:ext>
              </a:extLst>
            </p:cNvPr>
            <p:cNvSpPr/>
            <p:nvPr/>
          </p:nvSpPr>
          <p:spPr>
            <a:xfrm>
              <a:off x="4836955" y="2775139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803;p56">
              <a:extLst>
                <a:ext uri="{FF2B5EF4-FFF2-40B4-BE49-F238E27FC236}">
                  <a16:creationId xmlns:a16="http://schemas.microsoft.com/office/drawing/2014/main" id="{7F3F3CF5-656E-406F-817B-B73E8AC469EC}"/>
                </a:ext>
              </a:extLst>
            </p:cNvPr>
            <p:cNvSpPr/>
            <p:nvPr/>
          </p:nvSpPr>
          <p:spPr>
            <a:xfrm>
              <a:off x="4886664" y="2775139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0" y="1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804;p56">
              <a:extLst>
                <a:ext uri="{FF2B5EF4-FFF2-40B4-BE49-F238E27FC236}">
                  <a16:creationId xmlns:a16="http://schemas.microsoft.com/office/drawing/2014/main" id="{61AF652A-DA31-4B6A-90AA-D73169C9FBEE}"/>
                </a:ext>
              </a:extLst>
            </p:cNvPr>
            <p:cNvSpPr/>
            <p:nvPr/>
          </p:nvSpPr>
          <p:spPr>
            <a:xfrm>
              <a:off x="5091479" y="2775139"/>
              <a:ext cx="76912" cy="24570"/>
            </a:xfrm>
            <a:custGeom>
              <a:avLst/>
              <a:gdLst/>
              <a:ahLst/>
              <a:cxnLst/>
              <a:rect l="l" t="t" r="r" b="b"/>
              <a:pathLst>
                <a:path w="268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02;p34">
            <a:extLst>
              <a:ext uri="{FF2B5EF4-FFF2-40B4-BE49-F238E27FC236}">
                <a16:creationId xmlns:a16="http://schemas.microsoft.com/office/drawing/2014/main" id="{D0B4F0B4-6659-4B58-B92D-B9CC767298C0}"/>
              </a:ext>
            </a:extLst>
          </p:cNvPr>
          <p:cNvSpPr/>
          <p:nvPr/>
        </p:nvSpPr>
        <p:spPr>
          <a:xfrm rot="10800000" flipH="1">
            <a:off x="0" y="437010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58802" y="4491900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322700" y="1921096"/>
            <a:ext cx="2083805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NEW y OLD son OBJETOS que acceden a las columnas de las tablas.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NEW: INSERT, UPDATE.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OLD: DELETE, UPDATE.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53" y="843168"/>
            <a:ext cx="1957500" cy="1039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En un trigger que papel juega las variables OLD y NEW.</a:t>
            </a:r>
            <a:endParaRPr sz="1400"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1572" y="1941416"/>
            <a:ext cx="1895700" cy="77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Una función siempre se ejecuta bajo la clausula SELECT y retorna el valor.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 procedimiento se ejecuta bajo la clausula CALL haciendo la llamada de los valores.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4" y="843167"/>
            <a:ext cx="1957500" cy="1098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Cómo se ejecuta una función y un procedimiento almacenado.</a:t>
            </a:r>
            <a:endParaRPr sz="1400"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62" y="1805950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 objeto del servidor (script) que esta asociado con TABLAS.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50" y="843167"/>
            <a:ext cx="1957500" cy="9627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dirty="0"/>
              <a:t>Defina que es una TRIGGER en MySQL.</a:t>
            </a:r>
            <a:endParaRPr sz="1700" dirty="0"/>
          </a:p>
        </p:txBody>
      </p:sp>
      <p:grpSp>
        <p:nvGrpSpPr>
          <p:cNvPr id="10" name="Google Shape;712;p37">
            <a:extLst>
              <a:ext uri="{FF2B5EF4-FFF2-40B4-BE49-F238E27FC236}">
                <a16:creationId xmlns:a16="http://schemas.microsoft.com/office/drawing/2014/main" id="{10170DC9-BE5A-44EA-A3C2-342D7BB38269}"/>
              </a:ext>
            </a:extLst>
          </p:cNvPr>
          <p:cNvGrpSpPr/>
          <p:nvPr/>
        </p:nvGrpSpPr>
        <p:grpSpPr>
          <a:xfrm>
            <a:off x="1257050" y="106067"/>
            <a:ext cx="737100" cy="737100"/>
            <a:chOff x="991075" y="1881675"/>
            <a:chExt cx="737100" cy="737100"/>
          </a:xfrm>
          <a:noFill/>
        </p:grpSpPr>
        <p:sp>
          <p:nvSpPr>
            <p:cNvPr id="17" name="Google Shape;713;p37">
              <a:extLst>
                <a:ext uri="{FF2B5EF4-FFF2-40B4-BE49-F238E27FC236}">
                  <a16:creationId xmlns:a16="http://schemas.microsoft.com/office/drawing/2014/main" id="{B50A4CBC-82D5-4EFA-A3DA-7497992F69F4}"/>
                </a:ext>
              </a:extLst>
            </p:cNvPr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" name="Google Shape;714;p37">
              <a:extLst>
                <a:ext uri="{FF2B5EF4-FFF2-40B4-BE49-F238E27FC236}">
                  <a16:creationId xmlns:a16="http://schemas.microsoft.com/office/drawing/2014/main" id="{8FEFF5B2-6E66-47E0-9A07-B2B5E74DCA01}"/>
                </a:ext>
              </a:extLst>
            </p:cNvPr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oogle Shape;3699;p56">
            <a:extLst>
              <a:ext uri="{FF2B5EF4-FFF2-40B4-BE49-F238E27FC236}">
                <a16:creationId xmlns:a16="http://schemas.microsoft.com/office/drawing/2014/main" id="{858A6852-6163-4E73-94E3-4EACEF608F3E}"/>
              </a:ext>
            </a:extLst>
          </p:cNvPr>
          <p:cNvGrpSpPr/>
          <p:nvPr/>
        </p:nvGrpSpPr>
        <p:grpSpPr>
          <a:xfrm>
            <a:off x="1601871" y="380380"/>
            <a:ext cx="355101" cy="352823"/>
            <a:chOff x="1351729" y="1937970"/>
            <a:chExt cx="409009" cy="406384"/>
          </a:xfrm>
        </p:grpSpPr>
        <p:sp>
          <p:nvSpPr>
            <p:cNvPr id="12" name="Google Shape;3700;p56">
              <a:extLst>
                <a:ext uri="{FF2B5EF4-FFF2-40B4-BE49-F238E27FC236}">
                  <a16:creationId xmlns:a16="http://schemas.microsoft.com/office/drawing/2014/main" id="{CE8B3AB1-7504-4524-A3AB-F61DB0FE440A}"/>
                </a:ext>
              </a:extLst>
            </p:cNvPr>
            <p:cNvSpPr/>
            <p:nvPr/>
          </p:nvSpPr>
          <p:spPr>
            <a:xfrm>
              <a:off x="1539297" y="1937970"/>
              <a:ext cx="221441" cy="406384"/>
            </a:xfrm>
            <a:custGeom>
              <a:avLst/>
              <a:gdLst/>
              <a:ahLst/>
              <a:cxnLst/>
              <a:rect l="l" t="t" r="r" b="b"/>
              <a:pathLst>
                <a:path w="7742" h="14208" extrusionOk="0">
                  <a:moveTo>
                    <a:pt x="580" y="1"/>
                  </a:moveTo>
                  <a:lnTo>
                    <a:pt x="1" y="7162"/>
                  </a:lnTo>
                  <a:lnTo>
                    <a:pt x="580" y="14207"/>
                  </a:lnTo>
                  <a:lnTo>
                    <a:pt x="2040" y="14207"/>
                  </a:lnTo>
                  <a:lnTo>
                    <a:pt x="2040" y="13141"/>
                  </a:lnTo>
                  <a:cubicBezTo>
                    <a:pt x="2712" y="12956"/>
                    <a:pt x="3291" y="12747"/>
                    <a:pt x="3871" y="12376"/>
                  </a:cubicBezTo>
                  <a:lnTo>
                    <a:pt x="4636" y="13141"/>
                  </a:lnTo>
                  <a:lnTo>
                    <a:pt x="6675" y="11125"/>
                  </a:lnTo>
                  <a:lnTo>
                    <a:pt x="5794" y="10337"/>
                  </a:lnTo>
                  <a:cubicBezTo>
                    <a:pt x="6188" y="9850"/>
                    <a:pt x="6466" y="9178"/>
                    <a:pt x="6582" y="8506"/>
                  </a:cubicBezTo>
                  <a:lnTo>
                    <a:pt x="7741" y="8506"/>
                  </a:lnTo>
                  <a:lnTo>
                    <a:pt x="7741" y="5702"/>
                  </a:lnTo>
                  <a:lnTo>
                    <a:pt x="6582" y="5702"/>
                  </a:lnTo>
                  <a:cubicBezTo>
                    <a:pt x="6466" y="5030"/>
                    <a:pt x="6188" y="4450"/>
                    <a:pt x="5794" y="3871"/>
                  </a:cubicBezTo>
                  <a:lnTo>
                    <a:pt x="6675" y="3106"/>
                  </a:lnTo>
                  <a:lnTo>
                    <a:pt x="4636" y="1067"/>
                  </a:lnTo>
                  <a:lnTo>
                    <a:pt x="3871" y="1855"/>
                  </a:lnTo>
                  <a:cubicBezTo>
                    <a:pt x="3291" y="1554"/>
                    <a:pt x="2712" y="1275"/>
                    <a:pt x="2040" y="1067"/>
                  </a:cubicBez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01;p56">
              <a:extLst>
                <a:ext uri="{FF2B5EF4-FFF2-40B4-BE49-F238E27FC236}">
                  <a16:creationId xmlns:a16="http://schemas.microsoft.com/office/drawing/2014/main" id="{38527600-6183-4C1F-B917-4C219797D2CB}"/>
                </a:ext>
              </a:extLst>
            </p:cNvPr>
            <p:cNvSpPr/>
            <p:nvPr/>
          </p:nvSpPr>
          <p:spPr>
            <a:xfrm>
              <a:off x="1351729" y="1937970"/>
              <a:ext cx="204165" cy="406384"/>
            </a:xfrm>
            <a:custGeom>
              <a:avLst/>
              <a:gdLst/>
              <a:ahLst/>
              <a:cxnLst/>
              <a:rect l="l" t="t" r="r" b="b"/>
              <a:pathLst>
                <a:path w="7138" h="14208" extrusionOk="0">
                  <a:moveTo>
                    <a:pt x="5701" y="1"/>
                  </a:moveTo>
                  <a:lnTo>
                    <a:pt x="5701" y="1067"/>
                  </a:lnTo>
                  <a:cubicBezTo>
                    <a:pt x="5122" y="1275"/>
                    <a:pt x="4450" y="1554"/>
                    <a:pt x="3870" y="1855"/>
                  </a:cubicBezTo>
                  <a:lnTo>
                    <a:pt x="3082" y="1067"/>
                  </a:lnTo>
                  <a:lnTo>
                    <a:pt x="1159" y="3106"/>
                  </a:lnTo>
                  <a:lnTo>
                    <a:pt x="1924" y="3871"/>
                  </a:lnTo>
                  <a:cubicBezTo>
                    <a:pt x="1553" y="4450"/>
                    <a:pt x="1251" y="5030"/>
                    <a:pt x="1159" y="5702"/>
                  </a:cubicBezTo>
                  <a:lnTo>
                    <a:pt x="0" y="5702"/>
                  </a:lnTo>
                  <a:lnTo>
                    <a:pt x="0" y="8506"/>
                  </a:lnTo>
                  <a:lnTo>
                    <a:pt x="1159" y="8506"/>
                  </a:lnTo>
                  <a:cubicBezTo>
                    <a:pt x="1251" y="9178"/>
                    <a:pt x="1553" y="9850"/>
                    <a:pt x="1924" y="10337"/>
                  </a:cubicBezTo>
                  <a:lnTo>
                    <a:pt x="1159" y="11125"/>
                  </a:lnTo>
                  <a:lnTo>
                    <a:pt x="3082" y="13141"/>
                  </a:lnTo>
                  <a:lnTo>
                    <a:pt x="3870" y="12376"/>
                  </a:lnTo>
                  <a:cubicBezTo>
                    <a:pt x="4450" y="12747"/>
                    <a:pt x="5122" y="12956"/>
                    <a:pt x="5701" y="13141"/>
                  </a:cubicBezTo>
                  <a:lnTo>
                    <a:pt x="5701" y="14207"/>
                  </a:lnTo>
                  <a:lnTo>
                    <a:pt x="7138" y="1420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02;p56">
              <a:extLst>
                <a:ext uri="{FF2B5EF4-FFF2-40B4-BE49-F238E27FC236}">
                  <a16:creationId xmlns:a16="http://schemas.microsoft.com/office/drawing/2014/main" id="{79825B48-479F-452C-AF33-355523986E8F}"/>
                </a:ext>
              </a:extLst>
            </p:cNvPr>
            <p:cNvSpPr/>
            <p:nvPr/>
          </p:nvSpPr>
          <p:spPr>
            <a:xfrm>
              <a:off x="1439878" y="2065247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712"/>
                  </a:lnTo>
                  <a:lnTo>
                    <a:pt x="2040" y="5308"/>
                  </a:lnTo>
                  <a:lnTo>
                    <a:pt x="2712" y="4821"/>
                  </a:lnTo>
                  <a:lnTo>
                    <a:pt x="1066" y="2712"/>
                  </a:lnTo>
                  <a:lnTo>
                    <a:pt x="2712" y="580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03;p56">
              <a:extLst>
                <a:ext uri="{FF2B5EF4-FFF2-40B4-BE49-F238E27FC236}">
                  <a16:creationId xmlns:a16="http://schemas.microsoft.com/office/drawing/2014/main" id="{C61B72EF-0A12-4279-8E41-D8A5CC20EB24}"/>
                </a:ext>
              </a:extLst>
            </p:cNvPr>
            <p:cNvSpPr/>
            <p:nvPr/>
          </p:nvSpPr>
          <p:spPr>
            <a:xfrm>
              <a:off x="1594984" y="2065247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80"/>
                  </a:lnTo>
                  <a:lnTo>
                    <a:pt x="1623" y="2712"/>
                  </a:lnTo>
                  <a:lnTo>
                    <a:pt x="0" y="4821"/>
                  </a:lnTo>
                  <a:lnTo>
                    <a:pt x="672" y="5308"/>
                  </a:lnTo>
                  <a:lnTo>
                    <a:pt x="2689" y="2712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04;p56">
              <a:extLst>
                <a:ext uri="{FF2B5EF4-FFF2-40B4-BE49-F238E27FC236}">
                  <a16:creationId xmlns:a16="http://schemas.microsoft.com/office/drawing/2014/main" id="{6FAE29D7-596F-4A9F-A2FB-EEE680892961}"/>
                </a:ext>
              </a:extLst>
            </p:cNvPr>
            <p:cNvSpPr/>
            <p:nvPr/>
          </p:nvSpPr>
          <p:spPr>
            <a:xfrm>
              <a:off x="1545275" y="2065247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8"/>
                  </a:lnTo>
                  <a:lnTo>
                    <a:pt x="765" y="5308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120;p56">
            <a:extLst>
              <a:ext uri="{FF2B5EF4-FFF2-40B4-BE49-F238E27FC236}">
                <a16:creationId xmlns:a16="http://schemas.microsoft.com/office/drawing/2014/main" id="{B20AE557-DB8E-43F2-9316-A2E3873D5AC3}"/>
              </a:ext>
            </a:extLst>
          </p:cNvPr>
          <p:cNvGrpSpPr/>
          <p:nvPr/>
        </p:nvGrpSpPr>
        <p:grpSpPr>
          <a:xfrm>
            <a:off x="4394449" y="448473"/>
            <a:ext cx="355101" cy="311374"/>
            <a:chOff x="7383596" y="3783317"/>
            <a:chExt cx="409010" cy="358643"/>
          </a:xfrm>
        </p:grpSpPr>
        <p:sp>
          <p:nvSpPr>
            <p:cNvPr id="20" name="Google Shape;4121;p56">
              <a:extLst>
                <a:ext uri="{FF2B5EF4-FFF2-40B4-BE49-F238E27FC236}">
                  <a16:creationId xmlns:a16="http://schemas.microsoft.com/office/drawing/2014/main" id="{9AAC5565-CF10-4EF0-A628-7B0E79093177}"/>
                </a:ext>
              </a:extLst>
            </p:cNvPr>
            <p:cNvSpPr/>
            <p:nvPr/>
          </p:nvSpPr>
          <p:spPr>
            <a:xfrm>
              <a:off x="7573825" y="3868835"/>
              <a:ext cx="218781" cy="273125"/>
            </a:xfrm>
            <a:custGeom>
              <a:avLst/>
              <a:gdLst/>
              <a:ahLst/>
              <a:cxnLst/>
              <a:rect l="l" t="t" r="r" b="b"/>
              <a:pathLst>
                <a:path w="7649" h="9549" extrusionOk="0">
                  <a:moveTo>
                    <a:pt x="0" y="1"/>
                  </a:moveTo>
                  <a:lnTo>
                    <a:pt x="487" y="9549"/>
                  </a:lnTo>
                  <a:lnTo>
                    <a:pt x="7648" y="9549"/>
                  </a:lnTo>
                  <a:lnTo>
                    <a:pt x="7648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2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22;p56">
              <a:extLst>
                <a:ext uri="{FF2B5EF4-FFF2-40B4-BE49-F238E27FC236}">
                  <a16:creationId xmlns:a16="http://schemas.microsoft.com/office/drawing/2014/main" id="{E21C6188-1FAE-41E8-9B13-25D949D6CAB6}"/>
                </a:ext>
              </a:extLst>
            </p:cNvPr>
            <p:cNvSpPr/>
            <p:nvPr/>
          </p:nvSpPr>
          <p:spPr>
            <a:xfrm>
              <a:off x="7383596" y="3868835"/>
              <a:ext cx="204193" cy="273125"/>
            </a:xfrm>
            <a:custGeom>
              <a:avLst/>
              <a:gdLst/>
              <a:ahLst/>
              <a:cxnLst/>
              <a:rect l="l" t="t" r="r" b="b"/>
              <a:pathLst>
                <a:path w="7139" h="9549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549"/>
                  </a:lnTo>
                  <a:lnTo>
                    <a:pt x="7138" y="954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rgbClr val="074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23;p56">
              <a:extLst>
                <a:ext uri="{FF2B5EF4-FFF2-40B4-BE49-F238E27FC236}">
                  <a16:creationId xmlns:a16="http://schemas.microsoft.com/office/drawing/2014/main" id="{36248137-92ED-4BAB-BB9A-C55D01B57CBD}"/>
                </a:ext>
              </a:extLst>
            </p:cNvPr>
            <p:cNvSpPr/>
            <p:nvPr/>
          </p:nvSpPr>
          <p:spPr>
            <a:xfrm>
              <a:off x="7573825" y="3783317"/>
              <a:ext cx="218781" cy="102111"/>
            </a:xfrm>
            <a:custGeom>
              <a:avLst/>
              <a:gdLst/>
              <a:ahLst/>
              <a:cxnLst/>
              <a:rect l="l" t="t" r="r" b="b"/>
              <a:pathLst>
                <a:path w="7649" h="3570" extrusionOk="0">
                  <a:moveTo>
                    <a:pt x="487" y="1"/>
                  </a:moveTo>
                  <a:lnTo>
                    <a:pt x="0" y="1832"/>
                  </a:lnTo>
                  <a:lnTo>
                    <a:pt x="487" y="3570"/>
                  </a:lnTo>
                  <a:lnTo>
                    <a:pt x="7648" y="3570"/>
                  </a:lnTo>
                  <a:lnTo>
                    <a:pt x="7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24;p56">
              <a:extLst>
                <a:ext uri="{FF2B5EF4-FFF2-40B4-BE49-F238E27FC236}">
                  <a16:creationId xmlns:a16="http://schemas.microsoft.com/office/drawing/2014/main" id="{241C99E5-D39B-4015-88E8-EE9E234DFA4B}"/>
                </a:ext>
              </a:extLst>
            </p:cNvPr>
            <p:cNvSpPr/>
            <p:nvPr/>
          </p:nvSpPr>
          <p:spPr>
            <a:xfrm>
              <a:off x="7383596" y="378331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1"/>
                  </a:moveTo>
                  <a:lnTo>
                    <a:pt x="0" y="3570"/>
                  </a:lnTo>
                  <a:lnTo>
                    <a:pt x="7138" y="3570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25;p56">
              <a:extLst>
                <a:ext uri="{FF2B5EF4-FFF2-40B4-BE49-F238E27FC236}">
                  <a16:creationId xmlns:a16="http://schemas.microsoft.com/office/drawing/2014/main" id="{5D6BB2D5-6A4C-4A03-A420-5ED86317D370}"/>
                </a:ext>
              </a:extLst>
            </p:cNvPr>
            <p:cNvSpPr/>
            <p:nvPr/>
          </p:nvSpPr>
          <p:spPr>
            <a:xfrm>
              <a:off x="7422037" y="3821786"/>
              <a:ext cx="25227" cy="25199"/>
            </a:xfrm>
            <a:custGeom>
              <a:avLst/>
              <a:gdLst/>
              <a:ahLst/>
              <a:cxnLst/>
              <a:rect l="l" t="t" r="r" b="b"/>
              <a:pathLst>
                <a:path w="882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26;p56">
              <a:extLst>
                <a:ext uri="{FF2B5EF4-FFF2-40B4-BE49-F238E27FC236}">
                  <a16:creationId xmlns:a16="http://schemas.microsoft.com/office/drawing/2014/main" id="{B1E26F78-0D20-4355-82B2-F9570C402551}"/>
                </a:ext>
              </a:extLst>
            </p:cNvPr>
            <p:cNvSpPr/>
            <p:nvPr/>
          </p:nvSpPr>
          <p:spPr>
            <a:xfrm>
              <a:off x="7474406" y="3821786"/>
              <a:ext cx="25199" cy="25199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27;p56">
              <a:extLst>
                <a:ext uri="{FF2B5EF4-FFF2-40B4-BE49-F238E27FC236}">
                  <a16:creationId xmlns:a16="http://schemas.microsoft.com/office/drawing/2014/main" id="{56EAF718-04D0-44F5-9E36-3799F42B8842}"/>
                </a:ext>
              </a:extLst>
            </p:cNvPr>
            <p:cNvSpPr/>
            <p:nvPr/>
          </p:nvSpPr>
          <p:spPr>
            <a:xfrm>
              <a:off x="7524115" y="3821786"/>
              <a:ext cx="25199" cy="25199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28;p56">
              <a:extLst>
                <a:ext uri="{FF2B5EF4-FFF2-40B4-BE49-F238E27FC236}">
                  <a16:creationId xmlns:a16="http://schemas.microsoft.com/office/drawing/2014/main" id="{9F75F49B-0B73-47E3-94ED-190A4ED6F260}"/>
                </a:ext>
              </a:extLst>
            </p:cNvPr>
            <p:cNvSpPr/>
            <p:nvPr/>
          </p:nvSpPr>
          <p:spPr>
            <a:xfrm>
              <a:off x="7601654" y="3976206"/>
              <a:ext cx="141239" cy="22567"/>
            </a:xfrm>
            <a:custGeom>
              <a:avLst/>
              <a:gdLst/>
              <a:ahLst/>
              <a:cxnLst/>
              <a:rect l="l" t="t" r="r" b="b"/>
              <a:pathLst>
                <a:path w="4938" h="789" extrusionOk="0">
                  <a:moveTo>
                    <a:pt x="1" y="1"/>
                  </a:moveTo>
                  <a:lnTo>
                    <a:pt x="1" y="789"/>
                  </a:lnTo>
                  <a:lnTo>
                    <a:pt x="4937" y="789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29;p56">
              <a:extLst>
                <a:ext uri="{FF2B5EF4-FFF2-40B4-BE49-F238E27FC236}">
                  <a16:creationId xmlns:a16="http://schemas.microsoft.com/office/drawing/2014/main" id="{93637197-7BFE-46C4-806A-90924C24AF6E}"/>
                </a:ext>
              </a:extLst>
            </p:cNvPr>
            <p:cNvSpPr/>
            <p:nvPr/>
          </p:nvSpPr>
          <p:spPr>
            <a:xfrm>
              <a:off x="7435966" y="3976206"/>
              <a:ext cx="141211" cy="22567"/>
            </a:xfrm>
            <a:custGeom>
              <a:avLst/>
              <a:gdLst/>
              <a:ahLst/>
              <a:cxnLst/>
              <a:rect l="l" t="t" r="r" b="b"/>
              <a:pathLst>
                <a:path w="4937" h="789" extrusionOk="0">
                  <a:moveTo>
                    <a:pt x="0" y="1"/>
                  </a:moveTo>
                  <a:lnTo>
                    <a:pt x="0" y="789"/>
                  </a:lnTo>
                  <a:lnTo>
                    <a:pt x="4936" y="789"/>
                  </a:lnTo>
                  <a:lnTo>
                    <a:pt x="49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30;p56">
              <a:extLst>
                <a:ext uri="{FF2B5EF4-FFF2-40B4-BE49-F238E27FC236}">
                  <a16:creationId xmlns:a16="http://schemas.microsoft.com/office/drawing/2014/main" id="{301EE925-A459-44E9-A372-E83B45EF85DC}"/>
                </a:ext>
              </a:extLst>
            </p:cNvPr>
            <p:cNvSpPr/>
            <p:nvPr/>
          </p:nvSpPr>
          <p:spPr>
            <a:xfrm>
              <a:off x="7689832" y="3923865"/>
              <a:ext cx="53058" cy="25199"/>
            </a:xfrm>
            <a:custGeom>
              <a:avLst/>
              <a:gdLst/>
              <a:ahLst/>
              <a:cxnLst/>
              <a:rect l="l" t="t" r="r" b="b"/>
              <a:pathLst>
                <a:path w="1855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854" y="881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1;p56">
              <a:extLst>
                <a:ext uri="{FF2B5EF4-FFF2-40B4-BE49-F238E27FC236}">
                  <a16:creationId xmlns:a16="http://schemas.microsoft.com/office/drawing/2014/main" id="{2A29D86F-22CD-428C-A022-4071304D8124}"/>
                </a:ext>
              </a:extLst>
            </p:cNvPr>
            <p:cNvSpPr/>
            <p:nvPr/>
          </p:nvSpPr>
          <p:spPr>
            <a:xfrm>
              <a:off x="7573825" y="4025944"/>
              <a:ext cx="165751" cy="74910"/>
            </a:xfrm>
            <a:custGeom>
              <a:avLst/>
              <a:gdLst/>
              <a:ahLst/>
              <a:cxnLst/>
              <a:rect l="l" t="t" r="r" b="b"/>
              <a:pathLst>
                <a:path w="5795" h="2619" extrusionOk="0">
                  <a:moveTo>
                    <a:pt x="487" y="0"/>
                  </a:moveTo>
                  <a:lnTo>
                    <a:pt x="0" y="1367"/>
                  </a:lnTo>
                  <a:lnTo>
                    <a:pt x="487" y="2619"/>
                  </a:lnTo>
                  <a:lnTo>
                    <a:pt x="5794" y="2619"/>
                  </a:lnTo>
                  <a:lnTo>
                    <a:pt x="5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32;p56">
              <a:extLst>
                <a:ext uri="{FF2B5EF4-FFF2-40B4-BE49-F238E27FC236}">
                  <a16:creationId xmlns:a16="http://schemas.microsoft.com/office/drawing/2014/main" id="{4C74965B-A2ED-4CF0-A75B-146E5A146842}"/>
                </a:ext>
              </a:extLst>
            </p:cNvPr>
            <p:cNvSpPr/>
            <p:nvPr/>
          </p:nvSpPr>
          <p:spPr>
            <a:xfrm>
              <a:off x="7579802" y="3923865"/>
              <a:ext cx="85521" cy="25199"/>
            </a:xfrm>
            <a:custGeom>
              <a:avLst/>
              <a:gdLst/>
              <a:ahLst/>
              <a:cxnLst/>
              <a:rect l="l" t="t" r="r" b="b"/>
              <a:pathLst>
                <a:path w="2990" h="881" extrusionOk="0">
                  <a:moveTo>
                    <a:pt x="278" y="0"/>
                  </a:moveTo>
                  <a:lnTo>
                    <a:pt x="0" y="487"/>
                  </a:lnTo>
                  <a:lnTo>
                    <a:pt x="278" y="881"/>
                  </a:lnTo>
                  <a:lnTo>
                    <a:pt x="2990" y="881"/>
                  </a:lnTo>
                  <a:lnTo>
                    <a:pt x="29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33;p56">
              <a:extLst>
                <a:ext uri="{FF2B5EF4-FFF2-40B4-BE49-F238E27FC236}">
                  <a16:creationId xmlns:a16="http://schemas.microsoft.com/office/drawing/2014/main" id="{59B13D16-B7D3-418F-B5A5-E331F30F1AF9}"/>
                </a:ext>
              </a:extLst>
            </p:cNvPr>
            <p:cNvSpPr/>
            <p:nvPr/>
          </p:nvSpPr>
          <p:spPr>
            <a:xfrm>
              <a:off x="7435966" y="3923865"/>
              <a:ext cx="49740" cy="25199"/>
            </a:xfrm>
            <a:custGeom>
              <a:avLst/>
              <a:gdLst/>
              <a:ahLst/>
              <a:cxnLst/>
              <a:rect l="l" t="t" r="r" b="b"/>
              <a:pathLst>
                <a:path w="1739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738" y="881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34;p56">
              <a:extLst>
                <a:ext uri="{FF2B5EF4-FFF2-40B4-BE49-F238E27FC236}">
                  <a16:creationId xmlns:a16="http://schemas.microsoft.com/office/drawing/2014/main" id="{40D4006E-4644-41F6-A5BA-26A05DFFB4E1}"/>
                </a:ext>
              </a:extLst>
            </p:cNvPr>
            <p:cNvSpPr/>
            <p:nvPr/>
          </p:nvSpPr>
          <p:spPr>
            <a:xfrm>
              <a:off x="7513504" y="3923865"/>
              <a:ext cx="74281" cy="25199"/>
            </a:xfrm>
            <a:custGeom>
              <a:avLst/>
              <a:gdLst/>
              <a:ahLst/>
              <a:cxnLst/>
              <a:rect l="l" t="t" r="r" b="b"/>
              <a:pathLst>
                <a:path w="2597" h="881" extrusionOk="0">
                  <a:moveTo>
                    <a:pt x="1" y="0"/>
                  </a:moveTo>
                  <a:lnTo>
                    <a:pt x="1" y="881"/>
                  </a:lnTo>
                  <a:lnTo>
                    <a:pt x="2596" y="881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35;p56">
              <a:extLst>
                <a:ext uri="{FF2B5EF4-FFF2-40B4-BE49-F238E27FC236}">
                  <a16:creationId xmlns:a16="http://schemas.microsoft.com/office/drawing/2014/main" id="{FE8130A7-C4CE-4CDF-8F9B-5EA36F65A34A}"/>
                </a:ext>
              </a:extLst>
            </p:cNvPr>
            <p:cNvSpPr/>
            <p:nvPr/>
          </p:nvSpPr>
          <p:spPr>
            <a:xfrm>
              <a:off x="7483015" y="4025944"/>
              <a:ext cx="104771" cy="74910"/>
            </a:xfrm>
            <a:custGeom>
              <a:avLst/>
              <a:gdLst/>
              <a:ahLst/>
              <a:cxnLst/>
              <a:rect l="l" t="t" r="r" b="b"/>
              <a:pathLst>
                <a:path w="3663" h="2619" extrusionOk="0">
                  <a:moveTo>
                    <a:pt x="580" y="0"/>
                  </a:moveTo>
                  <a:lnTo>
                    <a:pt x="0" y="1367"/>
                  </a:lnTo>
                  <a:lnTo>
                    <a:pt x="580" y="2619"/>
                  </a:lnTo>
                  <a:lnTo>
                    <a:pt x="3662" y="2619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36;p56">
              <a:extLst>
                <a:ext uri="{FF2B5EF4-FFF2-40B4-BE49-F238E27FC236}">
                  <a16:creationId xmlns:a16="http://schemas.microsoft.com/office/drawing/2014/main" id="{8ED588A1-C6AC-4628-9583-B618F4E24133}"/>
                </a:ext>
              </a:extLst>
            </p:cNvPr>
            <p:cNvSpPr/>
            <p:nvPr/>
          </p:nvSpPr>
          <p:spPr>
            <a:xfrm>
              <a:off x="7435966" y="4025944"/>
              <a:ext cx="63641" cy="74910"/>
            </a:xfrm>
            <a:custGeom>
              <a:avLst/>
              <a:gdLst/>
              <a:ahLst/>
              <a:cxnLst/>
              <a:rect l="l" t="t" r="r" b="b"/>
              <a:pathLst>
                <a:path w="2225" h="2619" extrusionOk="0">
                  <a:moveTo>
                    <a:pt x="0" y="0"/>
                  </a:moveTo>
                  <a:lnTo>
                    <a:pt x="0" y="2619"/>
                  </a:lnTo>
                  <a:lnTo>
                    <a:pt x="2225" y="2619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79;p56">
            <a:extLst>
              <a:ext uri="{FF2B5EF4-FFF2-40B4-BE49-F238E27FC236}">
                <a16:creationId xmlns:a16="http://schemas.microsoft.com/office/drawing/2014/main" id="{6846C61C-20AA-4B08-B368-D4CE46B29363}"/>
              </a:ext>
            </a:extLst>
          </p:cNvPr>
          <p:cNvGrpSpPr/>
          <p:nvPr/>
        </p:nvGrpSpPr>
        <p:grpSpPr>
          <a:xfrm>
            <a:off x="7228069" y="445888"/>
            <a:ext cx="314252" cy="352798"/>
            <a:chOff x="3075107" y="2545811"/>
            <a:chExt cx="361959" cy="406356"/>
          </a:xfrm>
        </p:grpSpPr>
        <p:sp>
          <p:nvSpPr>
            <p:cNvPr id="38" name="Google Shape;3780;p56">
              <a:extLst>
                <a:ext uri="{FF2B5EF4-FFF2-40B4-BE49-F238E27FC236}">
                  <a16:creationId xmlns:a16="http://schemas.microsoft.com/office/drawing/2014/main" id="{02426D71-B985-487F-9039-55472137D9F0}"/>
                </a:ext>
              </a:extLst>
            </p:cNvPr>
            <p:cNvSpPr/>
            <p:nvPr/>
          </p:nvSpPr>
          <p:spPr>
            <a:xfrm>
              <a:off x="3240824" y="2545811"/>
              <a:ext cx="196242" cy="406356"/>
            </a:xfrm>
            <a:custGeom>
              <a:avLst/>
              <a:gdLst/>
              <a:ahLst/>
              <a:cxnLst/>
              <a:rect l="l" t="t" r="r" b="b"/>
              <a:pathLst>
                <a:path w="6861" h="14207" extrusionOk="0">
                  <a:moveTo>
                    <a:pt x="487" y="0"/>
                  </a:moveTo>
                  <a:lnTo>
                    <a:pt x="0" y="6559"/>
                  </a:lnTo>
                  <a:lnTo>
                    <a:pt x="487" y="14207"/>
                  </a:lnTo>
                  <a:cubicBezTo>
                    <a:pt x="4334" y="12839"/>
                    <a:pt x="6860" y="9178"/>
                    <a:pt x="6860" y="5122"/>
                  </a:cubicBezTo>
                  <a:lnTo>
                    <a:pt x="6860" y="2503"/>
                  </a:lnTo>
                  <a:cubicBezTo>
                    <a:pt x="5609" y="2225"/>
                    <a:pt x="4635" y="1252"/>
                    <a:pt x="4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81;p56">
              <a:extLst>
                <a:ext uri="{FF2B5EF4-FFF2-40B4-BE49-F238E27FC236}">
                  <a16:creationId xmlns:a16="http://schemas.microsoft.com/office/drawing/2014/main" id="{033A581F-523B-4F56-A0B8-0C6F44720B05}"/>
                </a:ext>
              </a:extLst>
            </p:cNvPr>
            <p:cNvSpPr/>
            <p:nvPr/>
          </p:nvSpPr>
          <p:spPr>
            <a:xfrm>
              <a:off x="3075107" y="2545811"/>
              <a:ext cx="179652" cy="406356"/>
            </a:xfrm>
            <a:custGeom>
              <a:avLst/>
              <a:gdLst/>
              <a:ahLst/>
              <a:cxnLst/>
              <a:rect l="l" t="t" r="r" b="b"/>
              <a:pathLst>
                <a:path w="6281" h="14207" extrusionOk="0">
                  <a:moveTo>
                    <a:pt x="2503" y="0"/>
                  </a:moveTo>
                  <a:cubicBezTo>
                    <a:pt x="2225" y="1252"/>
                    <a:pt x="1252" y="2225"/>
                    <a:pt x="1" y="2503"/>
                  </a:cubicBezTo>
                  <a:lnTo>
                    <a:pt x="1" y="5122"/>
                  </a:lnTo>
                  <a:cubicBezTo>
                    <a:pt x="1" y="9178"/>
                    <a:pt x="2503" y="12839"/>
                    <a:pt x="6281" y="14207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82;p56">
              <a:extLst>
                <a:ext uri="{FF2B5EF4-FFF2-40B4-BE49-F238E27FC236}">
                  <a16:creationId xmlns:a16="http://schemas.microsoft.com/office/drawing/2014/main" id="{87CBDB5E-C68D-418E-8C99-6FAD7C53B282}"/>
                </a:ext>
              </a:extLst>
            </p:cNvPr>
            <p:cNvSpPr/>
            <p:nvPr/>
          </p:nvSpPr>
          <p:spPr>
            <a:xfrm>
              <a:off x="3240824" y="2598181"/>
              <a:ext cx="143871" cy="300956"/>
            </a:xfrm>
            <a:custGeom>
              <a:avLst/>
              <a:gdLst/>
              <a:ahLst/>
              <a:cxnLst/>
              <a:rect l="l" t="t" r="r" b="b"/>
              <a:pathLst>
                <a:path w="5030" h="10522" extrusionOk="0">
                  <a:moveTo>
                    <a:pt x="487" y="0"/>
                  </a:moveTo>
                  <a:lnTo>
                    <a:pt x="0" y="4056"/>
                  </a:lnTo>
                  <a:lnTo>
                    <a:pt x="487" y="10522"/>
                  </a:lnTo>
                  <a:cubicBezTo>
                    <a:pt x="1738" y="9849"/>
                    <a:pt x="2805" y="8992"/>
                    <a:pt x="3662" y="7833"/>
                  </a:cubicBezTo>
                  <a:cubicBezTo>
                    <a:pt x="4543" y="6466"/>
                    <a:pt x="5029" y="4936"/>
                    <a:pt x="5029" y="3291"/>
                  </a:cubicBezTo>
                  <a:lnTo>
                    <a:pt x="5029" y="1831"/>
                  </a:lnTo>
                  <a:cubicBezTo>
                    <a:pt x="4635" y="1646"/>
                    <a:pt x="4334" y="1367"/>
                    <a:pt x="3963" y="1066"/>
                  </a:cubicBezTo>
                  <a:cubicBezTo>
                    <a:pt x="3662" y="672"/>
                    <a:pt x="3384" y="394"/>
                    <a:pt x="3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83;p56">
              <a:extLst>
                <a:ext uri="{FF2B5EF4-FFF2-40B4-BE49-F238E27FC236}">
                  <a16:creationId xmlns:a16="http://schemas.microsoft.com/office/drawing/2014/main" id="{FADF5EC5-9444-4635-B2F7-7EAC597FBD61}"/>
                </a:ext>
              </a:extLst>
            </p:cNvPr>
            <p:cNvSpPr/>
            <p:nvPr/>
          </p:nvSpPr>
          <p:spPr>
            <a:xfrm>
              <a:off x="3127477" y="2598181"/>
              <a:ext cx="127281" cy="300956"/>
            </a:xfrm>
            <a:custGeom>
              <a:avLst/>
              <a:gdLst/>
              <a:ahLst/>
              <a:cxnLst/>
              <a:rect l="l" t="t" r="r" b="b"/>
              <a:pathLst>
                <a:path w="4450" h="10522" extrusionOk="0">
                  <a:moveTo>
                    <a:pt x="1831" y="0"/>
                  </a:moveTo>
                  <a:cubicBezTo>
                    <a:pt x="1553" y="394"/>
                    <a:pt x="1345" y="672"/>
                    <a:pt x="974" y="1066"/>
                  </a:cubicBezTo>
                  <a:cubicBezTo>
                    <a:pt x="672" y="1367"/>
                    <a:pt x="394" y="1646"/>
                    <a:pt x="0" y="1831"/>
                  </a:cubicBezTo>
                  <a:lnTo>
                    <a:pt x="0" y="3291"/>
                  </a:lnTo>
                  <a:cubicBezTo>
                    <a:pt x="0" y="4936"/>
                    <a:pt x="487" y="6466"/>
                    <a:pt x="1345" y="7833"/>
                  </a:cubicBezTo>
                  <a:cubicBezTo>
                    <a:pt x="2225" y="8992"/>
                    <a:pt x="3291" y="9849"/>
                    <a:pt x="4450" y="10522"/>
                  </a:cubicBezTo>
                  <a:lnTo>
                    <a:pt x="4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84;p56">
              <a:extLst>
                <a:ext uri="{FF2B5EF4-FFF2-40B4-BE49-F238E27FC236}">
                  <a16:creationId xmlns:a16="http://schemas.microsoft.com/office/drawing/2014/main" id="{AD374AD9-CEA2-4781-A5A5-D7BEFA57DA5C}"/>
                </a:ext>
              </a:extLst>
            </p:cNvPr>
            <p:cNvSpPr/>
            <p:nvPr/>
          </p:nvSpPr>
          <p:spPr>
            <a:xfrm>
              <a:off x="3243484" y="2747309"/>
              <a:ext cx="25199" cy="55718"/>
            </a:xfrm>
            <a:custGeom>
              <a:avLst/>
              <a:gdLst/>
              <a:ahLst/>
              <a:cxnLst/>
              <a:rect l="l" t="t" r="r" b="b"/>
              <a:pathLst>
                <a:path w="881" h="1948" extrusionOk="0">
                  <a:moveTo>
                    <a:pt x="0" y="1"/>
                  </a:moveTo>
                  <a:lnTo>
                    <a:pt x="0" y="1947"/>
                  </a:lnTo>
                  <a:lnTo>
                    <a:pt x="881" y="194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85;p56">
              <a:extLst>
                <a:ext uri="{FF2B5EF4-FFF2-40B4-BE49-F238E27FC236}">
                  <a16:creationId xmlns:a16="http://schemas.microsoft.com/office/drawing/2014/main" id="{D3DA118E-1B53-419C-8C49-D01243BB72BB}"/>
                </a:ext>
              </a:extLst>
            </p:cNvPr>
            <p:cNvSpPr/>
            <p:nvPr/>
          </p:nvSpPr>
          <p:spPr>
            <a:xfrm>
              <a:off x="3240824" y="2681040"/>
              <a:ext cx="55031" cy="77570"/>
            </a:xfrm>
            <a:custGeom>
              <a:avLst/>
              <a:gdLst/>
              <a:ahLst/>
              <a:cxnLst/>
              <a:rect l="l" t="t" r="r" b="b"/>
              <a:pathLst>
                <a:path w="1924" h="2712" extrusionOk="0">
                  <a:moveTo>
                    <a:pt x="487" y="0"/>
                  </a:moveTo>
                  <a:lnTo>
                    <a:pt x="0" y="1367"/>
                  </a:lnTo>
                  <a:lnTo>
                    <a:pt x="487" y="2711"/>
                  </a:lnTo>
                  <a:cubicBezTo>
                    <a:pt x="1252" y="2711"/>
                    <a:pt x="1924" y="2132"/>
                    <a:pt x="1924" y="1367"/>
                  </a:cubicBezTo>
                  <a:cubicBezTo>
                    <a:pt x="1924" y="579"/>
                    <a:pt x="1252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86;p56">
              <a:extLst>
                <a:ext uri="{FF2B5EF4-FFF2-40B4-BE49-F238E27FC236}">
                  <a16:creationId xmlns:a16="http://schemas.microsoft.com/office/drawing/2014/main" id="{075302B4-0B61-4053-9AF1-99E97E7E61BC}"/>
                </a:ext>
              </a:extLst>
            </p:cNvPr>
            <p:cNvSpPr/>
            <p:nvPr/>
          </p:nvSpPr>
          <p:spPr>
            <a:xfrm>
              <a:off x="3215626" y="2681040"/>
              <a:ext cx="39128" cy="77570"/>
            </a:xfrm>
            <a:custGeom>
              <a:avLst/>
              <a:gdLst/>
              <a:ahLst/>
              <a:cxnLst/>
              <a:rect l="l" t="t" r="r" b="b"/>
              <a:pathLst>
                <a:path w="1368" h="2712" extrusionOk="0">
                  <a:moveTo>
                    <a:pt x="1368" y="0"/>
                  </a:moveTo>
                  <a:cubicBezTo>
                    <a:pt x="696" y="0"/>
                    <a:pt x="1" y="579"/>
                    <a:pt x="1" y="1367"/>
                  </a:cubicBezTo>
                  <a:cubicBezTo>
                    <a:pt x="1" y="2132"/>
                    <a:pt x="696" y="2711"/>
                    <a:pt x="1368" y="2711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713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02;p34">
            <a:extLst>
              <a:ext uri="{FF2B5EF4-FFF2-40B4-BE49-F238E27FC236}">
                <a16:creationId xmlns:a16="http://schemas.microsoft.com/office/drawing/2014/main" id="{D0B4F0B4-6659-4B58-B92D-B9CC767298C0}"/>
              </a:ext>
            </a:extLst>
          </p:cNvPr>
          <p:cNvSpPr/>
          <p:nvPr/>
        </p:nvSpPr>
        <p:spPr>
          <a:xfrm rot="10800000" flipH="1">
            <a:off x="0" y="437010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58802" y="4491900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1932533" y="1953993"/>
            <a:ext cx="1895700" cy="77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Indican el tiempo en el que se ejecutaran los eventos de TRIGGER; BEFORE (antes de la ejecución) y AFTER (después de la ejecución).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1850000" y="1069960"/>
            <a:ext cx="2060767" cy="8840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/>
              <a:t>En un trigger que papel juega los conceptos(cláusulas) BEFORE o AFTER.</a:t>
            </a:r>
            <a:endParaRPr sz="1200"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5222669" y="2032743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refiere a la ejecución del mismo; ya sea en los procesos de: INSERT, UPDATE y DELETE.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5191757" y="1069960"/>
            <a:ext cx="1957500" cy="9627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A que se refiere cuando se habla de eventos en TRIGGERS.</a:t>
            </a:r>
            <a:endParaRPr sz="1400" dirty="0"/>
          </a:p>
        </p:txBody>
      </p:sp>
      <p:grpSp>
        <p:nvGrpSpPr>
          <p:cNvPr id="14" name="Google Shape;3880;p56">
            <a:extLst>
              <a:ext uri="{FF2B5EF4-FFF2-40B4-BE49-F238E27FC236}">
                <a16:creationId xmlns:a16="http://schemas.microsoft.com/office/drawing/2014/main" id="{32123994-2B95-4655-8047-2F4302B9B321}"/>
              </a:ext>
            </a:extLst>
          </p:cNvPr>
          <p:cNvGrpSpPr/>
          <p:nvPr/>
        </p:nvGrpSpPr>
        <p:grpSpPr>
          <a:xfrm>
            <a:off x="5992956" y="607464"/>
            <a:ext cx="355102" cy="352217"/>
            <a:chOff x="7383596" y="3153624"/>
            <a:chExt cx="409008" cy="405688"/>
          </a:xfrm>
        </p:grpSpPr>
        <p:sp>
          <p:nvSpPr>
            <p:cNvPr id="15" name="Google Shape;3881;p56">
              <a:extLst>
                <a:ext uri="{FF2B5EF4-FFF2-40B4-BE49-F238E27FC236}">
                  <a16:creationId xmlns:a16="http://schemas.microsoft.com/office/drawing/2014/main" id="{00190F27-E661-4B0A-9669-5A11CDF0E113}"/>
                </a:ext>
              </a:extLst>
            </p:cNvPr>
            <p:cNvSpPr/>
            <p:nvPr/>
          </p:nvSpPr>
          <p:spPr>
            <a:xfrm>
              <a:off x="7461135" y="3341222"/>
              <a:ext cx="253904" cy="132601"/>
            </a:xfrm>
            <a:custGeom>
              <a:avLst/>
              <a:gdLst/>
              <a:ahLst/>
              <a:cxnLst/>
              <a:rect l="l" t="t" r="r" b="b"/>
              <a:pathLst>
                <a:path w="8877" h="4636" extrusionOk="0">
                  <a:moveTo>
                    <a:pt x="4056" y="0"/>
                  </a:moveTo>
                  <a:lnTo>
                    <a:pt x="4056" y="1924"/>
                  </a:lnTo>
                  <a:lnTo>
                    <a:pt x="1" y="1924"/>
                  </a:lnTo>
                  <a:lnTo>
                    <a:pt x="1" y="4635"/>
                  </a:lnTo>
                  <a:lnTo>
                    <a:pt x="858" y="4635"/>
                  </a:lnTo>
                  <a:lnTo>
                    <a:pt x="858" y="2804"/>
                  </a:lnTo>
                  <a:lnTo>
                    <a:pt x="7996" y="2804"/>
                  </a:lnTo>
                  <a:lnTo>
                    <a:pt x="7996" y="4635"/>
                  </a:lnTo>
                  <a:lnTo>
                    <a:pt x="8877" y="4635"/>
                  </a:lnTo>
                  <a:lnTo>
                    <a:pt x="8877" y="1924"/>
                  </a:lnTo>
                  <a:lnTo>
                    <a:pt x="4821" y="1924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82;p56">
              <a:extLst>
                <a:ext uri="{FF2B5EF4-FFF2-40B4-BE49-F238E27FC236}">
                  <a16:creationId xmlns:a16="http://schemas.microsoft.com/office/drawing/2014/main" id="{BB49BC17-82DD-45AD-BBB4-8CB149AD4046}"/>
                </a:ext>
              </a:extLst>
            </p:cNvPr>
            <p:cNvSpPr/>
            <p:nvPr/>
          </p:nvSpPr>
          <p:spPr>
            <a:xfrm>
              <a:off x="7383596" y="3459861"/>
              <a:ext cx="179652" cy="99451"/>
            </a:xfrm>
            <a:custGeom>
              <a:avLst/>
              <a:gdLst/>
              <a:ahLst/>
              <a:cxnLst/>
              <a:rect l="l" t="t" r="r" b="b"/>
              <a:pathLst>
                <a:path w="6281" h="3477" extrusionOk="0">
                  <a:moveTo>
                    <a:pt x="0" y="1"/>
                  </a:moveTo>
                  <a:lnTo>
                    <a:pt x="0" y="3477"/>
                  </a:lnTo>
                  <a:lnTo>
                    <a:pt x="6281" y="3477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83;p56">
              <a:extLst>
                <a:ext uri="{FF2B5EF4-FFF2-40B4-BE49-F238E27FC236}">
                  <a16:creationId xmlns:a16="http://schemas.microsoft.com/office/drawing/2014/main" id="{2748A980-15D1-4335-8E3D-02D922A71B20}"/>
                </a:ext>
              </a:extLst>
            </p:cNvPr>
            <p:cNvSpPr/>
            <p:nvPr/>
          </p:nvSpPr>
          <p:spPr>
            <a:xfrm>
              <a:off x="7612923" y="3459861"/>
              <a:ext cx="179681" cy="99451"/>
            </a:xfrm>
            <a:custGeom>
              <a:avLst/>
              <a:gdLst/>
              <a:ahLst/>
              <a:cxnLst/>
              <a:rect l="l" t="t" r="r" b="b"/>
              <a:pathLst>
                <a:path w="6282" h="3477" extrusionOk="0">
                  <a:moveTo>
                    <a:pt x="1" y="1"/>
                  </a:moveTo>
                  <a:lnTo>
                    <a:pt x="1" y="3477"/>
                  </a:lnTo>
                  <a:lnTo>
                    <a:pt x="6281" y="3477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84;p56">
              <a:extLst>
                <a:ext uri="{FF2B5EF4-FFF2-40B4-BE49-F238E27FC236}">
                  <a16:creationId xmlns:a16="http://schemas.microsoft.com/office/drawing/2014/main" id="{5398448F-6FE9-48D3-A7A4-583D73D054FE}"/>
                </a:ext>
              </a:extLst>
            </p:cNvPr>
            <p:cNvSpPr/>
            <p:nvPr/>
          </p:nvSpPr>
          <p:spPr>
            <a:xfrm>
              <a:off x="7422037" y="3498960"/>
              <a:ext cx="102111" cy="21910"/>
            </a:xfrm>
            <a:custGeom>
              <a:avLst/>
              <a:gdLst/>
              <a:ahLst/>
              <a:cxnLst/>
              <a:rect l="l" t="t" r="r" b="b"/>
              <a:pathLst>
                <a:path w="3570" h="766" extrusionOk="0">
                  <a:moveTo>
                    <a:pt x="0" y="1"/>
                  </a:moveTo>
                  <a:lnTo>
                    <a:pt x="0" y="766"/>
                  </a:lnTo>
                  <a:lnTo>
                    <a:pt x="3569" y="766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85;p56">
              <a:extLst>
                <a:ext uri="{FF2B5EF4-FFF2-40B4-BE49-F238E27FC236}">
                  <a16:creationId xmlns:a16="http://schemas.microsoft.com/office/drawing/2014/main" id="{E7410B3E-3EBE-410A-A103-670169212284}"/>
                </a:ext>
              </a:extLst>
            </p:cNvPr>
            <p:cNvSpPr/>
            <p:nvPr/>
          </p:nvSpPr>
          <p:spPr>
            <a:xfrm>
              <a:off x="7651363" y="3498960"/>
              <a:ext cx="102111" cy="21910"/>
            </a:xfrm>
            <a:custGeom>
              <a:avLst/>
              <a:gdLst/>
              <a:ahLst/>
              <a:cxnLst/>
              <a:rect l="l" t="t" r="r" b="b"/>
              <a:pathLst>
                <a:path w="3570" h="766" extrusionOk="0">
                  <a:moveTo>
                    <a:pt x="1" y="1"/>
                  </a:moveTo>
                  <a:lnTo>
                    <a:pt x="1" y="766"/>
                  </a:lnTo>
                  <a:lnTo>
                    <a:pt x="3570" y="766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86;p56">
              <a:extLst>
                <a:ext uri="{FF2B5EF4-FFF2-40B4-BE49-F238E27FC236}">
                  <a16:creationId xmlns:a16="http://schemas.microsoft.com/office/drawing/2014/main" id="{31B0E30D-22EC-407A-9747-3EA359B684BC}"/>
                </a:ext>
              </a:extLst>
            </p:cNvPr>
            <p:cNvSpPr/>
            <p:nvPr/>
          </p:nvSpPr>
          <p:spPr>
            <a:xfrm>
              <a:off x="7571165" y="3167553"/>
              <a:ext cx="184972" cy="190264"/>
            </a:xfrm>
            <a:custGeom>
              <a:avLst/>
              <a:gdLst/>
              <a:ahLst/>
              <a:cxnLst/>
              <a:rect l="l" t="t" r="r" b="b"/>
              <a:pathLst>
                <a:path w="6467" h="665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6652"/>
                  </a:lnTo>
                  <a:lnTo>
                    <a:pt x="4636" y="6652"/>
                  </a:lnTo>
                  <a:cubicBezTo>
                    <a:pt x="5702" y="6652"/>
                    <a:pt x="6467" y="5794"/>
                    <a:pt x="6467" y="4821"/>
                  </a:cubicBezTo>
                  <a:cubicBezTo>
                    <a:pt x="6467" y="3755"/>
                    <a:pt x="5702" y="2990"/>
                    <a:pt x="4636" y="2990"/>
                  </a:cubicBezTo>
                  <a:cubicBezTo>
                    <a:pt x="4636" y="1831"/>
                    <a:pt x="3686" y="858"/>
                    <a:pt x="2527" y="858"/>
                  </a:cubicBezTo>
                  <a:cubicBezTo>
                    <a:pt x="2133" y="858"/>
                    <a:pt x="1832" y="951"/>
                    <a:pt x="1461" y="1159"/>
                  </a:cubicBezTo>
                  <a:cubicBezTo>
                    <a:pt x="1252" y="673"/>
                    <a:pt x="974" y="279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87;p56">
              <a:extLst>
                <a:ext uri="{FF2B5EF4-FFF2-40B4-BE49-F238E27FC236}">
                  <a16:creationId xmlns:a16="http://schemas.microsoft.com/office/drawing/2014/main" id="{D0E1A8D9-4B93-42A2-8C6A-E4742BFBCD9E}"/>
                </a:ext>
              </a:extLst>
            </p:cNvPr>
            <p:cNvSpPr/>
            <p:nvPr/>
          </p:nvSpPr>
          <p:spPr>
            <a:xfrm>
              <a:off x="7419377" y="3153624"/>
              <a:ext cx="168412" cy="204193"/>
            </a:xfrm>
            <a:custGeom>
              <a:avLst/>
              <a:gdLst/>
              <a:ahLst/>
              <a:cxnLst/>
              <a:rect l="l" t="t" r="r" b="b"/>
              <a:pathLst>
                <a:path w="5888" h="7139" extrusionOk="0">
                  <a:moveTo>
                    <a:pt x="4242" y="1"/>
                  </a:moveTo>
                  <a:cubicBezTo>
                    <a:pt x="2712" y="1"/>
                    <a:pt x="1461" y="1252"/>
                    <a:pt x="1461" y="2805"/>
                  </a:cubicBezTo>
                  <a:cubicBezTo>
                    <a:pt x="1461" y="2990"/>
                    <a:pt x="1461" y="3268"/>
                    <a:pt x="1553" y="3477"/>
                  </a:cubicBezTo>
                  <a:cubicBezTo>
                    <a:pt x="673" y="3662"/>
                    <a:pt x="1" y="4334"/>
                    <a:pt x="1" y="5308"/>
                  </a:cubicBezTo>
                  <a:cubicBezTo>
                    <a:pt x="1" y="6281"/>
                    <a:pt x="765" y="7139"/>
                    <a:pt x="1832" y="7139"/>
                  </a:cubicBezTo>
                  <a:lnTo>
                    <a:pt x="5887" y="7139"/>
                  </a:lnTo>
                  <a:lnTo>
                    <a:pt x="5887" y="487"/>
                  </a:lnTo>
                  <a:cubicBezTo>
                    <a:pt x="5400" y="186"/>
                    <a:pt x="4821" y="1"/>
                    <a:pt x="4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458;p56">
            <a:extLst>
              <a:ext uri="{FF2B5EF4-FFF2-40B4-BE49-F238E27FC236}">
                <a16:creationId xmlns:a16="http://schemas.microsoft.com/office/drawing/2014/main" id="{F86F4034-F30C-4E82-9D6D-7FC850C720E0}"/>
              </a:ext>
            </a:extLst>
          </p:cNvPr>
          <p:cNvGrpSpPr/>
          <p:nvPr/>
        </p:nvGrpSpPr>
        <p:grpSpPr>
          <a:xfrm>
            <a:off x="2728624" y="660121"/>
            <a:ext cx="355101" cy="352220"/>
            <a:chOff x="1351729" y="1333475"/>
            <a:chExt cx="409009" cy="405689"/>
          </a:xfrm>
        </p:grpSpPr>
        <p:sp>
          <p:nvSpPr>
            <p:cNvPr id="23" name="Google Shape;3459;p56">
              <a:extLst>
                <a:ext uri="{FF2B5EF4-FFF2-40B4-BE49-F238E27FC236}">
                  <a16:creationId xmlns:a16="http://schemas.microsoft.com/office/drawing/2014/main" id="{CC303061-6D71-47CE-9965-180A07AEE667}"/>
                </a:ext>
              </a:extLst>
            </p:cNvPr>
            <p:cNvSpPr/>
            <p:nvPr/>
          </p:nvSpPr>
          <p:spPr>
            <a:xfrm>
              <a:off x="1539297" y="1418965"/>
              <a:ext cx="196242" cy="234684"/>
            </a:xfrm>
            <a:custGeom>
              <a:avLst/>
              <a:gdLst/>
              <a:ahLst/>
              <a:cxnLst/>
              <a:rect l="l" t="t" r="r" b="b"/>
              <a:pathLst>
                <a:path w="6861" h="8205" extrusionOk="0">
                  <a:moveTo>
                    <a:pt x="1" y="1"/>
                  </a:moveTo>
                  <a:lnTo>
                    <a:pt x="1" y="8205"/>
                  </a:lnTo>
                  <a:lnTo>
                    <a:pt x="6860" y="7625"/>
                  </a:lnTo>
                  <a:lnTo>
                    <a:pt x="6860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60;p56">
              <a:extLst>
                <a:ext uri="{FF2B5EF4-FFF2-40B4-BE49-F238E27FC236}">
                  <a16:creationId xmlns:a16="http://schemas.microsoft.com/office/drawing/2014/main" id="{B9170556-4973-4DBE-B44F-04B13B7EA675}"/>
                </a:ext>
              </a:extLst>
            </p:cNvPr>
            <p:cNvSpPr/>
            <p:nvPr/>
          </p:nvSpPr>
          <p:spPr>
            <a:xfrm>
              <a:off x="1379558" y="1418965"/>
              <a:ext cx="176334" cy="234684"/>
            </a:xfrm>
            <a:custGeom>
              <a:avLst/>
              <a:gdLst/>
              <a:ahLst/>
              <a:cxnLst/>
              <a:rect l="l" t="t" r="r" b="b"/>
              <a:pathLst>
                <a:path w="6165" h="8205" extrusionOk="0">
                  <a:moveTo>
                    <a:pt x="6165" y="1"/>
                  </a:moveTo>
                  <a:lnTo>
                    <a:pt x="0" y="488"/>
                  </a:lnTo>
                  <a:lnTo>
                    <a:pt x="0" y="7625"/>
                  </a:lnTo>
                  <a:lnTo>
                    <a:pt x="6165" y="8205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61;p56">
              <a:extLst>
                <a:ext uri="{FF2B5EF4-FFF2-40B4-BE49-F238E27FC236}">
                  <a16:creationId xmlns:a16="http://schemas.microsoft.com/office/drawing/2014/main" id="{ACEA407C-4410-4809-B3B2-4E6B5C93FB0D}"/>
                </a:ext>
              </a:extLst>
            </p:cNvPr>
            <p:cNvSpPr/>
            <p:nvPr/>
          </p:nvSpPr>
          <p:spPr>
            <a:xfrm>
              <a:off x="1539297" y="1333475"/>
              <a:ext cx="221441" cy="99451"/>
            </a:xfrm>
            <a:custGeom>
              <a:avLst/>
              <a:gdLst/>
              <a:ahLst/>
              <a:cxnLst/>
              <a:rect l="l" t="t" r="r" b="b"/>
              <a:pathLst>
                <a:path w="7742" h="3477" extrusionOk="0">
                  <a:moveTo>
                    <a:pt x="580" y="0"/>
                  </a:moveTo>
                  <a:lnTo>
                    <a:pt x="1" y="1738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62;p56">
              <a:extLst>
                <a:ext uri="{FF2B5EF4-FFF2-40B4-BE49-F238E27FC236}">
                  <a16:creationId xmlns:a16="http://schemas.microsoft.com/office/drawing/2014/main" id="{3269BBEB-0371-4CBE-81EC-704DB0966B8D}"/>
                </a:ext>
              </a:extLst>
            </p:cNvPr>
            <p:cNvSpPr/>
            <p:nvPr/>
          </p:nvSpPr>
          <p:spPr>
            <a:xfrm>
              <a:off x="1539297" y="1485264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738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63;p56">
              <a:extLst>
                <a:ext uri="{FF2B5EF4-FFF2-40B4-BE49-F238E27FC236}">
                  <a16:creationId xmlns:a16="http://schemas.microsoft.com/office/drawing/2014/main" id="{4BF87446-DE45-4A71-ACA0-576099410E0B}"/>
                </a:ext>
              </a:extLst>
            </p:cNvPr>
            <p:cNvSpPr/>
            <p:nvPr/>
          </p:nvSpPr>
          <p:spPr>
            <a:xfrm>
              <a:off x="1539297" y="1637053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739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64;p56">
              <a:extLst>
                <a:ext uri="{FF2B5EF4-FFF2-40B4-BE49-F238E27FC236}">
                  <a16:creationId xmlns:a16="http://schemas.microsoft.com/office/drawing/2014/main" id="{37F1C40D-D12B-4F29-952B-3E3B283E71FD}"/>
                </a:ext>
              </a:extLst>
            </p:cNvPr>
            <p:cNvSpPr/>
            <p:nvPr/>
          </p:nvSpPr>
          <p:spPr>
            <a:xfrm>
              <a:off x="1351729" y="1333475"/>
              <a:ext cx="204165" cy="99451"/>
            </a:xfrm>
            <a:custGeom>
              <a:avLst/>
              <a:gdLst/>
              <a:ahLst/>
              <a:cxnLst/>
              <a:rect l="l" t="t" r="r" b="b"/>
              <a:pathLst>
                <a:path w="7138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65;p56">
              <a:extLst>
                <a:ext uri="{FF2B5EF4-FFF2-40B4-BE49-F238E27FC236}">
                  <a16:creationId xmlns:a16="http://schemas.microsoft.com/office/drawing/2014/main" id="{6BC4FFDD-CEA9-4704-909D-C6DE0E195D94}"/>
                </a:ext>
              </a:extLst>
            </p:cNvPr>
            <p:cNvSpPr/>
            <p:nvPr/>
          </p:nvSpPr>
          <p:spPr>
            <a:xfrm>
              <a:off x="1351729" y="1485264"/>
              <a:ext cx="204165" cy="102111"/>
            </a:xfrm>
            <a:custGeom>
              <a:avLst/>
              <a:gdLst/>
              <a:ahLst/>
              <a:cxnLst/>
              <a:rect l="l" t="t" r="r" b="b"/>
              <a:pathLst>
                <a:path w="7138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66;p56">
              <a:extLst>
                <a:ext uri="{FF2B5EF4-FFF2-40B4-BE49-F238E27FC236}">
                  <a16:creationId xmlns:a16="http://schemas.microsoft.com/office/drawing/2014/main" id="{48453037-B2C5-4375-980C-BD58F64184FA}"/>
                </a:ext>
              </a:extLst>
            </p:cNvPr>
            <p:cNvSpPr/>
            <p:nvPr/>
          </p:nvSpPr>
          <p:spPr>
            <a:xfrm>
              <a:off x="1351729" y="1637053"/>
              <a:ext cx="204165" cy="102111"/>
            </a:xfrm>
            <a:custGeom>
              <a:avLst/>
              <a:gdLst/>
              <a:ahLst/>
              <a:cxnLst/>
              <a:rect l="l" t="t" r="r" b="b"/>
              <a:pathLst>
                <a:path w="7138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67;p56">
              <a:extLst>
                <a:ext uri="{FF2B5EF4-FFF2-40B4-BE49-F238E27FC236}">
                  <a16:creationId xmlns:a16="http://schemas.microsoft.com/office/drawing/2014/main" id="{61C1F416-E11C-4D31-8DCA-EC77EEF3E514}"/>
                </a:ext>
              </a:extLst>
            </p:cNvPr>
            <p:cNvSpPr/>
            <p:nvPr/>
          </p:nvSpPr>
          <p:spPr>
            <a:xfrm>
              <a:off x="1611544" y="1371916"/>
              <a:ext cx="110062" cy="22567"/>
            </a:xfrm>
            <a:custGeom>
              <a:avLst/>
              <a:gdLst/>
              <a:ahLst/>
              <a:cxnLst/>
              <a:rect l="l" t="t" r="r" b="b"/>
              <a:pathLst>
                <a:path w="3848" h="789" extrusionOk="0">
                  <a:moveTo>
                    <a:pt x="1" y="0"/>
                  </a:moveTo>
                  <a:lnTo>
                    <a:pt x="1" y="788"/>
                  </a:lnTo>
                  <a:lnTo>
                    <a:pt x="3848" y="788"/>
                  </a:lnTo>
                  <a:lnTo>
                    <a:pt x="3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68;p56">
              <a:extLst>
                <a:ext uri="{FF2B5EF4-FFF2-40B4-BE49-F238E27FC236}">
                  <a16:creationId xmlns:a16="http://schemas.microsoft.com/office/drawing/2014/main" id="{59607E04-5D2A-4802-BC19-AC37C0D301E7}"/>
                </a:ext>
              </a:extLst>
            </p:cNvPr>
            <p:cNvSpPr/>
            <p:nvPr/>
          </p:nvSpPr>
          <p:spPr>
            <a:xfrm>
              <a:off x="1611544" y="1523704"/>
              <a:ext cx="110062" cy="25227"/>
            </a:xfrm>
            <a:custGeom>
              <a:avLst/>
              <a:gdLst/>
              <a:ahLst/>
              <a:cxnLst/>
              <a:rect l="l" t="t" r="r" b="b"/>
              <a:pathLst>
                <a:path w="3848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848" y="881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69;p56">
              <a:extLst>
                <a:ext uri="{FF2B5EF4-FFF2-40B4-BE49-F238E27FC236}">
                  <a16:creationId xmlns:a16="http://schemas.microsoft.com/office/drawing/2014/main" id="{45314245-140B-412C-82C6-F38B34ADDC82}"/>
                </a:ext>
              </a:extLst>
            </p:cNvPr>
            <p:cNvSpPr/>
            <p:nvPr/>
          </p:nvSpPr>
          <p:spPr>
            <a:xfrm>
              <a:off x="1611544" y="1676151"/>
              <a:ext cx="110062" cy="24570"/>
            </a:xfrm>
            <a:custGeom>
              <a:avLst/>
              <a:gdLst/>
              <a:ahLst/>
              <a:cxnLst/>
              <a:rect l="l" t="t" r="r" b="b"/>
              <a:pathLst>
                <a:path w="384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848" y="858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70;p56">
              <a:extLst>
                <a:ext uri="{FF2B5EF4-FFF2-40B4-BE49-F238E27FC236}">
                  <a16:creationId xmlns:a16="http://schemas.microsoft.com/office/drawing/2014/main" id="{C9A2ED2B-BEF8-475C-BAB6-10B35C7A50CB}"/>
                </a:ext>
              </a:extLst>
            </p:cNvPr>
            <p:cNvSpPr/>
            <p:nvPr/>
          </p:nvSpPr>
          <p:spPr>
            <a:xfrm>
              <a:off x="1390169" y="1371916"/>
              <a:ext cx="25199" cy="22567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71;p56">
              <a:extLst>
                <a:ext uri="{FF2B5EF4-FFF2-40B4-BE49-F238E27FC236}">
                  <a16:creationId xmlns:a16="http://schemas.microsoft.com/office/drawing/2014/main" id="{3C96E92A-C79B-42DA-8F50-C72931FC4741}"/>
                </a:ext>
              </a:extLst>
            </p:cNvPr>
            <p:cNvSpPr/>
            <p:nvPr/>
          </p:nvSpPr>
          <p:spPr>
            <a:xfrm>
              <a:off x="1439878" y="1371916"/>
              <a:ext cx="27859" cy="22567"/>
            </a:xfrm>
            <a:custGeom>
              <a:avLst/>
              <a:gdLst/>
              <a:ahLst/>
              <a:cxnLst/>
              <a:rect l="l" t="t" r="r" b="b"/>
              <a:pathLst>
                <a:path w="974" h="789" extrusionOk="0">
                  <a:moveTo>
                    <a:pt x="0" y="0"/>
                  </a:moveTo>
                  <a:lnTo>
                    <a:pt x="0" y="788"/>
                  </a:lnTo>
                  <a:lnTo>
                    <a:pt x="974" y="78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72;p56">
              <a:extLst>
                <a:ext uri="{FF2B5EF4-FFF2-40B4-BE49-F238E27FC236}">
                  <a16:creationId xmlns:a16="http://schemas.microsoft.com/office/drawing/2014/main" id="{FCCC7BF1-9A21-49EB-94BB-A3E65F03F76A}"/>
                </a:ext>
              </a:extLst>
            </p:cNvPr>
            <p:cNvSpPr/>
            <p:nvPr/>
          </p:nvSpPr>
          <p:spPr>
            <a:xfrm>
              <a:off x="1390169" y="1523704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73;p56">
              <a:extLst>
                <a:ext uri="{FF2B5EF4-FFF2-40B4-BE49-F238E27FC236}">
                  <a16:creationId xmlns:a16="http://schemas.microsoft.com/office/drawing/2014/main" id="{FEE81689-3A62-4B17-BE91-44A00AB19200}"/>
                </a:ext>
              </a:extLst>
            </p:cNvPr>
            <p:cNvSpPr/>
            <p:nvPr/>
          </p:nvSpPr>
          <p:spPr>
            <a:xfrm>
              <a:off x="1439878" y="1523704"/>
              <a:ext cx="27859" cy="25227"/>
            </a:xfrm>
            <a:custGeom>
              <a:avLst/>
              <a:gdLst/>
              <a:ahLst/>
              <a:cxnLst/>
              <a:rect l="l" t="t" r="r" b="b"/>
              <a:pathLst>
                <a:path w="974" h="882" extrusionOk="0">
                  <a:moveTo>
                    <a:pt x="0" y="1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74;p56">
              <a:extLst>
                <a:ext uri="{FF2B5EF4-FFF2-40B4-BE49-F238E27FC236}">
                  <a16:creationId xmlns:a16="http://schemas.microsoft.com/office/drawing/2014/main" id="{6A3AECD8-561E-457F-B88F-A64B26A2B9B0}"/>
                </a:ext>
              </a:extLst>
            </p:cNvPr>
            <p:cNvSpPr/>
            <p:nvPr/>
          </p:nvSpPr>
          <p:spPr>
            <a:xfrm>
              <a:off x="1390169" y="1676151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75;p56">
              <a:extLst>
                <a:ext uri="{FF2B5EF4-FFF2-40B4-BE49-F238E27FC236}">
                  <a16:creationId xmlns:a16="http://schemas.microsoft.com/office/drawing/2014/main" id="{7F15551C-3BCE-4B94-9226-DC26364A32BD}"/>
                </a:ext>
              </a:extLst>
            </p:cNvPr>
            <p:cNvSpPr/>
            <p:nvPr/>
          </p:nvSpPr>
          <p:spPr>
            <a:xfrm>
              <a:off x="1439878" y="1676151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0" y="1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415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6;p49">
            <a:extLst>
              <a:ext uri="{FF2B5EF4-FFF2-40B4-BE49-F238E27FC236}">
                <a16:creationId xmlns:a16="http://schemas.microsoft.com/office/drawing/2014/main" id="{9BCFCE19-BE01-4894-8D79-4C6DA0246691}"/>
              </a:ext>
            </a:extLst>
          </p:cNvPr>
          <p:cNvSpPr/>
          <p:nvPr/>
        </p:nvSpPr>
        <p:spPr>
          <a:xfrm>
            <a:off x="2919064" y="965664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77;p49">
            <a:extLst>
              <a:ext uri="{FF2B5EF4-FFF2-40B4-BE49-F238E27FC236}">
                <a16:creationId xmlns:a16="http://schemas.microsoft.com/office/drawing/2014/main" id="{8E82DB37-DD30-4A48-9937-3D8DE9EDEAB7}"/>
              </a:ext>
            </a:extLst>
          </p:cNvPr>
          <p:cNvSpPr/>
          <p:nvPr/>
        </p:nvSpPr>
        <p:spPr>
          <a:xfrm>
            <a:off x="2919064" y="965664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78;p49">
            <a:extLst>
              <a:ext uri="{FF2B5EF4-FFF2-40B4-BE49-F238E27FC236}">
                <a16:creationId xmlns:a16="http://schemas.microsoft.com/office/drawing/2014/main" id="{5199C0B6-DF49-41F3-AD88-DE9A2E7210A2}"/>
              </a:ext>
            </a:extLst>
          </p:cNvPr>
          <p:cNvSpPr/>
          <p:nvPr/>
        </p:nvSpPr>
        <p:spPr>
          <a:xfrm>
            <a:off x="2919064" y="965664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9;p49">
            <a:extLst>
              <a:ext uri="{FF2B5EF4-FFF2-40B4-BE49-F238E27FC236}">
                <a16:creationId xmlns:a16="http://schemas.microsoft.com/office/drawing/2014/main" id="{09BF9446-263C-427D-A6CF-609CFFACC168}"/>
              </a:ext>
            </a:extLst>
          </p:cNvPr>
          <p:cNvSpPr/>
          <p:nvPr/>
        </p:nvSpPr>
        <p:spPr>
          <a:xfrm>
            <a:off x="2201144" y="3552541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80;p49">
            <a:extLst>
              <a:ext uri="{FF2B5EF4-FFF2-40B4-BE49-F238E27FC236}">
                <a16:creationId xmlns:a16="http://schemas.microsoft.com/office/drawing/2014/main" id="{4A5CE8B2-61DD-435C-BE4E-234551747F7B}"/>
              </a:ext>
            </a:extLst>
          </p:cNvPr>
          <p:cNvSpPr/>
          <p:nvPr/>
        </p:nvSpPr>
        <p:spPr>
          <a:xfrm>
            <a:off x="2183749" y="2982896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81;p49">
            <a:extLst>
              <a:ext uri="{FF2B5EF4-FFF2-40B4-BE49-F238E27FC236}">
                <a16:creationId xmlns:a16="http://schemas.microsoft.com/office/drawing/2014/main" id="{78AAD7CA-CECB-4C9E-8C1D-77CC6F3EFA32}"/>
              </a:ext>
            </a:extLst>
          </p:cNvPr>
          <p:cNvSpPr/>
          <p:nvPr/>
        </p:nvSpPr>
        <p:spPr>
          <a:xfrm>
            <a:off x="3603944" y="3328603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2;p49">
            <a:extLst>
              <a:ext uri="{FF2B5EF4-FFF2-40B4-BE49-F238E27FC236}">
                <a16:creationId xmlns:a16="http://schemas.microsoft.com/office/drawing/2014/main" id="{769A78B6-D952-4670-8A74-6625DC68C2A6}"/>
              </a:ext>
            </a:extLst>
          </p:cNvPr>
          <p:cNvSpPr/>
          <p:nvPr/>
        </p:nvSpPr>
        <p:spPr>
          <a:xfrm>
            <a:off x="3056044" y="3005074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3;p49">
            <a:extLst>
              <a:ext uri="{FF2B5EF4-FFF2-40B4-BE49-F238E27FC236}">
                <a16:creationId xmlns:a16="http://schemas.microsoft.com/office/drawing/2014/main" id="{AA4CCA15-9371-49EE-B722-0F71E0E08FCF}"/>
              </a:ext>
            </a:extLst>
          </p:cNvPr>
          <p:cNvSpPr/>
          <p:nvPr/>
        </p:nvSpPr>
        <p:spPr>
          <a:xfrm>
            <a:off x="3239543" y="3005074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4;p49">
            <a:extLst>
              <a:ext uri="{FF2B5EF4-FFF2-40B4-BE49-F238E27FC236}">
                <a16:creationId xmlns:a16="http://schemas.microsoft.com/office/drawing/2014/main" id="{361A453E-7945-4D09-BCBD-FB19470ED47C}"/>
              </a:ext>
            </a:extLst>
          </p:cNvPr>
          <p:cNvSpPr/>
          <p:nvPr/>
        </p:nvSpPr>
        <p:spPr>
          <a:xfrm>
            <a:off x="3422610" y="3005074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85;p49">
            <a:extLst>
              <a:ext uri="{FF2B5EF4-FFF2-40B4-BE49-F238E27FC236}">
                <a16:creationId xmlns:a16="http://schemas.microsoft.com/office/drawing/2014/main" id="{005B11B2-33F9-43AD-AAF7-0778C20154F7}"/>
              </a:ext>
            </a:extLst>
          </p:cNvPr>
          <p:cNvSpPr/>
          <p:nvPr/>
        </p:nvSpPr>
        <p:spPr>
          <a:xfrm>
            <a:off x="3606110" y="3005507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86;p49">
            <a:extLst>
              <a:ext uri="{FF2B5EF4-FFF2-40B4-BE49-F238E27FC236}">
                <a16:creationId xmlns:a16="http://schemas.microsoft.com/office/drawing/2014/main" id="{CF7D2031-035F-46F1-B9B3-EDFC477F19D2}"/>
              </a:ext>
            </a:extLst>
          </p:cNvPr>
          <p:cNvSpPr/>
          <p:nvPr/>
        </p:nvSpPr>
        <p:spPr>
          <a:xfrm>
            <a:off x="3789176" y="3005507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7;p49">
            <a:extLst>
              <a:ext uri="{FF2B5EF4-FFF2-40B4-BE49-F238E27FC236}">
                <a16:creationId xmlns:a16="http://schemas.microsoft.com/office/drawing/2014/main" id="{E261EA58-0CBE-4C20-820C-7BFA1BE341B9}"/>
              </a:ext>
            </a:extLst>
          </p:cNvPr>
          <p:cNvSpPr/>
          <p:nvPr/>
        </p:nvSpPr>
        <p:spPr>
          <a:xfrm>
            <a:off x="3973127" y="3005507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88;p49">
            <a:extLst>
              <a:ext uri="{FF2B5EF4-FFF2-40B4-BE49-F238E27FC236}">
                <a16:creationId xmlns:a16="http://schemas.microsoft.com/office/drawing/2014/main" id="{41A425D6-1DE7-46AC-B8FB-06AE20DB6370}"/>
              </a:ext>
            </a:extLst>
          </p:cNvPr>
          <p:cNvSpPr/>
          <p:nvPr/>
        </p:nvSpPr>
        <p:spPr>
          <a:xfrm>
            <a:off x="4156626" y="3005507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9;p49">
            <a:extLst>
              <a:ext uri="{FF2B5EF4-FFF2-40B4-BE49-F238E27FC236}">
                <a16:creationId xmlns:a16="http://schemas.microsoft.com/office/drawing/2014/main" id="{8790432A-57CD-4733-9A1A-3A255DA9233E}"/>
              </a:ext>
            </a:extLst>
          </p:cNvPr>
          <p:cNvSpPr/>
          <p:nvPr/>
        </p:nvSpPr>
        <p:spPr>
          <a:xfrm>
            <a:off x="4339693" y="3005940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90;p49">
            <a:extLst>
              <a:ext uri="{FF2B5EF4-FFF2-40B4-BE49-F238E27FC236}">
                <a16:creationId xmlns:a16="http://schemas.microsoft.com/office/drawing/2014/main" id="{1E2E9605-370D-4EA3-9F4F-E3BD8002C39C}"/>
              </a:ext>
            </a:extLst>
          </p:cNvPr>
          <p:cNvSpPr/>
          <p:nvPr/>
        </p:nvSpPr>
        <p:spPr>
          <a:xfrm>
            <a:off x="4519277" y="3005940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91;p49">
            <a:extLst>
              <a:ext uri="{FF2B5EF4-FFF2-40B4-BE49-F238E27FC236}">
                <a16:creationId xmlns:a16="http://schemas.microsoft.com/office/drawing/2014/main" id="{04EBE18B-AD0D-4D9A-928D-440342F0DC35}"/>
              </a:ext>
            </a:extLst>
          </p:cNvPr>
          <p:cNvSpPr/>
          <p:nvPr/>
        </p:nvSpPr>
        <p:spPr>
          <a:xfrm>
            <a:off x="4695396" y="3005940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92;p49">
            <a:extLst>
              <a:ext uri="{FF2B5EF4-FFF2-40B4-BE49-F238E27FC236}">
                <a16:creationId xmlns:a16="http://schemas.microsoft.com/office/drawing/2014/main" id="{11B8525D-B61C-416F-B47A-FD5BC7146CD2}"/>
              </a:ext>
            </a:extLst>
          </p:cNvPr>
          <p:cNvSpPr/>
          <p:nvPr/>
        </p:nvSpPr>
        <p:spPr>
          <a:xfrm>
            <a:off x="4879762" y="3006373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93;p49">
            <a:extLst>
              <a:ext uri="{FF2B5EF4-FFF2-40B4-BE49-F238E27FC236}">
                <a16:creationId xmlns:a16="http://schemas.microsoft.com/office/drawing/2014/main" id="{F050CC98-69B4-46E5-A9E2-3F59EFDC5FF4}"/>
              </a:ext>
            </a:extLst>
          </p:cNvPr>
          <p:cNvSpPr/>
          <p:nvPr/>
        </p:nvSpPr>
        <p:spPr>
          <a:xfrm>
            <a:off x="5055448" y="3006373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4;p49">
            <a:extLst>
              <a:ext uri="{FF2B5EF4-FFF2-40B4-BE49-F238E27FC236}">
                <a16:creationId xmlns:a16="http://schemas.microsoft.com/office/drawing/2014/main" id="{E8C56561-0E5B-4BA6-95DA-878B920EFC38}"/>
              </a:ext>
            </a:extLst>
          </p:cNvPr>
          <p:cNvSpPr/>
          <p:nvPr/>
        </p:nvSpPr>
        <p:spPr>
          <a:xfrm>
            <a:off x="5231549" y="3006373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95;p49">
            <a:extLst>
              <a:ext uri="{FF2B5EF4-FFF2-40B4-BE49-F238E27FC236}">
                <a16:creationId xmlns:a16="http://schemas.microsoft.com/office/drawing/2014/main" id="{C0D72BFF-7C3F-4BA2-BAD1-ACDC3D3BD695}"/>
              </a:ext>
            </a:extLst>
          </p:cNvPr>
          <p:cNvSpPr/>
          <p:nvPr/>
        </p:nvSpPr>
        <p:spPr>
          <a:xfrm>
            <a:off x="5407235" y="3006824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96;p49">
            <a:extLst>
              <a:ext uri="{FF2B5EF4-FFF2-40B4-BE49-F238E27FC236}">
                <a16:creationId xmlns:a16="http://schemas.microsoft.com/office/drawing/2014/main" id="{9B0F8D70-0643-4428-A5D9-C5221D656F18}"/>
              </a:ext>
            </a:extLst>
          </p:cNvPr>
          <p:cNvSpPr/>
          <p:nvPr/>
        </p:nvSpPr>
        <p:spPr>
          <a:xfrm>
            <a:off x="5583336" y="3006824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97;p49">
            <a:extLst>
              <a:ext uri="{FF2B5EF4-FFF2-40B4-BE49-F238E27FC236}">
                <a16:creationId xmlns:a16="http://schemas.microsoft.com/office/drawing/2014/main" id="{76C37B1E-BC88-44FF-93F9-8AD7C8890789}"/>
              </a:ext>
            </a:extLst>
          </p:cNvPr>
          <p:cNvSpPr/>
          <p:nvPr/>
        </p:nvSpPr>
        <p:spPr>
          <a:xfrm>
            <a:off x="2987328" y="3067690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98;p49">
            <a:extLst>
              <a:ext uri="{FF2B5EF4-FFF2-40B4-BE49-F238E27FC236}">
                <a16:creationId xmlns:a16="http://schemas.microsoft.com/office/drawing/2014/main" id="{E596B355-EDEF-4A36-A91C-5A1591B9A02D}"/>
              </a:ext>
            </a:extLst>
          </p:cNvPr>
          <p:cNvSpPr/>
          <p:nvPr/>
        </p:nvSpPr>
        <p:spPr>
          <a:xfrm>
            <a:off x="3258238" y="3067690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9;p49">
            <a:extLst>
              <a:ext uri="{FF2B5EF4-FFF2-40B4-BE49-F238E27FC236}">
                <a16:creationId xmlns:a16="http://schemas.microsoft.com/office/drawing/2014/main" id="{E04472C0-0E17-4737-A77D-9D129D8E66A6}"/>
              </a:ext>
            </a:extLst>
          </p:cNvPr>
          <p:cNvSpPr/>
          <p:nvPr/>
        </p:nvSpPr>
        <p:spPr>
          <a:xfrm>
            <a:off x="3450435" y="3067690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0;p49">
            <a:extLst>
              <a:ext uri="{FF2B5EF4-FFF2-40B4-BE49-F238E27FC236}">
                <a16:creationId xmlns:a16="http://schemas.microsoft.com/office/drawing/2014/main" id="{280EDDF6-E1C8-4A4D-8F93-DDE26AEC8E74}"/>
              </a:ext>
            </a:extLst>
          </p:cNvPr>
          <p:cNvSpPr/>
          <p:nvPr/>
        </p:nvSpPr>
        <p:spPr>
          <a:xfrm>
            <a:off x="3643084" y="3068123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01;p49">
            <a:extLst>
              <a:ext uri="{FF2B5EF4-FFF2-40B4-BE49-F238E27FC236}">
                <a16:creationId xmlns:a16="http://schemas.microsoft.com/office/drawing/2014/main" id="{321B101F-79F7-4AFE-B735-8E9F5FEF587B}"/>
              </a:ext>
            </a:extLst>
          </p:cNvPr>
          <p:cNvSpPr/>
          <p:nvPr/>
        </p:nvSpPr>
        <p:spPr>
          <a:xfrm>
            <a:off x="3836147" y="3068123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02;p49">
            <a:extLst>
              <a:ext uri="{FF2B5EF4-FFF2-40B4-BE49-F238E27FC236}">
                <a16:creationId xmlns:a16="http://schemas.microsoft.com/office/drawing/2014/main" id="{DD7A1F64-4B78-4FDC-9D53-8C91A630D717}"/>
              </a:ext>
            </a:extLst>
          </p:cNvPr>
          <p:cNvSpPr/>
          <p:nvPr/>
        </p:nvSpPr>
        <p:spPr>
          <a:xfrm>
            <a:off x="4028778" y="3068123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03;p49">
            <a:extLst>
              <a:ext uri="{FF2B5EF4-FFF2-40B4-BE49-F238E27FC236}">
                <a16:creationId xmlns:a16="http://schemas.microsoft.com/office/drawing/2014/main" id="{9CC71B87-9780-4598-8C3F-8DA1E4CC82B8}"/>
              </a:ext>
            </a:extLst>
          </p:cNvPr>
          <p:cNvSpPr/>
          <p:nvPr/>
        </p:nvSpPr>
        <p:spPr>
          <a:xfrm>
            <a:off x="4220975" y="3068556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04;p49">
            <a:extLst>
              <a:ext uri="{FF2B5EF4-FFF2-40B4-BE49-F238E27FC236}">
                <a16:creationId xmlns:a16="http://schemas.microsoft.com/office/drawing/2014/main" id="{47C2D845-C89B-4CE7-9C17-A3B8F7254121}"/>
              </a:ext>
            </a:extLst>
          </p:cNvPr>
          <p:cNvSpPr/>
          <p:nvPr/>
        </p:nvSpPr>
        <p:spPr>
          <a:xfrm>
            <a:off x="4413623" y="3068556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05;p49">
            <a:extLst>
              <a:ext uri="{FF2B5EF4-FFF2-40B4-BE49-F238E27FC236}">
                <a16:creationId xmlns:a16="http://schemas.microsoft.com/office/drawing/2014/main" id="{E1EAB7E3-35E4-4FE4-ADED-392890399D60}"/>
              </a:ext>
            </a:extLst>
          </p:cNvPr>
          <p:cNvSpPr/>
          <p:nvPr/>
        </p:nvSpPr>
        <p:spPr>
          <a:xfrm>
            <a:off x="4599288" y="3068556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06;p49">
            <a:extLst>
              <a:ext uri="{FF2B5EF4-FFF2-40B4-BE49-F238E27FC236}">
                <a16:creationId xmlns:a16="http://schemas.microsoft.com/office/drawing/2014/main" id="{D86FC10E-EF11-4243-BFC4-AAC328C1021B}"/>
              </a:ext>
            </a:extLst>
          </p:cNvPr>
          <p:cNvSpPr/>
          <p:nvPr/>
        </p:nvSpPr>
        <p:spPr>
          <a:xfrm>
            <a:off x="4793236" y="3068989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07;p49">
            <a:extLst>
              <a:ext uri="{FF2B5EF4-FFF2-40B4-BE49-F238E27FC236}">
                <a16:creationId xmlns:a16="http://schemas.microsoft.com/office/drawing/2014/main" id="{26B69EC0-0E0D-4224-8835-8A631BF8DFED}"/>
              </a:ext>
            </a:extLst>
          </p:cNvPr>
          <p:cNvSpPr/>
          <p:nvPr/>
        </p:nvSpPr>
        <p:spPr>
          <a:xfrm>
            <a:off x="4978486" y="3068989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08;p49">
            <a:extLst>
              <a:ext uri="{FF2B5EF4-FFF2-40B4-BE49-F238E27FC236}">
                <a16:creationId xmlns:a16="http://schemas.microsoft.com/office/drawing/2014/main" id="{A4D9B710-1FC5-4B06-9782-924082F0420E}"/>
              </a:ext>
            </a:extLst>
          </p:cNvPr>
          <p:cNvSpPr/>
          <p:nvPr/>
        </p:nvSpPr>
        <p:spPr>
          <a:xfrm>
            <a:off x="5163285" y="3068989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09;p49">
            <a:extLst>
              <a:ext uri="{FF2B5EF4-FFF2-40B4-BE49-F238E27FC236}">
                <a16:creationId xmlns:a16="http://schemas.microsoft.com/office/drawing/2014/main" id="{CC2748BF-E713-41F1-AB5B-29EF04928159}"/>
              </a:ext>
            </a:extLst>
          </p:cNvPr>
          <p:cNvSpPr/>
          <p:nvPr/>
        </p:nvSpPr>
        <p:spPr>
          <a:xfrm>
            <a:off x="5348535" y="3069440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10;p49">
            <a:extLst>
              <a:ext uri="{FF2B5EF4-FFF2-40B4-BE49-F238E27FC236}">
                <a16:creationId xmlns:a16="http://schemas.microsoft.com/office/drawing/2014/main" id="{2316209D-A22C-4452-9141-0EAFB1867478}"/>
              </a:ext>
            </a:extLst>
          </p:cNvPr>
          <p:cNvSpPr/>
          <p:nvPr/>
        </p:nvSpPr>
        <p:spPr>
          <a:xfrm>
            <a:off x="5533334" y="3069440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1;p49">
            <a:extLst>
              <a:ext uri="{FF2B5EF4-FFF2-40B4-BE49-F238E27FC236}">
                <a16:creationId xmlns:a16="http://schemas.microsoft.com/office/drawing/2014/main" id="{556676CC-13CC-4AB0-9D9A-255878A714CB}"/>
              </a:ext>
            </a:extLst>
          </p:cNvPr>
          <p:cNvSpPr/>
          <p:nvPr/>
        </p:nvSpPr>
        <p:spPr>
          <a:xfrm>
            <a:off x="2779053" y="3257722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12;p49">
            <a:extLst>
              <a:ext uri="{FF2B5EF4-FFF2-40B4-BE49-F238E27FC236}">
                <a16:creationId xmlns:a16="http://schemas.microsoft.com/office/drawing/2014/main" id="{3160A00E-353C-49BC-B809-D3F4C19E5585}"/>
              </a:ext>
            </a:extLst>
          </p:cNvPr>
          <p:cNvSpPr/>
          <p:nvPr/>
        </p:nvSpPr>
        <p:spPr>
          <a:xfrm>
            <a:off x="3088651" y="3257722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13;p49">
            <a:extLst>
              <a:ext uri="{FF2B5EF4-FFF2-40B4-BE49-F238E27FC236}">
                <a16:creationId xmlns:a16="http://schemas.microsoft.com/office/drawing/2014/main" id="{C4D58612-D4CF-44FB-948F-503EDB922C85}"/>
              </a:ext>
            </a:extLst>
          </p:cNvPr>
          <p:cNvSpPr/>
          <p:nvPr/>
        </p:nvSpPr>
        <p:spPr>
          <a:xfrm>
            <a:off x="3309125" y="3257722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14;p49">
            <a:extLst>
              <a:ext uri="{FF2B5EF4-FFF2-40B4-BE49-F238E27FC236}">
                <a16:creationId xmlns:a16="http://schemas.microsoft.com/office/drawing/2014/main" id="{0D2AD305-FECF-4981-8264-1FFA7981B6B3}"/>
              </a:ext>
            </a:extLst>
          </p:cNvPr>
          <p:cNvSpPr/>
          <p:nvPr/>
        </p:nvSpPr>
        <p:spPr>
          <a:xfrm>
            <a:off x="3529148" y="3258155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15;p49">
            <a:extLst>
              <a:ext uri="{FF2B5EF4-FFF2-40B4-BE49-F238E27FC236}">
                <a16:creationId xmlns:a16="http://schemas.microsoft.com/office/drawing/2014/main" id="{2535534A-327B-4422-9405-853A12AA13F9}"/>
              </a:ext>
            </a:extLst>
          </p:cNvPr>
          <p:cNvSpPr/>
          <p:nvPr/>
        </p:nvSpPr>
        <p:spPr>
          <a:xfrm>
            <a:off x="3753970" y="3258155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16;p49">
            <a:extLst>
              <a:ext uri="{FF2B5EF4-FFF2-40B4-BE49-F238E27FC236}">
                <a16:creationId xmlns:a16="http://schemas.microsoft.com/office/drawing/2014/main" id="{230083AB-B04C-4BFD-940B-D1A199F8726D}"/>
              </a:ext>
            </a:extLst>
          </p:cNvPr>
          <p:cNvSpPr/>
          <p:nvPr/>
        </p:nvSpPr>
        <p:spPr>
          <a:xfrm>
            <a:off x="4961091" y="3259021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17;p49">
            <a:extLst>
              <a:ext uri="{FF2B5EF4-FFF2-40B4-BE49-F238E27FC236}">
                <a16:creationId xmlns:a16="http://schemas.microsoft.com/office/drawing/2014/main" id="{24146271-2B09-4F00-A751-9A94C0B89DDF}"/>
              </a:ext>
            </a:extLst>
          </p:cNvPr>
          <p:cNvSpPr/>
          <p:nvPr/>
        </p:nvSpPr>
        <p:spPr>
          <a:xfrm>
            <a:off x="5173715" y="3259454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18;p49">
            <a:extLst>
              <a:ext uri="{FF2B5EF4-FFF2-40B4-BE49-F238E27FC236}">
                <a16:creationId xmlns:a16="http://schemas.microsoft.com/office/drawing/2014/main" id="{F9D00617-F94E-4770-AAD0-3002F3217211}"/>
              </a:ext>
            </a:extLst>
          </p:cNvPr>
          <p:cNvSpPr/>
          <p:nvPr/>
        </p:nvSpPr>
        <p:spPr>
          <a:xfrm>
            <a:off x="5386357" y="3259454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9;p49">
            <a:extLst>
              <a:ext uri="{FF2B5EF4-FFF2-40B4-BE49-F238E27FC236}">
                <a16:creationId xmlns:a16="http://schemas.microsoft.com/office/drawing/2014/main" id="{9033ED18-D91E-43C6-B81C-6DCAC6E55B78}"/>
              </a:ext>
            </a:extLst>
          </p:cNvPr>
          <p:cNvSpPr/>
          <p:nvPr/>
        </p:nvSpPr>
        <p:spPr>
          <a:xfrm>
            <a:off x="5599432" y="3259887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20;p49">
            <a:extLst>
              <a:ext uri="{FF2B5EF4-FFF2-40B4-BE49-F238E27FC236}">
                <a16:creationId xmlns:a16="http://schemas.microsoft.com/office/drawing/2014/main" id="{91E5AEFC-A087-4FEF-A82E-6D5CDA5AF72D}"/>
              </a:ext>
            </a:extLst>
          </p:cNvPr>
          <p:cNvSpPr/>
          <p:nvPr/>
        </p:nvSpPr>
        <p:spPr>
          <a:xfrm>
            <a:off x="5812941" y="3259887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21;p49">
            <a:extLst>
              <a:ext uri="{FF2B5EF4-FFF2-40B4-BE49-F238E27FC236}">
                <a16:creationId xmlns:a16="http://schemas.microsoft.com/office/drawing/2014/main" id="{1DF96711-227B-4A1E-A13C-E6F979B12717}"/>
              </a:ext>
            </a:extLst>
          </p:cNvPr>
          <p:cNvSpPr/>
          <p:nvPr/>
        </p:nvSpPr>
        <p:spPr>
          <a:xfrm>
            <a:off x="2918631" y="3130306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2;p49">
            <a:extLst>
              <a:ext uri="{FF2B5EF4-FFF2-40B4-BE49-F238E27FC236}">
                <a16:creationId xmlns:a16="http://schemas.microsoft.com/office/drawing/2014/main" id="{07A97609-B0BA-4A02-B4C5-F820EA24CE7C}"/>
              </a:ext>
            </a:extLst>
          </p:cNvPr>
          <p:cNvSpPr/>
          <p:nvPr/>
        </p:nvSpPr>
        <p:spPr>
          <a:xfrm>
            <a:off x="3319122" y="3130306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23;p49">
            <a:extLst>
              <a:ext uri="{FF2B5EF4-FFF2-40B4-BE49-F238E27FC236}">
                <a16:creationId xmlns:a16="http://schemas.microsoft.com/office/drawing/2014/main" id="{5F04DF77-6F3C-48F8-A87C-F6925CFEA517}"/>
              </a:ext>
            </a:extLst>
          </p:cNvPr>
          <p:cNvSpPr/>
          <p:nvPr/>
        </p:nvSpPr>
        <p:spPr>
          <a:xfrm>
            <a:off x="3520883" y="3130739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4;p49">
            <a:extLst>
              <a:ext uri="{FF2B5EF4-FFF2-40B4-BE49-F238E27FC236}">
                <a16:creationId xmlns:a16="http://schemas.microsoft.com/office/drawing/2014/main" id="{5F311B51-2580-4E12-A130-A3C21F027A5A}"/>
              </a:ext>
            </a:extLst>
          </p:cNvPr>
          <p:cNvSpPr/>
          <p:nvPr/>
        </p:nvSpPr>
        <p:spPr>
          <a:xfrm>
            <a:off x="3723528" y="3130739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5;p49">
            <a:extLst>
              <a:ext uri="{FF2B5EF4-FFF2-40B4-BE49-F238E27FC236}">
                <a16:creationId xmlns:a16="http://schemas.microsoft.com/office/drawing/2014/main" id="{7F3100DE-9CE7-4F30-85DE-181081D1A9FA}"/>
              </a:ext>
            </a:extLst>
          </p:cNvPr>
          <p:cNvSpPr/>
          <p:nvPr/>
        </p:nvSpPr>
        <p:spPr>
          <a:xfrm>
            <a:off x="3924856" y="3130739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26;p49">
            <a:extLst>
              <a:ext uri="{FF2B5EF4-FFF2-40B4-BE49-F238E27FC236}">
                <a16:creationId xmlns:a16="http://schemas.microsoft.com/office/drawing/2014/main" id="{F4D57202-27BE-4056-B38F-3567A9DE1045}"/>
              </a:ext>
            </a:extLst>
          </p:cNvPr>
          <p:cNvSpPr/>
          <p:nvPr/>
        </p:nvSpPr>
        <p:spPr>
          <a:xfrm>
            <a:off x="4126618" y="3131172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27;p49">
            <a:extLst>
              <a:ext uri="{FF2B5EF4-FFF2-40B4-BE49-F238E27FC236}">
                <a16:creationId xmlns:a16="http://schemas.microsoft.com/office/drawing/2014/main" id="{9EDF4979-1C48-480C-A3BE-49D9E756FBB3}"/>
              </a:ext>
            </a:extLst>
          </p:cNvPr>
          <p:cNvSpPr/>
          <p:nvPr/>
        </p:nvSpPr>
        <p:spPr>
          <a:xfrm>
            <a:off x="4327946" y="3131172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28;p49">
            <a:extLst>
              <a:ext uri="{FF2B5EF4-FFF2-40B4-BE49-F238E27FC236}">
                <a16:creationId xmlns:a16="http://schemas.microsoft.com/office/drawing/2014/main" id="{880E170E-E012-48C1-8C2F-0E605EF9BBA9}"/>
              </a:ext>
            </a:extLst>
          </p:cNvPr>
          <p:cNvSpPr/>
          <p:nvPr/>
        </p:nvSpPr>
        <p:spPr>
          <a:xfrm>
            <a:off x="4526242" y="3131172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29;p49">
            <a:extLst>
              <a:ext uri="{FF2B5EF4-FFF2-40B4-BE49-F238E27FC236}">
                <a16:creationId xmlns:a16="http://schemas.microsoft.com/office/drawing/2014/main" id="{E11355A8-237F-438B-B458-FD3935626AA1}"/>
              </a:ext>
            </a:extLst>
          </p:cNvPr>
          <p:cNvSpPr/>
          <p:nvPr/>
        </p:nvSpPr>
        <p:spPr>
          <a:xfrm>
            <a:off x="4720190" y="3131623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30;p49">
            <a:extLst>
              <a:ext uri="{FF2B5EF4-FFF2-40B4-BE49-F238E27FC236}">
                <a16:creationId xmlns:a16="http://schemas.microsoft.com/office/drawing/2014/main" id="{6EEBEAB7-1F47-4C39-A10E-7557CF61464E}"/>
              </a:ext>
            </a:extLst>
          </p:cNvPr>
          <p:cNvSpPr/>
          <p:nvPr/>
        </p:nvSpPr>
        <p:spPr>
          <a:xfrm>
            <a:off x="4914553" y="3131623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31;p49">
            <a:extLst>
              <a:ext uri="{FF2B5EF4-FFF2-40B4-BE49-F238E27FC236}">
                <a16:creationId xmlns:a16="http://schemas.microsoft.com/office/drawing/2014/main" id="{90671A4C-D16B-42C8-A363-53A9AE57C691}"/>
              </a:ext>
            </a:extLst>
          </p:cNvPr>
          <p:cNvSpPr/>
          <p:nvPr/>
        </p:nvSpPr>
        <p:spPr>
          <a:xfrm>
            <a:off x="5108608" y="3132002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32;p49">
            <a:extLst>
              <a:ext uri="{FF2B5EF4-FFF2-40B4-BE49-F238E27FC236}">
                <a16:creationId xmlns:a16="http://schemas.microsoft.com/office/drawing/2014/main" id="{F01BCB4B-39AC-4AFB-A4D1-82258CB53EBE}"/>
              </a:ext>
            </a:extLst>
          </p:cNvPr>
          <p:cNvSpPr/>
          <p:nvPr/>
        </p:nvSpPr>
        <p:spPr>
          <a:xfrm>
            <a:off x="5302863" y="3132056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33;p49">
            <a:extLst>
              <a:ext uri="{FF2B5EF4-FFF2-40B4-BE49-F238E27FC236}">
                <a16:creationId xmlns:a16="http://schemas.microsoft.com/office/drawing/2014/main" id="{86FE2C25-16FE-413C-83EE-FA6CE1D66424}"/>
              </a:ext>
            </a:extLst>
          </p:cNvPr>
          <p:cNvSpPr/>
          <p:nvPr/>
        </p:nvSpPr>
        <p:spPr>
          <a:xfrm>
            <a:off x="5497244" y="3132056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34;p49">
            <a:extLst>
              <a:ext uri="{FF2B5EF4-FFF2-40B4-BE49-F238E27FC236}">
                <a16:creationId xmlns:a16="http://schemas.microsoft.com/office/drawing/2014/main" id="{995FCA81-B86F-4BC9-8076-A06267A64FC8}"/>
              </a:ext>
            </a:extLst>
          </p:cNvPr>
          <p:cNvSpPr/>
          <p:nvPr/>
        </p:nvSpPr>
        <p:spPr>
          <a:xfrm>
            <a:off x="5692057" y="3132490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35;p49">
            <a:extLst>
              <a:ext uri="{FF2B5EF4-FFF2-40B4-BE49-F238E27FC236}">
                <a16:creationId xmlns:a16="http://schemas.microsoft.com/office/drawing/2014/main" id="{D4A57773-BCA2-48ED-90DD-0162896A078D}"/>
              </a:ext>
            </a:extLst>
          </p:cNvPr>
          <p:cNvSpPr/>
          <p:nvPr/>
        </p:nvSpPr>
        <p:spPr>
          <a:xfrm>
            <a:off x="2848617" y="3194240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36;p49">
            <a:extLst>
              <a:ext uri="{FF2B5EF4-FFF2-40B4-BE49-F238E27FC236}">
                <a16:creationId xmlns:a16="http://schemas.microsoft.com/office/drawing/2014/main" id="{A126E865-46E4-4FF5-92E8-B28EA8EB4FF9}"/>
              </a:ext>
            </a:extLst>
          </p:cNvPr>
          <p:cNvSpPr/>
          <p:nvPr/>
        </p:nvSpPr>
        <p:spPr>
          <a:xfrm>
            <a:off x="3388252" y="3194240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37;p49">
            <a:extLst>
              <a:ext uri="{FF2B5EF4-FFF2-40B4-BE49-F238E27FC236}">
                <a16:creationId xmlns:a16="http://schemas.microsoft.com/office/drawing/2014/main" id="{2EA47662-15D7-43F3-8EF9-7F65C2C23D91}"/>
              </a:ext>
            </a:extLst>
          </p:cNvPr>
          <p:cNvSpPr/>
          <p:nvPr/>
        </p:nvSpPr>
        <p:spPr>
          <a:xfrm>
            <a:off x="3600028" y="3194673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38;p49">
            <a:extLst>
              <a:ext uri="{FF2B5EF4-FFF2-40B4-BE49-F238E27FC236}">
                <a16:creationId xmlns:a16="http://schemas.microsoft.com/office/drawing/2014/main" id="{37B1661B-4DC1-4442-8D74-70BA2F027269}"/>
              </a:ext>
            </a:extLst>
          </p:cNvPr>
          <p:cNvSpPr/>
          <p:nvPr/>
        </p:nvSpPr>
        <p:spPr>
          <a:xfrm>
            <a:off x="3810920" y="3194673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39;p49">
            <a:extLst>
              <a:ext uri="{FF2B5EF4-FFF2-40B4-BE49-F238E27FC236}">
                <a16:creationId xmlns:a16="http://schemas.microsoft.com/office/drawing/2014/main" id="{34A921BD-7046-4DD5-837F-493C0B78E1C7}"/>
              </a:ext>
            </a:extLst>
          </p:cNvPr>
          <p:cNvSpPr/>
          <p:nvPr/>
        </p:nvSpPr>
        <p:spPr>
          <a:xfrm>
            <a:off x="4021830" y="319510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40;p49">
            <a:extLst>
              <a:ext uri="{FF2B5EF4-FFF2-40B4-BE49-F238E27FC236}">
                <a16:creationId xmlns:a16="http://schemas.microsoft.com/office/drawing/2014/main" id="{3FC18F1E-DC5E-4B4D-A9CA-DE549894F103}"/>
              </a:ext>
            </a:extLst>
          </p:cNvPr>
          <p:cNvSpPr/>
          <p:nvPr/>
        </p:nvSpPr>
        <p:spPr>
          <a:xfrm>
            <a:off x="4232722" y="3195106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841;p49">
            <a:extLst>
              <a:ext uri="{FF2B5EF4-FFF2-40B4-BE49-F238E27FC236}">
                <a16:creationId xmlns:a16="http://schemas.microsoft.com/office/drawing/2014/main" id="{CAA182AC-74B7-469E-92B8-23A9C52F4EF6}"/>
              </a:ext>
            </a:extLst>
          </p:cNvPr>
          <p:cNvSpPr/>
          <p:nvPr/>
        </p:nvSpPr>
        <p:spPr>
          <a:xfrm>
            <a:off x="4443181" y="3195106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42;p49">
            <a:extLst>
              <a:ext uri="{FF2B5EF4-FFF2-40B4-BE49-F238E27FC236}">
                <a16:creationId xmlns:a16="http://schemas.microsoft.com/office/drawing/2014/main" id="{9D7D0209-36B5-479C-B7B9-55C33E34FA3E}"/>
              </a:ext>
            </a:extLst>
          </p:cNvPr>
          <p:cNvSpPr/>
          <p:nvPr/>
        </p:nvSpPr>
        <p:spPr>
          <a:xfrm>
            <a:off x="4646693" y="3195539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43;p49">
            <a:extLst>
              <a:ext uri="{FF2B5EF4-FFF2-40B4-BE49-F238E27FC236}">
                <a16:creationId xmlns:a16="http://schemas.microsoft.com/office/drawing/2014/main" id="{032E1050-8026-4AC0-B3EE-3FEF7D3760AB}"/>
              </a:ext>
            </a:extLst>
          </p:cNvPr>
          <p:cNvSpPr/>
          <p:nvPr/>
        </p:nvSpPr>
        <p:spPr>
          <a:xfrm>
            <a:off x="4850204" y="3195539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44;p49">
            <a:extLst>
              <a:ext uri="{FF2B5EF4-FFF2-40B4-BE49-F238E27FC236}">
                <a16:creationId xmlns:a16="http://schemas.microsoft.com/office/drawing/2014/main" id="{D0E8A3F8-D861-45BB-896C-3B8C46939F7D}"/>
              </a:ext>
            </a:extLst>
          </p:cNvPr>
          <p:cNvSpPr/>
          <p:nvPr/>
        </p:nvSpPr>
        <p:spPr>
          <a:xfrm>
            <a:off x="5053698" y="3195539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45;p49">
            <a:extLst>
              <a:ext uri="{FF2B5EF4-FFF2-40B4-BE49-F238E27FC236}">
                <a16:creationId xmlns:a16="http://schemas.microsoft.com/office/drawing/2014/main" id="{1F318DA3-725E-45B9-A0E7-E768CA7D0100}"/>
              </a:ext>
            </a:extLst>
          </p:cNvPr>
          <p:cNvSpPr/>
          <p:nvPr/>
        </p:nvSpPr>
        <p:spPr>
          <a:xfrm>
            <a:off x="5257209" y="3195972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46;p49">
            <a:extLst>
              <a:ext uri="{FF2B5EF4-FFF2-40B4-BE49-F238E27FC236}">
                <a16:creationId xmlns:a16="http://schemas.microsoft.com/office/drawing/2014/main" id="{89C37EE2-B201-49DF-BD5D-E26AD9DAB5D5}"/>
              </a:ext>
            </a:extLst>
          </p:cNvPr>
          <p:cNvSpPr/>
          <p:nvPr/>
        </p:nvSpPr>
        <p:spPr>
          <a:xfrm>
            <a:off x="5460721" y="3195972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47;p49">
            <a:extLst>
              <a:ext uri="{FF2B5EF4-FFF2-40B4-BE49-F238E27FC236}">
                <a16:creationId xmlns:a16="http://schemas.microsoft.com/office/drawing/2014/main" id="{788DF89B-F2CB-44F6-8054-5C67FA7C8BA7}"/>
              </a:ext>
            </a:extLst>
          </p:cNvPr>
          <p:cNvSpPr/>
          <p:nvPr/>
        </p:nvSpPr>
        <p:spPr>
          <a:xfrm>
            <a:off x="5665098" y="3195972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48;p49">
            <a:extLst>
              <a:ext uri="{FF2B5EF4-FFF2-40B4-BE49-F238E27FC236}">
                <a16:creationId xmlns:a16="http://schemas.microsoft.com/office/drawing/2014/main" id="{9903FAB1-B1B4-43EE-8714-1B5B83016A76}"/>
              </a:ext>
            </a:extLst>
          </p:cNvPr>
          <p:cNvSpPr/>
          <p:nvPr/>
        </p:nvSpPr>
        <p:spPr>
          <a:xfrm>
            <a:off x="2188097" y="3545576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13642" y="178870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01023" y="2262901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PARTE PRACTICA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5809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Crear la siguiente Base de datos y sus registros.</a:t>
            </a:r>
            <a:endParaRPr sz="2000" dirty="0"/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9DD760-B335-4992-AE43-586850BD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373" y="1018059"/>
            <a:ext cx="4355254" cy="3784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073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Crear la siguiente Base de datos y sus registros.</a:t>
            </a:r>
            <a:endParaRPr sz="2000" dirty="0"/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0438CBE-0A92-4591-8F5A-951256894CEC}"/>
              </a:ext>
            </a:extLst>
          </p:cNvPr>
          <p:cNvCxnSpPr>
            <a:cxnSpLocks/>
          </p:cNvCxnSpPr>
          <p:nvPr/>
        </p:nvCxnSpPr>
        <p:spPr>
          <a:xfrm flipV="1">
            <a:off x="344521" y="1050622"/>
            <a:ext cx="175249" cy="76254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16B945F-E2E9-4716-AC0A-5BF316DFA15B}"/>
              </a:ext>
            </a:extLst>
          </p:cNvPr>
          <p:cNvCxnSpPr>
            <a:cxnSpLocks/>
          </p:cNvCxnSpPr>
          <p:nvPr/>
        </p:nvCxnSpPr>
        <p:spPr>
          <a:xfrm flipV="1">
            <a:off x="404568" y="1267961"/>
            <a:ext cx="175249" cy="76254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092F9CB-1B4B-4762-BEB8-C2880B7A4D90}"/>
              </a:ext>
            </a:extLst>
          </p:cNvPr>
          <p:cNvCxnSpPr>
            <a:cxnSpLocks/>
          </p:cNvCxnSpPr>
          <p:nvPr/>
        </p:nvCxnSpPr>
        <p:spPr>
          <a:xfrm flipH="1">
            <a:off x="1942560" y="2439684"/>
            <a:ext cx="207383" cy="833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02FDF3E9-9982-4923-9D27-A4DACBD6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4" y="910354"/>
            <a:ext cx="2314898" cy="41915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6FF638-BD74-442F-9820-F37479CD6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8" y="1542131"/>
            <a:ext cx="3409160" cy="665761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ABF2CAB-A2AF-4DFC-8A35-2270FBC78AA8}"/>
              </a:ext>
            </a:extLst>
          </p:cNvPr>
          <p:cNvCxnSpPr>
            <a:cxnSpLocks/>
          </p:cNvCxnSpPr>
          <p:nvPr/>
        </p:nvCxnSpPr>
        <p:spPr>
          <a:xfrm flipH="1">
            <a:off x="2070443" y="1453602"/>
            <a:ext cx="199791" cy="13164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F402E79F-85D3-4E9B-BE69-896EC5B89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44" y="2523020"/>
            <a:ext cx="3377984" cy="882776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6C3BD67-24A3-4276-86AF-74B97FC98540}"/>
              </a:ext>
            </a:extLst>
          </p:cNvPr>
          <p:cNvCxnSpPr>
            <a:cxnSpLocks/>
          </p:cNvCxnSpPr>
          <p:nvPr/>
        </p:nvCxnSpPr>
        <p:spPr>
          <a:xfrm>
            <a:off x="539770" y="3047762"/>
            <a:ext cx="234712" cy="8151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11584E5C-97F9-40C6-B257-CD1D73AEA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64" y="3720924"/>
            <a:ext cx="3377984" cy="788428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E68FB78-C013-4C53-80E9-3CFA77599F7A}"/>
              </a:ext>
            </a:extLst>
          </p:cNvPr>
          <p:cNvCxnSpPr>
            <a:cxnSpLocks/>
          </p:cNvCxnSpPr>
          <p:nvPr/>
        </p:nvCxnSpPr>
        <p:spPr>
          <a:xfrm flipH="1">
            <a:off x="1927822" y="3644520"/>
            <a:ext cx="207383" cy="833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FFC8C0A5-3D52-4785-8781-06500FBC5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040" y="880384"/>
            <a:ext cx="3090178" cy="1990695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012350F-4977-48B5-996D-BF141F3996F6}"/>
              </a:ext>
            </a:extLst>
          </p:cNvPr>
          <p:cNvCxnSpPr>
            <a:cxnSpLocks/>
          </p:cNvCxnSpPr>
          <p:nvPr/>
        </p:nvCxnSpPr>
        <p:spPr>
          <a:xfrm>
            <a:off x="5101174" y="2399834"/>
            <a:ext cx="228249" cy="12318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5026ED4-E2E9-4A6E-82CC-6331F14540A3}"/>
              </a:ext>
            </a:extLst>
          </p:cNvPr>
          <p:cNvCxnSpPr>
            <a:cxnSpLocks/>
          </p:cNvCxnSpPr>
          <p:nvPr/>
        </p:nvCxnSpPr>
        <p:spPr>
          <a:xfrm flipH="1">
            <a:off x="6155004" y="750493"/>
            <a:ext cx="241738" cy="17083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id="{5BFAB314-BA9D-4C5C-8E6B-0283F3C32A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1040" y="3208780"/>
            <a:ext cx="3377984" cy="1172706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A11E9B0-928E-4861-A709-6DD104E48875}"/>
              </a:ext>
            </a:extLst>
          </p:cNvPr>
          <p:cNvCxnSpPr>
            <a:cxnSpLocks/>
          </p:cNvCxnSpPr>
          <p:nvPr/>
        </p:nvCxnSpPr>
        <p:spPr>
          <a:xfrm flipH="1">
            <a:off x="6891279" y="3129280"/>
            <a:ext cx="207384" cy="10387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FA1909A-F136-4C9A-884D-32CE848412CA}"/>
              </a:ext>
            </a:extLst>
          </p:cNvPr>
          <p:cNvCxnSpPr>
            <a:cxnSpLocks/>
          </p:cNvCxnSpPr>
          <p:nvPr/>
        </p:nvCxnSpPr>
        <p:spPr>
          <a:xfrm>
            <a:off x="5120446" y="3940132"/>
            <a:ext cx="234712" cy="8151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9842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645</Words>
  <Application>Microsoft Office PowerPoint</Application>
  <PresentationFormat>Presentación en pantalla (16:9)</PresentationFormat>
  <Paragraphs>83</Paragraphs>
  <Slides>19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Barlow Condensed ExtraBold</vt:lpstr>
      <vt:lpstr>Anaheim</vt:lpstr>
      <vt:lpstr>Overpass Mono</vt:lpstr>
      <vt:lpstr>Arial</vt:lpstr>
      <vt:lpstr>Programming Lesson by Slidesgo</vt:lpstr>
      <vt:lpstr>TAREA HITO 4 BASE DE DATOS II</vt:lpstr>
      <vt:lpstr>TABLA DE CONTENIDO</vt:lpstr>
      <vt:lpstr>01</vt:lpstr>
      <vt:lpstr>01</vt:lpstr>
      <vt:lpstr>01</vt:lpstr>
      <vt:lpstr>01</vt:lpstr>
      <vt:lpstr>02</vt:lpstr>
      <vt:lpstr>Crear la siguiente Base de datos y sus registros.</vt:lpstr>
      <vt:lpstr>Crear la siguiente Base de datos y sus registros.</vt:lpstr>
      <vt:lpstr>Crear la siguiente Base de datos y sus registros.</vt:lpstr>
      <vt:lpstr>Crear la siguiente Base de datos y sus registros.</vt:lpstr>
      <vt:lpstr>Crear la siguiente Base de datos y sus registros.</vt:lpstr>
      <vt:lpstr>Crear una función que sume los valores de la serie Fibonacci.</vt:lpstr>
      <vt:lpstr>Manejo de vistas.</vt:lpstr>
      <vt:lpstr>Manejo de TRIGGERS I.</vt:lpstr>
      <vt:lpstr>Manejo de TRIGGERS II.</vt:lpstr>
      <vt:lpstr>Manejo de TRIGGERS III.</vt:lpstr>
      <vt:lpstr>Crear una consulta SQL que haga uso de todas las tablas.</vt:lpstr>
      <vt:lpstr>GRACIAS POR SU ATENCION!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HITO 4 BASE DE DATOS II</dc:title>
  <dc:creator>Ever Ticona</dc:creator>
  <cp:lastModifiedBy>Ever Ticona</cp:lastModifiedBy>
  <cp:revision>21</cp:revision>
  <dcterms:modified xsi:type="dcterms:W3CDTF">2022-11-30T07:55:00Z</dcterms:modified>
</cp:coreProperties>
</file>