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0"/>
  </p:notesMasterIdLst>
  <p:sldIdLst>
    <p:sldId id="256" r:id="rId2"/>
    <p:sldId id="257" r:id="rId3"/>
    <p:sldId id="258" r:id="rId4"/>
    <p:sldId id="259" r:id="rId5"/>
    <p:sldId id="260" r:id="rId6"/>
    <p:sldId id="265" r:id="rId7"/>
    <p:sldId id="263" r:id="rId8"/>
    <p:sldId id="264" r:id="rId9"/>
  </p:sldIdLst>
  <p:sldSz cx="37463413" cy="2106771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57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57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57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57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57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57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57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57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57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636">
          <p15:clr>
            <a:srgbClr val="A4A3A4"/>
          </p15:clr>
        </p15:guide>
        <p15:guide id="2" pos="1180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C754"/>
    <a:srgbClr val="93D49B"/>
    <a:srgbClr val="209C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6619" autoAdjust="0"/>
  </p:normalViewPr>
  <p:slideViewPr>
    <p:cSldViewPr snapToGrid="0" snapToObjects="1">
      <p:cViewPr varScale="1">
        <p:scale>
          <a:sx n="38" d="100"/>
          <a:sy n="38" d="100"/>
        </p:scale>
        <p:origin x="372" y="96"/>
      </p:cViewPr>
      <p:guideLst>
        <p:guide orient="horz" pos="6636"/>
        <p:guide pos="1180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a:endParaRPr/>
          </a:p>
        </p:txBody>
      </p:sp>
    </p:spTree>
    <p:extLst>
      <p:ext uri="{BB962C8B-B14F-4D97-AF65-F5344CB8AC3E}">
        <p14:creationId xmlns:p14="http://schemas.microsoft.com/office/powerpoint/2010/main" val="2537976086"/>
      </p:ext>
    </p:extLst>
  </p:cSld>
  <p:clrMap bg1="lt1" tx1="dk1" bg2="dk2" tx2="lt2" accent1="accent1" accent2="accent2" accent3="accent3" accent4="accent4" accent5="accent5" accent6="accent6" hlink="hlink" folHlink="folHlink"/>
  <p:notesStyle>
    <a:lvl1pPr marL="0" algn="l" defTabSz="3745931" rtl="0" eaLnBrk="1" latinLnBrk="0" hangingPunct="1">
      <a:defRPr sz="4900" kern="1200">
        <a:solidFill>
          <a:schemeClr val="tx1"/>
        </a:solidFill>
        <a:latin typeface="+mn-lt"/>
        <a:ea typeface="+mn-ea"/>
        <a:cs typeface="+mn-cs"/>
      </a:defRPr>
    </a:lvl1pPr>
    <a:lvl2pPr marL="1872966" algn="l" defTabSz="3745931" rtl="0" eaLnBrk="1" latinLnBrk="0" hangingPunct="1">
      <a:defRPr sz="4900" kern="1200">
        <a:solidFill>
          <a:schemeClr val="tx1"/>
        </a:solidFill>
        <a:latin typeface="+mn-lt"/>
        <a:ea typeface="+mn-ea"/>
        <a:cs typeface="+mn-cs"/>
      </a:defRPr>
    </a:lvl2pPr>
    <a:lvl3pPr marL="3745931" algn="l" defTabSz="3745931" rtl="0" eaLnBrk="1" latinLnBrk="0" hangingPunct="1">
      <a:defRPr sz="4900" kern="1200">
        <a:solidFill>
          <a:schemeClr val="tx1"/>
        </a:solidFill>
        <a:latin typeface="+mn-lt"/>
        <a:ea typeface="+mn-ea"/>
        <a:cs typeface="+mn-cs"/>
      </a:defRPr>
    </a:lvl3pPr>
    <a:lvl4pPr marL="5618897" algn="l" defTabSz="3745931" rtl="0" eaLnBrk="1" latinLnBrk="0" hangingPunct="1">
      <a:defRPr sz="4900" kern="1200">
        <a:solidFill>
          <a:schemeClr val="tx1"/>
        </a:solidFill>
        <a:latin typeface="+mn-lt"/>
        <a:ea typeface="+mn-ea"/>
        <a:cs typeface="+mn-cs"/>
      </a:defRPr>
    </a:lvl4pPr>
    <a:lvl5pPr marL="7491862" algn="l" defTabSz="3745931" rtl="0" eaLnBrk="1" latinLnBrk="0" hangingPunct="1">
      <a:defRPr sz="4900" kern="1200">
        <a:solidFill>
          <a:schemeClr val="tx1"/>
        </a:solidFill>
        <a:latin typeface="+mn-lt"/>
        <a:ea typeface="+mn-ea"/>
        <a:cs typeface="+mn-cs"/>
      </a:defRPr>
    </a:lvl5pPr>
    <a:lvl6pPr marL="9364828" algn="l" defTabSz="3745931" rtl="0" eaLnBrk="1" latinLnBrk="0" hangingPunct="1">
      <a:defRPr sz="4900" kern="1200">
        <a:solidFill>
          <a:schemeClr val="tx1"/>
        </a:solidFill>
        <a:latin typeface="+mn-lt"/>
        <a:ea typeface="+mn-ea"/>
        <a:cs typeface="+mn-cs"/>
      </a:defRPr>
    </a:lvl6pPr>
    <a:lvl7pPr marL="11237793" algn="l" defTabSz="3745931" rtl="0" eaLnBrk="1" latinLnBrk="0" hangingPunct="1">
      <a:defRPr sz="4900" kern="1200">
        <a:solidFill>
          <a:schemeClr val="tx1"/>
        </a:solidFill>
        <a:latin typeface="+mn-lt"/>
        <a:ea typeface="+mn-ea"/>
        <a:cs typeface="+mn-cs"/>
      </a:defRPr>
    </a:lvl7pPr>
    <a:lvl8pPr marL="13110759" algn="l" defTabSz="3745931" rtl="0" eaLnBrk="1" latinLnBrk="0" hangingPunct="1">
      <a:defRPr sz="4900" kern="1200">
        <a:solidFill>
          <a:schemeClr val="tx1"/>
        </a:solidFill>
        <a:latin typeface="+mn-lt"/>
        <a:ea typeface="+mn-ea"/>
        <a:cs typeface="+mn-cs"/>
      </a:defRPr>
    </a:lvl8pPr>
    <a:lvl9pPr marL="14983724" algn="l" defTabSz="3745931" rtl="0" eaLnBrk="1" latinLnBrk="0" hangingPunct="1">
      <a:defRPr sz="4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Shape 86"/>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a:spcBef>
                <a:spcPts val="0"/>
              </a:spcBef>
              <a:buNone/>
            </a:pPr>
            <a:endParaRPr/>
          </a:p>
        </p:txBody>
      </p:sp>
      <p:sp>
        <p:nvSpPr>
          <p:cNvPr id="87" name="Shape 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 name="Shape 9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a:spcBef>
                <a:spcPts val="0"/>
              </a:spcBef>
              <a:buNone/>
            </a:pPr>
            <a:endParaRPr/>
          </a:p>
        </p:txBody>
      </p:sp>
      <p:sp>
        <p:nvSpPr>
          <p:cNvPr id="99" name="Shape 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Shape 10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a:spcBef>
                <a:spcPts val="0"/>
              </a:spcBef>
              <a:buNone/>
            </a:pPr>
            <a:r>
              <a:rPr lang="en-US" dirty="0" smtClean="0"/>
              <a:t>Remember: you only have</a:t>
            </a:r>
            <a:r>
              <a:rPr lang="en-US" baseline="0" dirty="0" smtClean="0"/>
              <a:t> 2 minutes to present so pick what’s important and keep everything else in </a:t>
            </a:r>
            <a:r>
              <a:rPr lang="en-US" baseline="0" smtClean="0"/>
              <a:t>the appendix.</a:t>
            </a:r>
            <a:endParaRPr/>
          </a:p>
        </p:txBody>
      </p:sp>
      <p:sp>
        <p:nvSpPr>
          <p:cNvPr id="105" name="Shape 1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Shape 110"/>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a:spcBef>
                <a:spcPts val="0"/>
              </a:spcBef>
              <a:buNone/>
            </a:pPr>
            <a:endParaRPr/>
          </a:p>
        </p:txBody>
      </p:sp>
      <p:sp>
        <p:nvSpPr>
          <p:cNvPr id="111" name="Shape 1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Shape 110"/>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a:spcBef>
                <a:spcPts val="0"/>
              </a:spcBef>
              <a:buNone/>
            </a:pPr>
            <a:endParaRPr/>
          </a:p>
        </p:txBody>
      </p:sp>
      <p:sp>
        <p:nvSpPr>
          <p:cNvPr id="111" name="Shape 1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Shape 128"/>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indent="-702362">
              <a:spcBef>
                <a:spcPts val="0"/>
              </a:spcBef>
            </a:pPr>
            <a:r>
              <a:rPr lang="en-US" dirty="0" smtClean="0"/>
              <a:t>Define why you’re built to win</a:t>
            </a:r>
          </a:p>
          <a:p>
            <a:pPr lvl="1" indent="-702362"/>
            <a:r>
              <a:rPr lang="en-US" dirty="0" smtClean="0"/>
              <a:t>Introduce each team member</a:t>
            </a:r>
          </a:p>
          <a:p>
            <a:pPr lvl="1" indent="-702362"/>
            <a:r>
              <a:rPr lang="en-US" dirty="0" smtClean="0"/>
              <a:t>Identify their background and role in the team</a:t>
            </a:r>
          </a:p>
          <a:p>
            <a:pPr lvl="1" indent="-702362">
              <a:buNone/>
            </a:pPr>
            <a:endParaRPr lang="en-US" dirty="0" smtClean="0"/>
          </a:p>
          <a:p>
            <a:pPr indent="-702362"/>
            <a:r>
              <a:rPr lang="en-US" dirty="0" smtClean="0"/>
              <a:t>Think about who else you’ll need moving forward</a:t>
            </a:r>
          </a:p>
          <a:p>
            <a:pPr lvl="1" indent="-702362"/>
            <a:r>
              <a:rPr lang="en-US" dirty="0" smtClean="0"/>
              <a:t>E.g. any solution requiring turbine installations would need a member experienced in project financing</a:t>
            </a:r>
          </a:p>
          <a:p>
            <a:pPr lvl="1" indent="-702362"/>
            <a:r>
              <a:rPr lang="en-US" dirty="0" smtClean="0"/>
              <a:t>You may not have someone today, but show the judges that you’re thinking about it</a:t>
            </a:r>
          </a:p>
          <a:p>
            <a:pPr lvl="0">
              <a:spcBef>
                <a:spcPts val="0"/>
              </a:spcBef>
              <a:buNone/>
            </a:pPr>
            <a:endParaRPr dirty="0"/>
          </a:p>
        </p:txBody>
      </p:sp>
      <p:sp>
        <p:nvSpPr>
          <p:cNvPr id="129" name="Shape 1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rtl="0">
              <a:spcBef>
                <a:spcPts val="0"/>
              </a:spcBef>
              <a:buNone/>
            </a:pPr>
            <a:endParaRPr/>
          </a:p>
        </p:txBody>
      </p:sp>
      <p:sp>
        <p:nvSpPr>
          <p:cNvPr id="135" name="Shape 1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1"/>
        <p:cNvGrpSpPr/>
        <p:nvPr/>
      </p:nvGrpSpPr>
      <p:grpSpPr>
        <a:xfrm>
          <a:off x="0" y="0"/>
          <a:ext cx="0" cy="0"/>
          <a:chOff x="0" y="0"/>
          <a:chExt cx="0" cy="0"/>
        </a:xfrm>
      </p:grpSpPr>
      <p:sp>
        <p:nvSpPr>
          <p:cNvPr id="12" name="Shape 12"/>
          <p:cNvSpPr txBox="1">
            <a:spLocks noGrp="1"/>
          </p:cNvSpPr>
          <p:nvPr>
            <p:ph type="ctrTitle"/>
          </p:nvPr>
        </p:nvSpPr>
        <p:spPr>
          <a:xfrm>
            <a:off x="4682927" y="3447888"/>
            <a:ext cx="28097560" cy="7334685"/>
          </a:xfrm>
          <a:prstGeom prst="rect">
            <a:avLst/>
          </a:prstGeom>
          <a:noFill/>
          <a:ln>
            <a:noFill/>
          </a:ln>
        </p:spPr>
        <p:txBody>
          <a:bodyPr wrap="square" lIns="374532" tIns="374532" rIns="374532" bIns="374532" anchor="b" anchorCtr="0"/>
          <a:lstStyle>
            <a:lvl1pPr marL="0" marR="0" lvl="0" indent="0" algn="ctr" rtl="0">
              <a:lnSpc>
                <a:spcPct val="90000"/>
              </a:lnSpc>
              <a:spcBef>
                <a:spcPts val="0"/>
              </a:spcBef>
              <a:buClr>
                <a:schemeClr val="dk1"/>
              </a:buClr>
              <a:buSzPct val="100000"/>
              <a:buFont typeface="Calibri"/>
              <a:buNone/>
              <a:defRPr sz="18400" b="0" i="0" u="none" strike="noStrike" cap="none">
                <a:solidFill>
                  <a:schemeClr val="dk1"/>
                </a:solidFill>
                <a:latin typeface="Calibri"/>
                <a:ea typeface="Calibri"/>
                <a:cs typeface="Calibri"/>
                <a:sym typeface="Calibri"/>
              </a:defRPr>
            </a:lvl1pPr>
            <a:lvl2pPr lvl="1" indent="0">
              <a:spcBef>
                <a:spcPts val="0"/>
              </a:spcBef>
              <a:buNone/>
              <a:defRPr sz="7400"/>
            </a:lvl2pPr>
            <a:lvl3pPr lvl="2" indent="0">
              <a:spcBef>
                <a:spcPts val="0"/>
              </a:spcBef>
              <a:buNone/>
              <a:defRPr sz="7400"/>
            </a:lvl3pPr>
            <a:lvl4pPr lvl="3" indent="0">
              <a:spcBef>
                <a:spcPts val="0"/>
              </a:spcBef>
              <a:buNone/>
              <a:defRPr sz="7400"/>
            </a:lvl4pPr>
            <a:lvl5pPr lvl="4" indent="0">
              <a:spcBef>
                <a:spcPts val="0"/>
              </a:spcBef>
              <a:buNone/>
              <a:defRPr sz="7400"/>
            </a:lvl5pPr>
            <a:lvl6pPr lvl="5" indent="0">
              <a:spcBef>
                <a:spcPts val="0"/>
              </a:spcBef>
              <a:buNone/>
              <a:defRPr sz="7400"/>
            </a:lvl6pPr>
            <a:lvl7pPr lvl="6" indent="0">
              <a:spcBef>
                <a:spcPts val="0"/>
              </a:spcBef>
              <a:buNone/>
              <a:defRPr sz="7400"/>
            </a:lvl7pPr>
            <a:lvl8pPr lvl="7" indent="0">
              <a:spcBef>
                <a:spcPts val="0"/>
              </a:spcBef>
              <a:buNone/>
              <a:defRPr sz="7400"/>
            </a:lvl8pPr>
            <a:lvl9pPr lvl="8" indent="0">
              <a:spcBef>
                <a:spcPts val="0"/>
              </a:spcBef>
              <a:buNone/>
              <a:defRPr sz="7400"/>
            </a:lvl9pPr>
          </a:lstStyle>
          <a:p>
            <a:endParaRPr/>
          </a:p>
        </p:txBody>
      </p:sp>
      <p:sp>
        <p:nvSpPr>
          <p:cNvPr id="13" name="Shape 13"/>
          <p:cNvSpPr txBox="1">
            <a:spLocks noGrp="1"/>
          </p:cNvSpPr>
          <p:nvPr>
            <p:ph type="subTitle" idx="1"/>
          </p:nvPr>
        </p:nvSpPr>
        <p:spPr>
          <a:xfrm>
            <a:off x="4682927" y="11110072"/>
            <a:ext cx="28097560" cy="5085988"/>
          </a:xfrm>
          <a:prstGeom prst="rect">
            <a:avLst/>
          </a:prstGeom>
          <a:noFill/>
          <a:ln>
            <a:noFill/>
          </a:ln>
        </p:spPr>
        <p:txBody>
          <a:bodyPr wrap="square" lIns="374532" tIns="374532" rIns="374532" bIns="374532" anchor="t" anchorCtr="0"/>
          <a:lstStyle>
            <a:lvl1pPr marL="0" marR="0" lvl="0" indent="0" algn="ctr" rtl="0">
              <a:lnSpc>
                <a:spcPct val="90000"/>
              </a:lnSpc>
              <a:spcBef>
                <a:spcPts val="3072"/>
              </a:spcBef>
              <a:buClr>
                <a:schemeClr val="dk1"/>
              </a:buClr>
              <a:buSzPct val="100000"/>
              <a:buFont typeface="Arial"/>
              <a:buNone/>
              <a:defRPr sz="7400" b="0" i="0" u="none" strike="noStrike" cap="none">
                <a:solidFill>
                  <a:schemeClr val="dk1"/>
                </a:solidFill>
                <a:latin typeface="Calibri"/>
                <a:ea typeface="Calibri"/>
                <a:cs typeface="Calibri"/>
                <a:sym typeface="Calibri"/>
              </a:defRPr>
            </a:lvl1pPr>
            <a:lvl2pPr marL="1404724" marR="0" lvl="1" indent="0" algn="ctr" rtl="0">
              <a:lnSpc>
                <a:spcPct val="90000"/>
              </a:lnSpc>
              <a:spcBef>
                <a:spcPts val="1536"/>
              </a:spcBef>
              <a:buClr>
                <a:schemeClr val="dk1"/>
              </a:buClr>
              <a:buSzPct val="100000"/>
              <a:buFont typeface="Arial"/>
              <a:buNone/>
              <a:defRPr sz="6100" b="0" i="0" u="none" strike="noStrike" cap="none">
                <a:solidFill>
                  <a:schemeClr val="dk1"/>
                </a:solidFill>
                <a:latin typeface="Calibri"/>
                <a:ea typeface="Calibri"/>
                <a:cs typeface="Calibri"/>
                <a:sym typeface="Calibri"/>
              </a:defRPr>
            </a:lvl2pPr>
            <a:lvl3pPr marL="2809448" marR="0" lvl="2" indent="0" algn="ctr" rtl="0">
              <a:lnSpc>
                <a:spcPct val="90000"/>
              </a:lnSpc>
              <a:spcBef>
                <a:spcPts val="1536"/>
              </a:spcBef>
              <a:buClr>
                <a:schemeClr val="dk1"/>
              </a:buClr>
              <a:buSzPct val="96428"/>
              <a:buFont typeface="Arial"/>
              <a:buNone/>
              <a:defRPr sz="5500" b="0" i="0" u="none" strike="noStrike" cap="none">
                <a:solidFill>
                  <a:schemeClr val="dk1"/>
                </a:solidFill>
                <a:latin typeface="Calibri"/>
                <a:ea typeface="Calibri"/>
                <a:cs typeface="Calibri"/>
                <a:sym typeface="Calibri"/>
              </a:defRPr>
            </a:lvl3pPr>
            <a:lvl4pPr marL="4214172" marR="0" lvl="3" indent="0" algn="ctr" rtl="0">
              <a:lnSpc>
                <a:spcPct val="90000"/>
              </a:lnSpc>
              <a:spcBef>
                <a:spcPts val="1536"/>
              </a:spcBef>
              <a:buClr>
                <a:schemeClr val="dk1"/>
              </a:buClr>
              <a:buSzPct val="100000"/>
              <a:buFont typeface="Arial"/>
              <a:buNone/>
              <a:defRPr sz="4900" b="0" i="0" u="none" strike="noStrike" cap="none">
                <a:solidFill>
                  <a:schemeClr val="dk1"/>
                </a:solidFill>
                <a:latin typeface="Calibri"/>
                <a:ea typeface="Calibri"/>
                <a:cs typeface="Calibri"/>
                <a:sym typeface="Calibri"/>
              </a:defRPr>
            </a:lvl4pPr>
            <a:lvl5pPr marL="5618897" marR="0" lvl="4" indent="0" algn="ctr" rtl="0">
              <a:lnSpc>
                <a:spcPct val="90000"/>
              </a:lnSpc>
              <a:spcBef>
                <a:spcPts val="1536"/>
              </a:spcBef>
              <a:buClr>
                <a:schemeClr val="dk1"/>
              </a:buClr>
              <a:buSzPct val="100000"/>
              <a:buFont typeface="Arial"/>
              <a:buNone/>
              <a:defRPr sz="4900" b="0" i="0" u="none" strike="noStrike" cap="none">
                <a:solidFill>
                  <a:schemeClr val="dk1"/>
                </a:solidFill>
                <a:latin typeface="Calibri"/>
                <a:ea typeface="Calibri"/>
                <a:cs typeface="Calibri"/>
                <a:sym typeface="Calibri"/>
              </a:defRPr>
            </a:lvl5pPr>
            <a:lvl6pPr marL="7023621" marR="0" lvl="5" indent="0" algn="ctr" rtl="0">
              <a:lnSpc>
                <a:spcPct val="90000"/>
              </a:lnSpc>
              <a:spcBef>
                <a:spcPts val="1536"/>
              </a:spcBef>
              <a:buClr>
                <a:schemeClr val="dk1"/>
              </a:buClr>
              <a:buSzPct val="100000"/>
              <a:buFont typeface="Arial"/>
              <a:buNone/>
              <a:defRPr sz="4900" b="0" i="0" u="none" strike="noStrike" cap="none">
                <a:solidFill>
                  <a:schemeClr val="dk1"/>
                </a:solidFill>
                <a:latin typeface="Calibri"/>
                <a:ea typeface="Calibri"/>
                <a:cs typeface="Calibri"/>
                <a:sym typeface="Calibri"/>
              </a:defRPr>
            </a:lvl6pPr>
            <a:lvl7pPr marL="8428345" marR="0" lvl="6" indent="0" algn="ctr" rtl="0">
              <a:lnSpc>
                <a:spcPct val="90000"/>
              </a:lnSpc>
              <a:spcBef>
                <a:spcPts val="1536"/>
              </a:spcBef>
              <a:buClr>
                <a:schemeClr val="dk1"/>
              </a:buClr>
              <a:buSzPct val="100000"/>
              <a:buFont typeface="Arial"/>
              <a:buNone/>
              <a:defRPr sz="4900" b="0" i="0" u="none" strike="noStrike" cap="none">
                <a:solidFill>
                  <a:schemeClr val="dk1"/>
                </a:solidFill>
                <a:latin typeface="Calibri"/>
                <a:ea typeface="Calibri"/>
                <a:cs typeface="Calibri"/>
                <a:sym typeface="Calibri"/>
              </a:defRPr>
            </a:lvl7pPr>
            <a:lvl8pPr marL="9833069" marR="0" lvl="7" indent="0" algn="ctr" rtl="0">
              <a:lnSpc>
                <a:spcPct val="90000"/>
              </a:lnSpc>
              <a:spcBef>
                <a:spcPts val="1536"/>
              </a:spcBef>
              <a:buClr>
                <a:schemeClr val="dk1"/>
              </a:buClr>
              <a:buSzPct val="100000"/>
              <a:buFont typeface="Arial"/>
              <a:buNone/>
              <a:defRPr sz="4900" b="0" i="0" u="none" strike="noStrike" cap="none">
                <a:solidFill>
                  <a:schemeClr val="dk1"/>
                </a:solidFill>
                <a:latin typeface="Calibri"/>
                <a:ea typeface="Calibri"/>
                <a:cs typeface="Calibri"/>
                <a:sym typeface="Calibri"/>
              </a:defRPr>
            </a:lvl8pPr>
            <a:lvl9pPr marL="11237793" marR="0" lvl="8" indent="0" algn="ctr" rtl="0">
              <a:lnSpc>
                <a:spcPct val="90000"/>
              </a:lnSpc>
              <a:spcBef>
                <a:spcPts val="1536"/>
              </a:spcBef>
              <a:buClr>
                <a:schemeClr val="dk1"/>
              </a:buClr>
              <a:buSzPct val="100000"/>
              <a:buFont typeface="Arial"/>
              <a:buNone/>
              <a:defRPr sz="4900" b="0" i="0" u="none" strike="noStrike" cap="none">
                <a:solidFill>
                  <a:schemeClr val="dk1"/>
                </a:solidFill>
                <a:latin typeface="Calibri"/>
                <a:ea typeface="Calibri"/>
                <a:cs typeface="Calibri"/>
                <a:sym typeface="Calibri"/>
              </a:defRPr>
            </a:lvl9pPr>
          </a:lstStyle>
          <a:p>
            <a:endParaRPr/>
          </a:p>
        </p:txBody>
      </p:sp>
      <p:sp>
        <p:nvSpPr>
          <p:cNvPr id="14" name="Shape 14"/>
          <p:cNvSpPr txBox="1">
            <a:spLocks noGrp="1"/>
          </p:cNvSpPr>
          <p:nvPr>
            <p:ph type="ftr" idx="11"/>
          </p:nvPr>
        </p:nvSpPr>
        <p:spPr>
          <a:xfrm>
            <a:off x="12409756" y="19526651"/>
            <a:ext cx="12643902" cy="1121662"/>
          </a:xfrm>
          <a:prstGeom prst="rect">
            <a:avLst/>
          </a:prstGeom>
          <a:noFill/>
          <a:ln>
            <a:noFill/>
          </a:ln>
        </p:spPr>
        <p:txBody>
          <a:bodyPr wrap="square" lIns="374532" tIns="374532" rIns="374532" bIns="374532" anchor="ctr" anchorCtr="0"/>
          <a:lstStyle>
            <a:lvl1pPr marL="0" marR="0" lvl="0" indent="0" algn="ctr" rtl="0">
              <a:spcBef>
                <a:spcPts val="0"/>
              </a:spcBef>
              <a:buNone/>
              <a:defRPr sz="3700" b="0" i="0" u="none" strike="noStrike" cap="none">
                <a:solidFill>
                  <a:srgbClr val="888888"/>
                </a:solidFill>
                <a:latin typeface="Calibri"/>
                <a:ea typeface="Calibri"/>
                <a:cs typeface="Calibri"/>
                <a:sym typeface="Calibri"/>
              </a:defRPr>
            </a:lvl1pPr>
            <a:lvl2pPr marL="1404724" marR="0" lvl="1" indent="0" algn="l" rtl="0">
              <a:spcBef>
                <a:spcPts val="0"/>
              </a:spcBef>
              <a:buNone/>
              <a:defRPr sz="5500" b="0" i="0" u="none" strike="noStrike" cap="none">
                <a:solidFill>
                  <a:schemeClr val="dk1"/>
                </a:solidFill>
                <a:latin typeface="Calibri"/>
                <a:ea typeface="Calibri"/>
                <a:cs typeface="Calibri"/>
                <a:sym typeface="Calibri"/>
              </a:defRPr>
            </a:lvl2pPr>
            <a:lvl3pPr marL="2809448" marR="0" lvl="2" indent="0" algn="l" rtl="0">
              <a:spcBef>
                <a:spcPts val="0"/>
              </a:spcBef>
              <a:buNone/>
              <a:defRPr sz="5500" b="0" i="0" u="none" strike="noStrike" cap="none">
                <a:solidFill>
                  <a:schemeClr val="dk1"/>
                </a:solidFill>
                <a:latin typeface="Calibri"/>
                <a:ea typeface="Calibri"/>
                <a:cs typeface="Calibri"/>
                <a:sym typeface="Calibri"/>
              </a:defRPr>
            </a:lvl3pPr>
            <a:lvl4pPr marL="4214172" marR="0" lvl="3" indent="0" algn="l" rtl="0">
              <a:spcBef>
                <a:spcPts val="0"/>
              </a:spcBef>
              <a:buNone/>
              <a:defRPr sz="5500" b="0" i="0" u="none" strike="noStrike" cap="none">
                <a:solidFill>
                  <a:schemeClr val="dk1"/>
                </a:solidFill>
                <a:latin typeface="Calibri"/>
                <a:ea typeface="Calibri"/>
                <a:cs typeface="Calibri"/>
                <a:sym typeface="Calibri"/>
              </a:defRPr>
            </a:lvl4pPr>
            <a:lvl5pPr marL="5618897" marR="0" lvl="4" indent="0" algn="l" rtl="0">
              <a:spcBef>
                <a:spcPts val="0"/>
              </a:spcBef>
              <a:buNone/>
              <a:defRPr sz="5500" b="0" i="0" u="none" strike="noStrike" cap="none">
                <a:solidFill>
                  <a:schemeClr val="dk1"/>
                </a:solidFill>
                <a:latin typeface="Calibri"/>
                <a:ea typeface="Calibri"/>
                <a:cs typeface="Calibri"/>
                <a:sym typeface="Calibri"/>
              </a:defRPr>
            </a:lvl5pPr>
            <a:lvl6pPr marL="7023621" marR="0" lvl="5" indent="0" algn="l" rtl="0">
              <a:spcBef>
                <a:spcPts val="0"/>
              </a:spcBef>
              <a:buNone/>
              <a:defRPr sz="5500" b="0" i="0" u="none" strike="noStrike" cap="none">
                <a:solidFill>
                  <a:schemeClr val="dk1"/>
                </a:solidFill>
                <a:latin typeface="Calibri"/>
                <a:ea typeface="Calibri"/>
                <a:cs typeface="Calibri"/>
                <a:sym typeface="Calibri"/>
              </a:defRPr>
            </a:lvl6pPr>
            <a:lvl7pPr marL="8428345" marR="0" lvl="6" indent="0" algn="l" rtl="0">
              <a:spcBef>
                <a:spcPts val="0"/>
              </a:spcBef>
              <a:buNone/>
              <a:defRPr sz="5500" b="0" i="0" u="none" strike="noStrike" cap="none">
                <a:solidFill>
                  <a:schemeClr val="dk1"/>
                </a:solidFill>
                <a:latin typeface="Calibri"/>
                <a:ea typeface="Calibri"/>
                <a:cs typeface="Calibri"/>
                <a:sym typeface="Calibri"/>
              </a:defRPr>
            </a:lvl7pPr>
            <a:lvl8pPr marL="9833069" marR="0" lvl="7" indent="0" algn="l" rtl="0">
              <a:spcBef>
                <a:spcPts val="0"/>
              </a:spcBef>
              <a:buNone/>
              <a:defRPr sz="5500" b="0" i="0" u="none" strike="noStrike" cap="none">
                <a:solidFill>
                  <a:schemeClr val="dk1"/>
                </a:solidFill>
                <a:latin typeface="Calibri"/>
                <a:ea typeface="Calibri"/>
                <a:cs typeface="Calibri"/>
                <a:sym typeface="Calibri"/>
              </a:defRPr>
            </a:lvl8pPr>
            <a:lvl9pPr marL="11237793" marR="0" lvl="8" indent="0" algn="l" rtl="0">
              <a:spcBef>
                <a:spcPts val="0"/>
              </a:spcBef>
              <a:buNone/>
              <a:defRPr sz="5500" b="0" i="0" u="none" strike="noStrike" cap="none">
                <a:solidFill>
                  <a:schemeClr val="dk1"/>
                </a:solidFill>
                <a:latin typeface="Calibri"/>
                <a:ea typeface="Calibri"/>
                <a:cs typeface="Calibri"/>
                <a:sym typeface="Calibri"/>
              </a:defRPr>
            </a:lvl9pPr>
          </a:lstStyle>
          <a:p>
            <a:endParaRPr/>
          </a:p>
        </p:txBody>
      </p:sp>
      <p:sp>
        <p:nvSpPr>
          <p:cNvPr id="15" name="Shape 15"/>
          <p:cNvSpPr txBox="1">
            <a:spLocks noGrp="1"/>
          </p:cNvSpPr>
          <p:nvPr>
            <p:ph type="sldNum" idx="12"/>
          </p:nvPr>
        </p:nvSpPr>
        <p:spPr>
          <a:xfrm>
            <a:off x="26458535" y="19526651"/>
            <a:ext cx="8429268" cy="1121662"/>
          </a:xfrm>
          <a:prstGeom prst="rect">
            <a:avLst/>
          </a:prstGeom>
          <a:noFill/>
          <a:ln>
            <a:noFill/>
          </a:ln>
        </p:spPr>
        <p:txBody>
          <a:bodyPr wrap="square" lIns="374532" tIns="187215" rIns="374532" bIns="187215" anchor="ctr" anchorCtr="0">
            <a:noAutofit/>
          </a:bodyPr>
          <a:lstStyle/>
          <a:p>
            <a:pPr algn="r">
              <a:buSzPct val="25000"/>
            </a:pPr>
            <a:fld id="{00000000-1234-1234-1234-123412341234}" type="slidenum">
              <a:rPr lang="en-US" sz="3700" smtClean="0">
                <a:solidFill>
                  <a:srgbClr val="888888"/>
                </a:solidFill>
                <a:latin typeface="Calibri"/>
                <a:ea typeface="Calibri"/>
                <a:cs typeface="Calibri"/>
                <a:sym typeface="Calibri"/>
              </a:rPr>
              <a:pPr algn="r">
                <a:buSzPct val="25000"/>
              </a:pPr>
              <a:t>‹#›</a:t>
            </a:fld>
            <a:endParaRPr lang="en-US" sz="3700">
              <a:solidFill>
                <a:srgbClr val="888888"/>
              </a:solidFill>
              <a:latin typeface="Calibri"/>
              <a:ea typeface="Calibri"/>
              <a:cs typeface="Calibri"/>
              <a:sym typeface="Calibri"/>
            </a:endParaRPr>
          </a:p>
        </p:txBody>
      </p:sp>
      <p:grpSp>
        <p:nvGrpSpPr>
          <p:cNvPr id="16" name="Shape 16"/>
          <p:cNvGrpSpPr/>
          <p:nvPr/>
        </p:nvGrpSpPr>
        <p:grpSpPr>
          <a:xfrm>
            <a:off x="0" y="16990188"/>
            <a:ext cx="8740242" cy="4077478"/>
            <a:chOff x="0" y="4012400"/>
            <a:chExt cx="2262250" cy="1131100"/>
          </a:xfrm>
        </p:grpSpPr>
        <p:pic>
          <p:nvPicPr>
            <p:cNvPr id="17" name="Shape 17" descr="energylogofinal.png"/>
            <p:cNvPicPr preferRelativeResize="0"/>
            <p:nvPr/>
          </p:nvPicPr>
          <p:blipFill>
            <a:blip r:embed="rId2">
              <a:alphaModFix amt="63000"/>
            </a:blip>
            <a:stretch>
              <a:fillRect/>
            </a:stretch>
          </p:blipFill>
          <p:spPr>
            <a:xfrm>
              <a:off x="0" y="4012400"/>
              <a:ext cx="2262238" cy="1131100"/>
            </a:xfrm>
            <a:prstGeom prst="rect">
              <a:avLst/>
            </a:prstGeom>
            <a:noFill/>
            <a:ln>
              <a:noFill/>
            </a:ln>
          </p:spPr>
        </p:pic>
        <p:pic>
          <p:nvPicPr>
            <p:cNvPr id="18" name="Shape 18" descr="Screen Shot 2017-10-24 at 5.16.33 PM.png"/>
            <p:cNvPicPr preferRelativeResize="0"/>
            <p:nvPr/>
          </p:nvPicPr>
          <p:blipFill>
            <a:blip r:embed="rId3">
              <a:alphaModFix/>
            </a:blip>
            <a:stretch>
              <a:fillRect/>
            </a:stretch>
          </p:blipFill>
          <p:spPr>
            <a:xfrm>
              <a:off x="1208825" y="4012400"/>
              <a:ext cx="1053425" cy="740625"/>
            </a:xfrm>
            <a:prstGeom prst="rect">
              <a:avLst/>
            </a:prstGeom>
            <a:noFill/>
            <a:ln>
              <a:noFill/>
            </a:ln>
          </p:spPr>
        </p:pic>
        <p:pic>
          <p:nvPicPr>
            <p:cNvPr id="19" name="Shape 19" descr="Screen Shot 2017-10-24 at 5.16.33 PM.png"/>
            <p:cNvPicPr preferRelativeResize="0"/>
            <p:nvPr/>
          </p:nvPicPr>
          <p:blipFill>
            <a:blip r:embed="rId3">
              <a:alphaModFix/>
            </a:blip>
            <a:stretch>
              <a:fillRect/>
            </a:stretch>
          </p:blipFill>
          <p:spPr>
            <a:xfrm>
              <a:off x="1716775" y="4504700"/>
              <a:ext cx="545475" cy="383500"/>
            </a:xfrm>
            <a:prstGeom prst="rect">
              <a:avLst/>
            </a:prstGeom>
            <a:noFill/>
            <a:ln>
              <a:noFill/>
            </a:ln>
          </p:spPr>
        </p:pic>
      </p:grpSp>
      <p:pic>
        <p:nvPicPr>
          <p:cNvPr id="20" name="Shape 20" descr="Transparent bulbs.png"/>
          <p:cNvPicPr preferRelativeResize="0"/>
          <p:nvPr/>
        </p:nvPicPr>
        <p:blipFill>
          <a:blip r:embed="rId4">
            <a:alphaModFix amt="22000"/>
          </a:blip>
          <a:stretch>
            <a:fillRect/>
          </a:stretch>
        </p:blipFill>
        <p:spPr>
          <a:xfrm>
            <a:off x="6162683" y="2"/>
            <a:ext cx="25138048" cy="21067717"/>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73"/>
        <p:cNvGrpSpPr/>
        <p:nvPr/>
      </p:nvGrpSpPr>
      <p:grpSpPr>
        <a:xfrm>
          <a:off x="0" y="0"/>
          <a:ext cx="0" cy="0"/>
          <a:chOff x="0" y="0"/>
          <a:chExt cx="0" cy="0"/>
        </a:xfrm>
      </p:grpSpPr>
      <p:sp>
        <p:nvSpPr>
          <p:cNvPr id="74" name="Shape 74"/>
          <p:cNvSpPr txBox="1">
            <a:spLocks noGrp="1"/>
          </p:cNvSpPr>
          <p:nvPr>
            <p:ph type="title"/>
          </p:nvPr>
        </p:nvSpPr>
        <p:spPr>
          <a:xfrm>
            <a:off x="2575610" y="1121662"/>
            <a:ext cx="32312194" cy="4072116"/>
          </a:xfrm>
          <a:prstGeom prst="rect">
            <a:avLst/>
          </a:prstGeom>
          <a:noFill/>
          <a:ln>
            <a:noFill/>
          </a:ln>
        </p:spPr>
        <p:txBody>
          <a:bodyPr wrap="square" lIns="374532" tIns="374532" rIns="374532" bIns="374532" anchor="ctr" anchorCtr="0"/>
          <a:lstStyle>
            <a:lvl1pPr marL="0" marR="0" lvl="0" indent="0" algn="l" rtl="0">
              <a:lnSpc>
                <a:spcPct val="90000"/>
              </a:lnSpc>
              <a:spcBef>
                <a:spcPts val="0"/>
              </a:spcBef>
              <a:buClr>
                <a:schemeClr val="dk1"/>
              </a:buClr>
              <a:buSzPct val="100000"/>
              <a:buFont typeface="Calibri"/>
              <a:buNone/>
              <a:defRPr sz="13500" b="0" i="0" u="none" strike="noStrike" cap="none">
                <a:solidFill>
                  <a:schemeClr val="dk1"/>
                </a:solidFill>
                <a:latin typeface="Calibri"/>
                <a:ea typeface="Calibri"/>
                <a:cs typeface="Calibri"/>
                <a:sym typeface="Calibri"/>
              </a:defRPr>
            </a:lvl1pPr>
            <a:lvl2pPr lvl="1" indent="0">
              <a:spcBef>
                <a:spcPts val="0"/>
              </a:spcBef>
              <a:buNone/>
              <a:defRPr sz="7400"/>
            </a:lvl2pPr>
            <a:lvl3pPr lvl="2" indent="0">
              <a:spcBef>
                <a:spcPts val="0"/>
              </a:spcBef>
              <a:buNone/>
              <a:defRPr sz="7400"/>
            </a:lvl3pPr>
            <a:lvl4pPr lvl="3" indent="0">
              <a:spcBef>
                <a:spcPts val="0"/>
              </a:spcBef>
              <a:buNone/>
              <a:defRPr sz="7400"/>
            </a:lvl4pPr>
            <a:lvl5pPr lvl="4" indent="0">
              <a:spcBef>
                <a:spcPts val="0"/>
              </a:spcBef>
              <a:buNone/>
              <a:defRPr sz="7400"/>
            </a:lvl5pPr>
            <a:lvl6pPr lvl="5" indent="0">
              <a:spcBef>
                <a:spcPts val="0"/>
              </a:spcBef>
              <a:buNone/>
              <a:defRPr sz="7400"/>
            </a:lvl6pPr>
            <a:lvl7pPr lvl="6" indent="0">
              <a:spcBef>
                <a:spcPts val="0"/>
              </a:spcBef>
              <a:buNone/>
              <a:defRPr sz="7400"/>
            </a:lvl7pPr>
            <a:lvl8pPr lvl="7" indent="0">
              <a:spcBef>
                <a:spcPts val="0"/>
              </a:spcBef>
              <a:buNone/>
              <a:defRPr sz="7400"/>
            </a:lvl8pPr>
            <a:lvl9pPr lvl="8" indent="0">
              <a:spcBef>
                <a:spcPts val="0"/>
              </a:spcBef>
              <a:buNone/>
              <a:defRPr sz="7400"/>
            </a:lvl9pPr>
          </a:lstStyle>
          <a:p>
            <a:endParaRPr/>
          </a:p>
        </p:txBody>
      </p:sp>
      <p:sp>
        <p:nvSpPr>
          <p:cNvPr id="75" name="Shape 75"/>
          <p:cNvSpPr txBox="1">
            <a:spLocks noGrp="1"/>
          </p:cNvSpPr>
          <p:nvPr>
            <p:ph type="body" idx="1"/>
          </p:nvPr>
        </p:nvSpPr>
        <p:spPr>
          <a:xfrm rot="5400000">
            <a:off x="12048071" y="-3864157"/>
            <a:ext cx="13367272" cy="32312194"/>
          </a:xfrm>
          <a:prstGeom prst="rect">
            <a:avLst/>
          </a:prstGeom>
          <a:noFill/>
          <a:ln>
            <a:noFill/>
          </a:ln>
        </p:spPr>
        <p:txBody>
          <a:bodyPr wrap="square" lIns="374532" tIns="374532" rIns="374532" bIns="374532" anchor="t" anchorCtr="0"/>
          <a:lstStyle>
            <a:lvl1pPr marL="702362" marR="0" lvl="0" indent="-156080" algn="l" rtl="0">
              <a:lnSpc>
                <a:spcPct val="90000"/>
              </a:lnSpc>
              <a:spcBef>
                <a:spcPts val="3072"/>
              </a:spcBef>
              <a:buClr>
                <a:schemeClr val="dk1"/>
              </a:buClr>
              <a:buSzPct val="100000"/>
              <a:buFont typeface="Arial"/>
              <a:buChar char="•"/>
              <a:defRPr sz="8600" b="0" i="0" u="none" strike="noStrike" cap="none">
                <a:solidFill>
                  <a:schemeClr val="dk1"/>
                </a:solidFill>
                <a:latin typeface="Calibri"/>
                <a:ea typeface="Calibri"/>
                <a:cs typeface="Calibri"/>
                <a:sym typeface="Calibri"/>
              </a:defRPr>
            </a:lvl1pPr>
            <a:lvl2pPr marL="2107086" marR="0" lvl="1" indent="-234121" algn="l" rtl="0">
              <a:lnSpc>
                <a:spcPct val="90000"/>
              </a:lnSpc>
              <a:spcBef>
                <a:spcPts val="1536"/>
              </a:spcBef>
              <a:buClr>
                <a:schemeClr val="dk1"/>
              </a:buClr>
              <a:buSzPct val="100000"/>
              <a:buFont typeface="Arial"/>
              <a:buChar char="•"/>
              <a:defRPr sz="7400" b="0" i="0" u="none" strike="noStrike" cap="none">
                <a:solidFill>
                  <a:schemeClr val="dk1"/>
                </a:solidFill>
                <a:latin typeface="Calibri"/>
                <a:ea typeface="Calibri"/>
                <a:cs typeface="Calibri"/>
                <a:sym typeface="Calibri"/>
              </a:defRPr>
            </a:lvl2pPr>
            <a:lvl3pPr marL="3511810" marR="0" lvl="2" indent="-312161" algn="l" rtl="0">
              <a:lnSpc>
                <a:spcPct val="90000"/>
              </a:lnSpc>
              <a:spcBef>
                <a:spcPts val="1536"/>
              </a:spcBef>
              <a:buClr>
                <a:schemeClr val="dk1"/>
              </a:buClr>
              <a:buSzPct val="100000"/>
              <a:buFont typeface="Arial"/>
              <a:buChar char="•"/>
              <a:defRPr sz="6100" b="0" i="0" u="none" strike="noStrike" cap="none">
                <a:solidFill>
                  <a:schemeClr val="dk1"/>
                </a:solidFill>
                <a:latin typeface="Calibri"/>
                <a:ea typeface="Calibri"/>
                <a:cs typeface="Calibri"/>
                <a:sym typeface="Calibri"/>
              </a:defRPr>
            </a:lvl3pPr>
            <a:lvl4pPr marL="4916534" marR="0" lvl="3" indent="-351181" algn="l" rtl="0">
              <a:lnSpc>
                <a:spcPct val="90000"/>
              </a:lnSpc>
              <a:spcBef>
                <a:spcPts val="1536"/>
              </a:spcBef>
              <a:buClr>
                <a:schemeClr val="dk1"/>
              </a:buClr>
              <a:buSzPct val="96428"/>
              <a:buFont typeface="Arial"/>
              <a:buChar char="•"/>
              <a:defRPr sz="5500" b="0" i="0" u="none" strike="noStrike" cap="none">
                <a:solidFill>
                  <a:schemeClr val="dk1"/>
                </a:solidFill>
                <a:latin typeface="Calibri"/>
                <a:ea typeface="Calibri"/>
                <a:cs typeface="Calibri"/>
                <a:sym typeface="Calibri"/>
              </a:defRPr>
            </a:lvl4pPr>
            <a:lvl5pPr marL="6321259" marR="0" lvl="4" indent="-351181" algn="l" rtl="0">
              <a:lnSpc>
                <a:spcPct val="90000"/>
              </a:lnSpc>
              <a:spcBef>
                <a:spcPts val="1536"/>
              </a:spcBef>
              <a:buClr>
                <a:schemeClr val="dk1"/>
              </a:buClr>
              <a:buSzPct val="96428"/>
              <a:buFont typeface="Arial"/>
              <a:buChar char="•"/>
              <a:defRPr sz="5500" b="0" i="0" u="none" strike="noStrike" cap="none">
                <a:solidFill>
                  <a:schemeClr val="dk1"/>
                </a:solidFill>
                <a:latin typeface="Calibri"/>
                <a:ea typeface="Calibri"/>
                <a:cs typeface="Calibri"/>
                <a:sym typeface="Calibri"/>
              </a:defRPr>
            </a:lvl5pPr>
            <a:lvl6pPr marL="7725983" marR="0" lvl="5" indent="-351181" algn="l" rtl="0">
              <a:lnSpc>
                <a:spcPct val="90000"/>
              </a:lnSpc>
              <a:spcBef>
                <a:spcPts val="1536"/>
              </a:spcBef>
              <a:buClr>
                <a:schemeClr val="dk1"/>
              </a:buClr>
              <a:buSzPct val="96428"/>
              <a:buFont typeface="Arial"/>
              <a:buChar char="•"/>
              <a:defRPr sz="5500" b="0" i="0" u="none" strike="noStrike" cap="none">
                <a:solidFill>
                  <a:schemeClr val="dk1"/>
                </a:solidFill>
                <a:latin typeface="Calibri"/>
                <a:ea typeface="Calibri"/>
                <a:cs typeface="Calibri"/>
                <a:sym typeface="Calibri"/>
              </a:defRPr>
            </a:lvl6pPr>
            <a:lvl7pPr marL="9130707" marR="0" lvl="6" indent="-351181" algn="l" rtl="0">
              <a:lnSpc>
                <a:spcPct val="90000"/>
              </a:lnSpc>
              <a:spcBef>
                <a:spcPts val="1536"/>
              </a:spcBef>
              <a:buClr>
                <a:schemeClr val="dk1"/>
              </a:buClr>
              <a:buSzPct val="96428"/>
              <a:buFont typeface="Arial"/>
              <a:buChar char="•"/>
              <a:defRPr sz="5500" b="0" i="0" u="none" strike="noStrike" cap="none">
                <a:solidFill>
                  <a:schemeClr val="dk1"/>
                </a:solidFill>
                <a:latin typeface="Calibri"/>
                <a:ea typeface="Calibri"/>
                <a:cs typeface="Calibri"/>
                <a:sym typeface="Calibri"/>
              </a:defRPr>
            </a:lvl7pPr>
            <a:lvl8pPr marL="10535431" marR="0" lvl="7" indent="-351181" algn="l" rtl="0">
              <a:lnSpc>
                <a:spcPct val="90000"/>
              </a:lnSpc>
              <a:spcBef>
                <a:spcPts val="1536"/>
              </a:spcBef>
              <a:buClr>
                <a:schemeClr val="dk1"/>
              </a:buClr>
              <a:buSzPct val="96428"/>
              <a:buFont typeface="Arial"/>
              <a:buChar char="•"/>
              <a:defRPr sz="5500" b="0" i="0" u="none" strike="noStrike" cap="none">
                <a:solidFill>
                  <a:schemeClr val="dk1"/>
                </a:solidFill>
                <a:latin typeface="Calibri"/>
                <a:ea typeface="Calibri"/>
                <a:cs typeface="Calibri"/>
                <a:sym typeface="Calibri"/>
              </a:defRPr>
            </a:lvl8pPr>
            <a:lvl9pPr marL="11940155" marR="0" lvl="8" indent="-351181" algn="l" rtl="0">
              <a:lnSpc>
                <a:spcPct val="90000"/>
              </a:lnSpc>
              <a:spcBef>
                <a:spcPts val="1536"/>
              </a:spcBef>
              <a:buClr>
                <a:schemeClr val="dk1"/>
              </a:buClr>
              <a:buSzPct val="96428"/>
              <a:buFont typeface="Arial"/>
              <a:buChar char="•"/>
              <a:defRPr sz="5500" b="0" i="0" u="none" strike="noStrike" cap="none">
                <a:solidFill>
                  <a:schemeClr val="dk1"/>
                </a:solidFill>
                <a:latin typeface="Calibri"/>
                <a:ea typeface="Calibri"/>
                <a:cs typeface="Calibri"/>
                <a:sym typeface="Calibri"/>
              </a:defRPr>
            </a:lvl9pPr>
          </a:lstStyle>
          <a:p>
            <a:endParaRPr/>
          </a:p>
        </p:txBody>
      </p:sp>
      <p:sp>
        <p:nvSpPr>
          <p:cNvPr id="76" name="Shape 76"/>
          <p:cNvSpPr txBox="1">
            <a:spLocks noGrp="1"/>
          </p:cNvSpPr>
          <p:nvPr>
            <p:ph type="dt" idx="10"/>
          </p:nvPr>
        </p:nvSpPr>
        <p:spPr>
          <a:xfrm>
            <a:off x="2575610" y="19526651"/>
            <a:ext cx="8429268" cy="1121662"/>
          </a:xfrm>
          <a:prstGeom prst="rect">
            <a:avLst/>
          </a:prstGeom>
          <a:noFill/>
          <a:ln>
            <a:noFill/>
          </a:ln>
        </p:spPr>
        <p:txBody>
          <a:bodyPr wrap="square" lIns="374532" tIns="374532" rIns="374532" bIns="374532" anchor="ctr" anchorCtr="0"/>
          <a:lstStyle>
            <a:lvl1pPr marL="0" marR="0" lvl="0" indent="0" algn="l" rtl="0">
              <a:spcBef>
                <a:spcPts val="0"/>
              </a:spcBef>
              <a:buNone/>
              <a:defRPr sz="3700" b="0" i="0" u="none" strike="noStrike" cap="none">
                <a:solidFill>
                  <a:srgbClr val="888888"/>
                </a:solidFill>
                <a:latin typeface="Calibri"/>
                <a:ea typeface="Calibri"/>
                <a:cs typeface="Calibri"/>
                <a:sym typeface="Calibri"/>
              </a:defRPr>
            </a:lvl1pPr>
            <a:lvl2pPr marL="1404724" marR="0" lvl="1" indent="0" algn="l" rtl="0">
              <a:spcBef>
                <a:spcPts val="0"/>
              </a:spcBef>
              <a:buNone/>
              <a:defRPr sz="5500" b="0" i="0" u="none" strike="noStrike" cap="none">
                <a:solidFill>
                  <a:schemeClr val="dk1"/>
                </a:solidFill>
                <a:latin typeface="Calibri"/>
                <a:ea typeface="Calibri"/>
                <a:cs typeface="Calibri"/>
                <a:sym typeface="Calibri"/>
              </a:defRPr>
            </a:lvl2pPr>
            <a:lvl3pPr marL="2809448" marR="0" lvl="2" indent="0" algn="l" rtl="0">
              <a:spcBef>
                <a:spcPts val="0"/>
              </a:spcBef>
              <a:buNone/>
              <a:defRPr sz="5500" b="0" i="0" u="none" strike="noStrike" cap="none">
                <a:solidFill>
                  <a:schemeClr val="dk1"/>
                </a:solidFill>
                <a:latin typeface="Calibri"/>
                <a:ea typeface="Calibri"/>
                <a:cs typeface="Calibri"/>
                <a:sym typeface="Calibri"/>
              </a:defRPr>
            </a:lvl3pPr>
            <a:lvl4pPr marL="4214172" marR="0" lvl="3" indent="0" algn="l" rtl="0">
              <a:spcBef>
                <a:spcPts val="0"/>
              </a:spcBef>
              <a:buNone/>
              <a:defRPr sz="5500" b="0" i="0" u="none" strike="noStrike" cap="none">
                <a:solidFill>
                  <a:schemeClr val="dk1"/>
                </a:solidFill>
                <a:latin typeface="Calibri"/>
                <a:ea typeface="Calibri"/>
                <a:cs typeface="Calibri"/>
                <a:sym typeface="Calibri"/>
              </a:defRPr>
            </a:lvl4pPr>
            <a:lvl5pPr marL="5618897" marR="0" lvl="4" indent="0" algn="l" rtl="0">
              <a:spcBef>
                <a:spcPts val="0"/>
              </a:spcBef>
              <a:buNone/>
              <a:defRPr sz="5500" b="0" i="0" u="none" strike="noStrike" cap="none">
                <a:solidFill>
                  <a:schemeClr val="dk1"/>
                </a:solidFill>
                <a:latin typeface="Calibri"/>
                <a:ea typeface="Calibri"/>
                <a:cs typeface="Calibri"/>
                <a:sym typeface="Calibri"/>
              </a:defRPr>
            </a:lvl5pPr>
            <a:lvl6pPr marL="7023621" marR="0" lvl="5" indent="0" algn="l" rtl="0">
              <a:spcBef>
                <a:spcPts val="0"/>
              </a:spcBef>
              <a:buNone/>
              <a:defRPr sz="5500" b="0" i="0" u="none" strike="noStrike" cap="none">
                <a:solidFill>
                  <a:schemeClr val="dk1"/>
                </a:solidFill>
                <a:latin typeface="Calibri"/>
                <a:ea typeface="Calibri"/>
                <a:cs typeface="Calibri"/>
                <a:sym typeface="Calibri"/>
              </a:defRPr>
            </a:lvl6pPr>
            <a:lvl7pPr marL="8428345" marR="0" lvl="6" indent="0" algn="l" rtl="0">
              <a:spcBef>
                <a:spcPts val="0"/>
              </a:spcBef>
              <a:buNone/>
              <a:defRPr sz="5500" b="0" i="0" u="none" strike="noStrike" cap="none">
                <a:solidFill>
                  <a:schemeClr val="dk1"/>
                </a:solidFill>
                <a:latin typeface="Calibri"/>
                <a:ea typeface="Calibri"/>
                <a:cs typeface="Calibri"/>
                <a:sym typeface="Calibri"/>
              </a:defRPr>
            </a:lvl7pPr>
            <a:lvl8pPr marL="9833069" marR="0" lvl="7" indent="0" algn="l" rtl="0">
              <a:spcBef>
                <a:spcPts val="0"/>
              </a:spcBef>
              <a:buNone/>
              <a:defRPr sz="5500" b="0" i="0" u="none" strike="noStrike" cap="none">
                <a:solidFill>
                  <a:schemeClr val="dk1"/>
                </a:solidFill>
                <a:latin typeface="Calibri"/>
                <a:ea typeface="Calibri"/>
                <a:cs typeface="Calibri"/>
                <a:sym typeface="Calibri"/>
              </a:defRPr>
            </a:lvl8pPr>
            <a:lvl9pPr marL="11237793" marR="0" lvl="8" indent="0" algn="l" rtl="0">
              <a:spcBef>
                <a:spcPts val="0"/>
              </a:spcBef>
              <a:buNone/>
              <a:defRPr sz="5500" b="0" i="0" u="none" strike="noStrike" cap="none">
                <a:solidFill>
                  <a:schemeClr val="dk1"/>
                </a:solidFill>
                <a:latin typeface="Calibri"/>
                <a:ea typeface="Calibri"/>
                <a:cs typeface="Calibri"/>
                <a:sym typeface="Calibri"/>
              </a:defRPr>
            </a:lvl9pPr>
          </a:lstStyle>
          <a:p>
            <a:endParaRPr/>
          </a:p>
        </p:txBody>
      </p:sp>
      <p:sp>
        <p:nvSpPr>
          <p:cNvPr id="77" name="Shape 77"/>
          <p:cNvSpPr txBox="1">
            <a:spLocks noGrp="1"/>
          </p:cNvSpPr>
          <p:nvPr>
            <p:ph type="ftr" idx="11"/>
          </p:nvPr>
        </p:nvSpPr>
        <p:spPr>
          <a:xfrm>
            <a:off x="12409756" y="19526651"/>
            <a:ext cx="12643902" cy="1121662"/>
          </a:xfrm>
          <a:prstGeom prst="rect">
            <a:avLst/>
          </a:prstGeom>
          <a:noFill/>
          <a:ln>
            <a:noFill/>
          </a:ln>
        </p:spPr>
        <p:txBody>
          <a:bodyPr wrap="square" lIns="374532" tIns="374532" rIns="374532" bIns="374532" anchor="ctr" anchorCtr="0"/>
          <a:lstStyle>
            <a:lvl1pPr marL="0" marR="0" lvl="0" indent="0" algn="ctr" rtl="0">
              <a:spcBef>
                <a:spcPts val="0"/>
              </a:spcBef>
              <a:buNone/>
              <a:defRPr sz="3700" b="0" i="0" u="none" strike="noStrike" cap="none">
                <a:solidFill>
                  <a:srgbClr val="888888"/>
                </a:solidFill>
                <a:latin typeface="Calibri"/>
                <a:ea typeface="Calibri"/>
                <a:cs typeface="Calibri"/>
                <a:sym typeface="Calibri"/>
              </a:defRPr>
            </a:lvl1pPr>
            <a:lvl2pPr marL="1404724" marR="0" lvl="1" indent="0" algn="l" rtl="0">
              <a:spcBef>
                <a:spcPts val="0"/>
              </a:spcBef>
              <a:buNone/>
              <a:defRPr sz="5500" b="0" i="0" u="none" strike="noStrike" cap="none">
                <a:solidFill>
                  <a:schemeClr val="dk1"/>
                </a:solidFill>
                <a:latin typeface="Calibri"/>
                <a:ea typeface="Calibri"/>
                <a:cs typeface="Calibri"/>
                <a:sym typeface="Calibri"/>
              </a:defRPr>
            </a:lvl2pPr>
            <a:lvl3pPr marL="2809448" marR="0" lvl="2" indent="0" algn="l" rtl="0">
              <a:spcBef>
                <a:spcPts val="0"/>
              </a:spcBef>
              <a:buNone/>
              <a:defRPr sz="5500" b="0" i="0" u="none" strike="noStrike" cap="none">
                <a:solidFill>
                  <a:schemeClr val="dk1"/>
                </a:solidFill>
                <a:latin typeface="Calibri"/>
                <a:ea typeface="Calibri"/>
                <a:cs typeface="Calibri"/>
                <a:sym typeface="Calibri"/>
              </a:defRPr>
            </a:lvl3pPr>
            <a:lvl4pPr marL="4214172" marR="0" lvl="3" indent="0" algn="l" rtl="0">
              <a:spcBef>
                <a:spcPts val="0"/>
              </a:spcBef>
              <a:buNone/>
              <a:defRPr sz="5500" b="0" i="0" u="none" strike="noStrike" cap="none">
                <a:solidFill>
                  <a:schemeClr val="dk1"/>
                </a:solidFill>
                <a:latin typeface="Calibri"/>
                <a:ea typeface="Calibri"/>
                <a:cs typeface="Calibri"/>
                <a:sym typeface="Calibri"/>
              </a:defRPr>
            </a:lvl4pPr>
            <a:lvl5pPr marL="5618897" marR="0" lvl="4" indent="0" algn="l" rtl="0">
              <a:spcBef>
                <a:spcPts val="0"/>
              </a:spcBef>
              <a:buNone/>
              <a:defRPr sz="5500" b="0" i="0" u="none" strike="noStrike" cap="none">
                <a:solidFill>
                  <a:schemeClr val="dk1"/>
                </a:solidFill>
                <a:latin typeface="Calibri"/>
                <a:ea typeface="Calibri"/>
                <a:cs typeface="Calibri"/>
                <a:sym typeface="Calibri"/>
              </a:defRPr>
            </a:lvl5pPr>
            <a:lvl6pPr marL="7023621" marR="0" lvl="5" indent="0" algn="l" rtl="0">
              <a:spcBef>
                <a:spcPts val="0"/>
              </a:spcBef>
              <a:buNone/>
              <a:defRPr sz="5500" b="0" i="0" u="none" strike="noStrike" cap="none">
                <a:solidFill>
                  <a:schemeClr val="dk1"/>
                </a:solidFill>
                <a:latin typeface="Calibri"/>
                <a:ea typeface="Calibri"/>
                <a:cs typeface="Calibri"/>
                <a:sym typeface="Calibri"/>
              </a:defRPr>
            </a:lvl6pPr>
            <a:lvl7pPr marL="8428345" marR="0" lvl="6" indent="0" algn="l" rtl="0">
              <a:spcBef>
                <a:spcPts val="0"/>
              </a:spcBef>
              <a:buNone/>
              <a:defRPr sz="5500" b="0" i="0" u="none" strike="noStrike" cap="none">
                <a:solidFill>
                  <a:schemeClr val="dk1"/>
                </a:solidFill>
                <a:latin typeface="Calibri"/>
                <a:ea typeface="Calibri"/>
                <a:cs typeface="Calibri"/>
                <a:sym typeface="Calibri"/>
              </a:defRPr>
            </a:lvl7pPr>
            <a:lvl8pPr marL="9833069" marR="0" lvl="7" indent="0" algn="l" rtl="0">
              <a:spcBef>
                <a:spcPts val="0"/>
              </a:spcBef>
              <a:buNone/>
              <a:defRPr sz="5500" b="0" i="0" u="none" strike="noStrike" cap="none">
                <a:solidFill>
                  <a:schemeClr val="dk1"/>
                </a:solidFill>
                <a:latin typeface="Calibri"/>
                <a:ea typeface="Calibri"/>
                <a:cs typeface="Calibri"/>
                <a:sym typeface="Calibri"/>
              </a:defRPr>
            </a:lvl8pPr>
            <a:lvl9pPr marL="11237793" marR="0" lvl="8" indent="0" algn="l" rtl="0">
              <a:spcBef>
                <a:spcPts val="0"/>
              </a:spcBef>
              <a:buNone/>
              <a:defRPr sz="5500" b="0" i="0" u="none" strike="noStrike" cap="none">
                <a:solidFill>
                  <a:schemeClr val="dk1"/>
                </a:solidFill>
                <a:latin typeface="Calibri"/>
                <a:ea typeface="Calibri"/>
                <a:cs typeface="Calibri"/>
                <a:sym typeface="Calibri"/>
              </a:defRPr>
            </a:lvl9pPr>
          </a:lstStyle>
          <a:p>
            <a:endParaRPr/>
          </a:p>
        </p:txBody>
      </p:sp>
      <p:sp>
        <p:nvSpPr>
          <p:cNvPr id="78" name="Shape 78"/>
          <p:cNvSpPr txBox="1">
            <a:spLocks noGrp="1"/>
          </p:cNvSpPr>
          <p:nvPr>
            <p:ph type="sldNum" idx="12"/>
          </p:nvPr>
        </p:nvSpPr>
        <p:spPr>
          <a:xfrm>
            <a:off x="26458535" y="19526651"/>
            <a:ext cx="8429268" cy="1121662"/>
          </a:xfrm>
          <a:prstGeom prst="rect">
            <a:avLst/>
          </a:prstGeom>
          <a:noFill/>
          <a:ln>
            <a:noFill/>
          </a:ln>
        </p:spPr>
        <p:txBody>
          <a:bodyPr wrap="square" lIns="374532" tIns="187215" rIns="374532" bIns="187215" anchor="ctr" anchorCtr="0">
            <a:noAutofit/>
          </a:bodyPr>
          <a:lstStyle/>
          <a:p>
            <a:pPr algn="r">
              <a:buSzPct val="25000"/>
            </a:pPr>
            <a:fld id="{00000000-1234-1234-1234-123412341234}" type="slidenum">
              <a:rPr lang="en-US" sz="3700" smtClean="0">
                <a:solidFill>
                  <a:srgbClr val="888888"/>
                </a:solidFill>
                <a:latin typeface="Calibri"/>
                <a:ea typeface="Calibri"/>
                <a:cs typeface="Calibri"/>
                <a:sym typeface="Calibri"/>
              </a:rPr>
              <a:pPr algn="r">
                <a:buSzPct val="25000"/>
              </a:pPr>
              <a:t>‹#›</a:t>
            </a:fld>
            <a:endParaRPr lang="en-US" sz="3700">
              <a:solidFill>
                <a:srgbClr val="888888"/>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79"/>
        <p:cNvGrpSpPr/>
        <p:nvPr/>
      </p:nvGrpSpPr>
      <p:grpSpPr>
        <a:xfrm>
          <a:off x="0" y="0"/>
          <a:ext cx="0" cy="0"/>
          <a:chOff x="0" y="0"/>
          <a:chExt cx="0" cy="0"/>
        </a:xfrm>
      </p:grpSpPr>
      <p:sp>
        <p:nvSpPr>
          <p:cNvPr id="80" name="Shape 80"/>
          <p:cNvSpPr txBox="1">
            <a:spLocks noGrp="1"/>
          </p:cNvSpPr>
          <p:nvPr>
            <p:ph type="title"/>
          </p:nvPr>
        </p:nvSpPr>
        <p:spPr>
          <a:xfrm rot="5400000">
            <a:off x="21921824" y="6009597"/>
            <a:ext cx="17853915" cy="8078048"/>
          </a:xfrm>
          <a:prstGeom prst="rect">
            <a:avLst/>
          </a:prstGeom>
          <a:noFill/>
          <a:ln>
            <a:noFill/>
          </a:ln>
        </p:spPr>
        <p:txBody>
          <a:bodyPr wrap="square" lIns="374532" tIns="374532" rIns="374532" bIns="374532" anchor="ctr" anchorCtr="0"/>
          <a:lstStyle>
            <a:lvl1pPr marL="0" marR="0" lvl="0" indent="0" algn="l" rtl="0">
              <a:lnSpc>
                <a:spcPct val="90000"/>
              </a:lnSpc>
              <a:spcBef>
                <a:spcPts val="0"/>
              </a:spcBef>
              <a:buClr>
                <a:schemeClr val="dk1"/>
              </a:buClr>
              <a:buSzPct val="100000"/>
              <a:buFont typeface="Calibri"/>
              <a:buNone/>
              <a:defRPr sz="13500" b="0" i="0" u="none" strike="noStrike" cap="none">
                <a:solidFill>
                  <a:schemeClr val="dk1"/>
                </a:solidFill>
                <a:latin typeface="Calibri"/>
                <a:ea typeface="Calibri"/>
                <a:cs typeface="Calibri"/>
                <a:sym typeface="Calibri"/>
              </a:defRPr>
            </a:lvl1pPr>
            <a:lvl2pPr lvl="1" indent="0">
              <a:spcBef>
                <a:spcPts val="0"/>
              </a:spcBef>
              <a:buNone/>
              <a:defRPr sz="7400"/>
            </a:lvl2pPr>
            <a:lvl3pPr lvl="2" indent="0">
              <a:spcBef>
                <a:spcPts val="0"/>
              </a:spcBef>
              <a:buNone/>
              <a:defRPr sz="7400"/>
            </a:lvl3pPr>
            <a:lvl4pPr lvl="3" indent="0">
              <a:spcBef>
                <a:spcPts val="0"/>
              </a:spcBef>
              <a:buNone/>
              <a:defRPr sz="7400"/>
            </a:lvl4pPr>
            <a:lvl5pPr lvl="4" indent="0">
              <a:spcBef>
                <a:spcPts val="0"/>
              </a:spcBef>
              <a:buNone/>
              <a:defRPr sz="7400"/>
            </a:lvl5pPr>
            <a:lvl6pPr lvl="5" indent="0">
              <a:spcBef>
                <a:spcPts val="0"/>
              </a:spcBef>
              <a:buNone/>
              <a:defRPr sz="7400"/>
            </a:lvl6pPr>
            <a:lvl7pPr lvl="6" indent="0">
              <a:spcBef>
                <a:spcPts val="0"/>
              </a:spcBef>
              <a:buNone/>
              <a:defRPr sz="7400"/>
            </a:lvl7pPr>
            <a:lvl8pPr lvl="7" indent="0">
              <a:spcBef>
                <a:spcPts val="0"/>
              </a:spcBef>
              <a:buNone/>
              <a:defRPr sz="7400"/>
            </a:lvl8pPr>
            <a:lvl9pPr lvl="8" indent="0">
              <a:spcBef>
                <a:spcPts val="0"/>
              </a:spcBef>
              <a:buNone/>
              <a:defRPr sz="7400"/>
            </a:lvl9pPr>
          </a:lstStyle>
          <a:p>
            <a:endParaRPr/>
          </a:p>
        </p:txBody>
      </p:sp>
      <p:sp>
        <p:nvSpPr>
          <p:cNvPr id="81" name="Shape 81"/>
          <p:cNvSpPr txBox="1">
            <a:spLocks noGrp="1"/>
          </p:cNvSpPr>
          <p:nvPr>
            <p:ph type="body" idx="1"/>
          </p:nvPr>
        </p:nvSpPr>
        <p:spPr>
          <a:xfrm rot="5400000">
            <a:off x="5531581" y="-1834305"/>
            <a:ext cx="17853915" cy="23765853"/>
          </a:xfrm>
          <a:prstGeom prst="rect">
            <a:avLst/>
          </a:prstGeom>
          <a:noFill/>
          <a:ln>
            <a:noFill/>
          </a:ln>
        </p:spPr>
        <p:txBody>
          <a:bodyPr wrap="square" lIns="374532" tIns="374532" rIns="374532" bIns="374532" anchor="t" anchorCtr="0"/>
          <a:lstStyle>
            <a:lvl1pPr marL="702362" marR="0" lvl="0" indent="-156080" algn="l" rtl="0">
              <a:lnSpc>
                <a:spcPct val="90000"/>
              </a:lnSpc>
              <a:spcBef>
                <a:spcPts val="3072"/>
              </a:spcBef>
              <a:buClr>
                <a:schemeClr val="dk1"/>
              </a:buClr>
              <a:buSzPct val="100000"/>
              <a:buFont typeface="Arial"/>
              <a:buChar char="•"/>
              <a:defRPr sz="8600" b="0" i="0" u="none" strike="noStrike" cap="none">
                <a:solidFill>
                  <a:schemeClr val="dk1"/>
                </a:solidFill>
                <a:latin typeface="Calibri"/>
                <a:ea typeface="Calibri"/>
                <a:cs typeface="Calibri"/>
                <a:sym typeface="Calibri"/>
              </a:defRPr>
            </a:lvl1pPr>
            <a:lvl2pPr marL="2107086" marR="0" lvl="1" indent="-234121" algn="l" rtl="0">
              <a:lnSpc>
                <a:spcPct val="90000"/>
              </a:lnSpc>
              <a:spcBef>
                <a:spcPts val="1536"/>
              </a:spcBef>
              <a:buClr>
                <a:schemeClr val="dk1"/>
              </a:buClr>
              <a:buSzPct val="100000"/>
              <a:buFont typeface="Arial"/>
              <a:buChar char="•"/>
              <a:defRPr sz="7400" b="0" i="0" u="none" strike="noStrike" cap="none">
                <a:solidFill>
                  <a:schemeClr val="dk1"/>
                </a:solidFill>
                <a:latin typeface="Calibri"/>
                <a:ea typeface="Calibri"/>
                <a:cs typeface="Calibri"/>
                <a:sym typeface="Calibri"/>
              </a:defRPr>
            </a:lvl2pPr>
            <a:lvl3pPr marL="3511810" marR="0" lvl="2" indent="-312161" algn="l" rtl="0">
              <a:lnSpc>
                <a:spcPct val="90000"/>
              </a:lnSpc>
              <a:spcBef>
                <a:spcPts val="1536"/>
              </a:spcBef>
              <a:buClr>
                <a:schemeClr val="dk1"/>
              </a:buClr>
              <a:buSzPct val="100000"/>
              <a:buFont typeface="Arial"/>
              <a:buChar char="•"/>
              <a:defRPr sz="6100" b="0" i="0" u="none" strike="noStrike" cap="none">
                <a:solidFill>
                  <a:schemeClr val="dk1"/>
                </a:solidFill>
                <a:latin typeface="Calibri"/>
                <a:ea typeface="Calibri"/>
                <a:cs typeface="Calibri"/>
                <a:sym typeface="Calibri"/>
              </a:defRPr>
            </a:lvl3pPr>
            <a:lvl4pPr marL="4916534" marR="0" lvl="3" indent="-351181" algn="l" rtl="0">
              <a:lnSpc>
                <a:spcPct val="90000"/>
              </a:lnSpc>
              <a:spcBef>
                <a:spcPts val="1536"/>
              </a:spcBef>
              <a:buClr>
                <a:schemeClr val="dk1"/>
              </a:buClr>
              <a:buSzPct val="96428"/>
              <a:buFont typeface="Arial"/>
              <a:buChar char="•"/>
              <a:defRPr sz="5500" b="0" i="0" u="none" strike="noStrike" cap="none">
                <a:solidFill>
                  <a:schemeClr val="dk1"/>
                </a:solidFill>
                <a:latin typeface="Calibri"/>
                <a:ea typeface="Calibri"/>
                <a:cs typeface="Calibri"/>
                <a:sym typeface="Calibri"/>
              </a:defRPr>
            </a:lvl4pPr>
            <a:lvl5pPr marL="6321259" marR="0" lvl="4" indent="-351181" algn="l" rtl="0">
              <a:lnSpc>
                <a:spcPct val="90000"/>
              </a:lnSpc>
              <a:spcBef>
                <a:spcPts val="1536"/>
              </a:spcBef>
              <a:buClr>
                <a:schemeClr val="dk1"/>
              </a:buClr>
              <a:buSzPct val="96428"/>
              <a:buFont typeface="Arial"/>
              <a:buChar char="•"/>
              <a:defRPr sz="5500" b="0" i="0" u="none" strike="noStrike" cap="none">
                <a:solidFill>
                  <a:schemeClr val="dk1"/>
                </a:solidFill>
                <a:latin typeface="Calibri"/>
                <a:ea typeface="Calibri"/>
                <a:cs typeface="Calibri"/>
                <a:sym typeface="Calibri"/>
              </a:defRPr>
            </a:lvl5pPr>
            <a:lvl6pPr marL="7725983" marR="0" lvl="5" indent="-351181" algn="l" rtl="0">
              <a:lnSpc>
                <a:spcPct val="90000"/>
              </a:lnSpc>
              <a:spcBef>
                <a:spcPts val="1536"/>
              </a:spcBef>
              <a:buClr>
                <a:schemeClr val="dk1"/>
              </a:buClr>
              <a:buSzPct val="96428"/>
              <a:buFont typeface="Arial"/>
              <a:buChar char="•"/>
              <a:defRPr sz="5500" b="0" i="0" u="none" strike="noStrike" cap="none">
                <a:solidFill>
                  <a:schemeClr val="dk1"/>
                </a:solidFill>
                <a:latin typeface="Calibri"/>
                <a:ea typeface="Calibri"/>
                <a:cs typeface="Calibri"/>
                <a:sym typeface="Calibri"/>
              </a:defRPr>
            </a:lvl6pPr>
            <a:lvl7pPr marL="9130707" marR="0" lvl="6" indent="-351181" algn="l" rtl="0">
              <a:lnSpc>
                <a:spcPct val="90000"/>
              </a:lnSpc>
              <a:spcBef>
                <a:spcPts val="1536"/>
              </a:spcBef>
              <a:buClr>
                <a:schemeClr val="dk1"/>
              </a:buClr>
              <a:buSzPct val="96428"/>
              <a:buFont typeface="Arial"/>
              <a:buChar char="•"/>
              <a:defRPr sz="5500" b="0" i="0" u="none" strike="noStrike" cap="none">
                <a:solidFill>
                  <a:schemeClr val="dk1"/>
                </a:solidFill>
                <a:latin typeface="Calibri"/>
                <a:ea typeface="Calibri"/>
                <a:cs typeface="Calibri"/>
                <a:sym typeface="Calibri"/>
              </a:defRPr>
            </a:lvl7pPr>
            <a:lvl8pPr marL="10535431" marR="0" lvl="7" indent="-351181" algn="l" rtl="0">
              <a:lnSpc>
                <a:spcPct val="90000"/>
              </a:lnSpc>
              <a:spcBef>
                <a:spcPts val="1536"/>
              </a:spcBef>
              <a:buClr>
                <a:schemeClr val="dk1"/>
              </a:buClr>
              <a:buSzPct val="96428"/>
              <a:buFont typeface="Arial"/>
              <a:buChar char="•"/>
              <a:defRPr sz="5500" b="0" i="0" u="none" strike="noStrike" cap="none">
                <a:solidFill>
                  <a:schemeClr val="dk1"/>
                </a:solidFill>
                <a:latin typeface="Calibri"/>
                <a:ea typeface="Calibri"/>
                <a:cs typeface="Calibri"/>
                <a:sym typeface="Calibri"/>
              </a:defRPr>
            </a:lvl8pPr>
            <a:lvl9pPr marL="11940155" marR="0" lvl="8" indent="-351181" algn="l" rtl="0">
              <a:lnSpc>
                <a:spcPct val="90000"/>
              </a:lnSpc>
              <a:spcBef>
                <a:spcPts val="1536"/>
              </a:spcBef>
              <a:buClr>
                <a:schemeClr val="dk1"/>
              </a:buClr>
              <a:buSzPct val="96428"/>
              <a:buFont typeface="Arial"/>
              <a:buChar char="•"/>
              <a:defRPr sz="5500" b="0" i="0" u="none" strike="noStrike" cap="none">
                <a:solidFill>
                  <a:schemeClr val="dk1"/>
                </a:solidFill>
                <a:latin typeface="Calibri"/>
                <a:ea typeface="Calibri"/>
                <a:cs typeface="Calibri"/>
                <a:sym typeface="Calibri"/>
              </a:defRPr>
            </a:lvl9pPr>
          </a:lstStyle>
          <a:p>
            <a:endParaRPr/>
          </a:p>
        </p:txBody>
      </p:sp>
      <p:sp>
        <p:nvSpPr>
          <p:cNvPr id="82" name="Shape 82"/>
          <p:cNvSpPr txBox="1">
            <a:spLocks noGrp="1"/>
          </p:cNvSpPr>
          <p:nvPr>
            <p:ph type="dt" idx="10"/>
          </p:nvPr>
        </p:nvSpPr>
        <p:spPr>
          <a:xfrm>
            <a:off x="2575610" y="19526651"/>
            <a:ext cx="8429268" cy="1121662"/>
          </a:xfrm>
          <a:prstGeom prst="rect">
            <a:avLst/>
          </a:prstGeom>
          <a:noFill/>
          <a:ln>
            <a:noFill/>
          </a:ln>
        </p:spPr>
        <p:txBody>
          <a:bodyPr wrap="square" lIns="374532" tIns="374532" rIns="374532" bIns="374532" anchor="ctr" anchorCtr="0"/>
          <a:lstStyle>
            <a:lvl1pPr marL="0" marR="0" lvl="0" indent="0" algn="l" rtl="0">
              <a:spcBef>
                <a:spcPts val="0"/>
              </a:spcBef>
              <a:buNone/>
              <a:defRPr sz="3700" b="0" i="0" u="none" strike="noStrike" cap="none">
                <a:solidFill>
                  <a:srgbClr val="888888"/>
                </a:solidFill>
                <a:latin typeface="Calibri"/>
                <a:ea typeface="Calibri"/>
                <a:cs typeface="Calibri"/>
                <a:sym typeface="Calibri"/>
              </a:defRPr>
            </a:lvl1pPr>
            <a:lvl2pPr marL="1404724" marR="0" lvl="1" indent="0" algn="l" rtl="0">
              <a:spcBef>
                <a:spcPts val="0"/>
              </a:spcBef>
              <a:buNone/>
              <a:defRPr sz="5500" b="0" i="0" u="none" strike="noStrike" cap="none">
                <a:solidFill>
                  <a:schemeClr val="dk1"/>
                </a:solidFill>
                <a:latin typeface="Calibri"/>
                <a:ea typeface="Calibri"/>
                <a:cs typeface="Calibri"/>
                <a:sym typeface="Calibri"/>
              </a:defRPr>
            </a:lvl2pPr>
            <a:lvl3pPr marL="2809448" marR="0" lvl="2" indent="0" algn="l" rtl="0">
              <a:spcBef>
                <a:spcPts val="0"/>
              </a:spcBef>
              <a:buNone/>
              <a:defRPr sz="5500" b="0" i="0" u="none" strike="noStrike" cap="none">
                <a:solidFill>
                  <a:schemeClr val="dk1"/>
                </a:solidFill>
                <a:latin typeface="Calibri"/>
                <a:ea typeface="Calibri"/>
                <a:cs typeface="Calibri"/>
                <a:sym typeface="Calibri"/>
              </a:defRPr>
            </a:lvl3pPr>
            <a:lvl4pPr marL="4214172" marR="0" lvl="3" indent="0" algn="l" rtl="0">
              <a:spcBef>
                <a:spcPts val="0"/>
              </a:spcBef>
              <a:buNone/>
              <a:defRPr sz="5500" b="0" i="0" u="none" strike="noStrike" cap="none">
                <a:solidFill>
                  <a:schemeClr val="dk1"/>
                </a:solidFill>
                <a:latin typeface="Calibri"/>
                <a:ea typeface="Calibri"/>
                <a:cs typeface="Calibri"/>
                <a:sym typeface="Calibri"/>
              </a:defRPr>
            </a:lvl4pPr>
            <a:lvl5pPr marL="5618897" marR="0" lvl="4" indent="0" algn="l" rtl="0">
              <a:spcBef>
                <a:spcPts val="0"/>
              </a:spcBef>
              <a:buNone/>
              <a:defRPr sz="5500" b="0" i="0" u="none" strike="noStrike" cap="none">
                <a:solidFill>
                  <a:schemeClr val="dk1"/>
                </a:solidFill>
                <a:latin typeface="Calibri"/>
                <a:ea typeface="Calibri"/>
                <a:cs typeface="Calibri"/>
                <a:sym typeface="Calibri"/>
              </a:defRPr>
            </a:lvl5pPr>
            <a:lvl6pPr marL="7023621" marR="0" lvl="5" indent="0" algn="l" rtl="0">
              <a:spcBef>
                <a:spcPts val="0"/>
              </a:spcBef>
              <a:buNone/>
              <a:defRPr sz="5500" b="0" i="0" u="none" strike="noStrike" cap="none">
                <a:solidFill>
                  <a:schemeClr val="dk1"/>
                </a:solidFill>
                <a:latin typeface="Calibri"/>
                <a:ea typeface="Calibri"/>
                <a:cs typeface="Calibri"/>
                <a:sym typeface="Calibri"/>
              </a:defRPr>
            </a:lvl6pPr>
            <a:lvl7pPr marL="8428345" marR="0" lvl="6" indent="0" algn="l" rtl="0">
              <a:spcBef>
                <a:spcPts val="0"/>
              </a:spcBef>
              <a:buNone/>
              <a:defRPr sz="5500" b="0" i="0" u="none" strike="noStrike" cap="none">
                <a:solidFill>
                  <a:schemeClr val="dk1"/>
                </a:solidFill>
                <a:latin typeface="Calibri"/>
                <a:ea typeface="Calibri"/>
                <a:cs typeface="Calibri"/>
                <a:sym typeface="Calibri"/>
              </a:defRPr>
            </a:lvl7pPr>
            <a:lvl8pPr marL="9833069" marR="0" lvl="7" indent="0" algn="l" rtl="0">
              <a:spcBef>
                <a:spcPts val="0"/>
              </a:spcBef>
              <a:buNone/>
              <a:defRPr sz="5500" b="0" i="0" u="none" strike="noStrike" cap="none">
                <a:solidFill>
                  <a:schemeClr val="dk1"/>
                </a:solidFill>
                <a:latin typeface="Calibri"/>
                <a:ea typeface="Calibri"/>
                <a:cs typeface="Calibri"/>
                <a:sym typeface="Calibri"/>
              </a:defRPr>
            </a:lvl8pPr>
            <a:lvl9pPr marL="11237793" marR="0" lvl="8" indent="0" algn="l" rtl="0">
              <a:spcBef>
                <a:spcPts val="0"/>
              </a:spcBef>
              <a:buNone/>
              <a:defRPr sz="5500" b="0" i="0" u="none" strike="noStrike" cap="none">
                <a:solidFill>
                  <a:schemeClr val="dk1"/>
                </a:solidFill>
                <a:latin typeface="Calibri"/>
                <a:ea typeface="Calibri"/>
                <a:cs typeface="Calibri"/>
                <a:sym typeface="Calibri"/>
              </a:defRPr>
            </a:lvl9pPr>
          </a:lstStyle>
          <a:p>
            <a:endParaRPr/>
          </a:p>
        </p:txBody>
      </p:sp>
      <p:sp>
        <p:nvSpPr>
          <p:cNvPr id="83" name="Shape 83"/>
          <p:cNvSpPr txBox="1">
            <a:spLocks noGrp="1"/>
          </p:cNvSpPr>
          <p:nvPr>
            <p:ph type="ftr" idx="11"/>
          </p:nvPr>
        </p:nvSpPr>
        <p:spPr>
          <a:xfrm>
            <a:off x="12409756" y="19526651"/>
            <a:ext cx="12643902" cy="1121662"/>
          </a:xfrm>
          <a:prstGeom prst="rect">
            <a:avLst/>
          </a:prstGeom>
          <a:noFill/>
          <a:ln>
            <a:noFill/>
          </a:ln>
        </p:spPr>
        <p:txBody>
          <a:bodyPr wrap="square" lIns="374532" tIns="374532" rIns="374532" bIns="374532" anchor="ctr" anchorCtr="0"/>
          <a:lstStyle>
            <a:lvl1pPr marL="0" marR="0" lvl="0" indent="0" algn="ctr" rtl="0">
              <a:spcBef>
                <a:spcPts val="0"/>
              </a:spcBef>
              <a:buNone/>
              <a:defRPr sz="3700" b="0" i="0" u="none" strike="noStrike" cap="none">
                <a:solidFill>
                  <a:srgbClr val="888888"/>
                </a:solidFill>
                <a:latin typeface="Calibri"/>
                <a:ea typeface="Calibri"/>
                <a:cs typeface="Calibri"/>
                <a:sym typeface="Calibri"/>
              </a:defRPr>
            </a:lvl1pPr>
            <a:lvl2pPr marL="1404724" marR="0" lvl="1" indent="0" algn="l" rtl="0">
              <a:spcBef>
                <a:spcPts val="0"/>
              </a:spcBef>
              <a:buNone/>
              <a:defRPr sz="5500" b="0" i="0" u="none" strike="noStrike" cap="none">
                <a:solidFill>
                  <a:schemeClr val="dk1"/>
                </a:solidFill>
                <a:latin typeface="Calibri"/>
                <a:ea typeface="Calibri"/>
                <a:cs typeface="Calibri"/>
                <a:sym typeface="Calibri"/>
              </a:defRPr>
            </a:lvl2pPr>
            <a:lvl3pPr marL="2809448" marR="0" lvl="2" indent="0" algn="l" rtl="0">
              <a:spcBef>
                <a:spcPts val="0"/>
              </a:spcBef>
              <a:buNone/>
              <a:defRPr sz="5500" b="0" i="0" u="none" strike="noStrike" cap="none">
                <a:solidFill>
                  <a:schemeClr val="dk1"/>
                </a:solidFill>
                <a:latin typeface="Calibri"/>
                <a:ea typeface="Calibri"/>
                <a:cs typeface="Calibri"/>
                <a:sym typeface="Calibri"/>
              </a:defRPr>
            </a:lvl3pPr>
            <a:lvl4pPr marL="4214172" marR="0" lvl="3" indent="0" algn="l" rtl="0">
              <a:spcBef>
                <a:spcPts val="0"/>
              </a:spcBef>
              <a:buNone/>
              <a:defRPr sz="5500" b="0" i="0" u="none" strike="noStrike" cap="none">
                <a:solidFill>
                  <a:schemeClr val="dk1"/>
                </a:solidFill>
                <a:latin typeface="Calibri"/>
                <a:ea typeface="Calibri"/>
                <a:cs typeface="Calibri"/>
                <a:sym typeface="Calibri"/>
              </a:defRPr>
            </a:lvl4pPr>
            <a:lvl5pPr marL="5618897" marR="0" lvl="4" indent="0" algn="l" rtl="0">
              <a:spcBef>
                <a:spcPts val="0"/>
              </a:spcBef>
              <a:buNone/>
              <a:defRPr sz="5500" b="0" i="0" u="none" strike="noStrike" cap="none">
                <a:solidFill>
                  <a:schemeClr val="dk1"/>
                </a:solidFill>
                <a:latin typeface="Calibri"/>
                <a:ea typeface="Calibri"/>
                <a:cs typeface="Calibri"/>
                <a:sym typeface="Calibri"/>
              </a:defRPr>
            </a:lvl5pPr>
            <a:lvl6pPr marL="7023621" marR="0" lvl="5" indent="0" algn="l" rtl="0">
              <a:spcBef>
                <a:spcPts val="0"/>
              </a:spcBef>
              <a:buNone/>
              <a:defRPr sz="5500" b="0" i="0" u="none" strike="noStrike" cap="none">
                <a:solidFill>
                  <a:schemeClr val="dk1"/>
                </a:solidFill>
                <a:latin typeface="Calibri"/>
                <a:ea typeface="Calibri"/>
                <a:cs typeface="Calibri"/>
                <a:sym typeface="Calibri"/>
              </a:defRPr>
            </a:lvl6pPr>
            <a:lvl7pPr marL="8428345" marR="0" lvl="6" indent="0" algn="l" rtl="0">
              <a:spcBef>
                <a:spcPts val="0"/>
              </a:spcBef>
              <a:buNone/>
              <a:defRPr sz="5500" b="0" i="0" u="none" strike="noStrike" cap="none">
                <a:solidFill>
                  <a:schemeClr val="dk1"/>
                </a:solidFill>
                <a:latin typeface="Calibri"/>
                <a:ea typeface="Calibri"/>
                <a:cs typeface="Calibri"/>
                <a:sym typeface="Calibri"/>
              </a:defRPr>
            </a:lvl7pPr>
            <a:lvl8pPr marL="9833069" marR="0" lvl="7" indent="0" algn="l" rtl="0">
              <a:spcBef>
                <a:spcPts val="0"/>
              </a:spcBef>
              <a:buNone/>
              <a:defRPr sz="5500" b="0" i="0" u="none" strike="noStrike" cap="none">
                <a:solidFill>
                  <a:schemeClr val="dk1"/>
                </a:solidFill>
                <a:latin typeface="Calibri"/>
                <a:ea typeface="Calibri"/>
                <a:cs typeface="Calibri"/>
                <a:sym typeface="Calibri"/>
              </a:defRPr>
            </a:lvl8pPr>
            <a:lvl9pPr marL="11237793" marR="0" lvl="8" indent="0" algn="l" rtl="0">
              <a:spcBef>
                <a:spcPts val="0"/>
              </a:spcBef>
              <a:buNone/>
              <a:defRPr sz="5500" b="0" i="0" u="none" strike="noStrike" cap="none">
                <a:solidFill>
                  <a:schemeClr val="dk1"/>
                </a:solidFill>
                <a:latin typeface="Calibri"/>
                <a:ea typeface="Calibri"/>
                <a:cs typeface="Calibri"/>
                <a:sym typeface="Calibri"/>
              </a:defRPr>
            </a:lvl9pPr>
          </a:lstStyle>
          <a:p>
            <a:endParaRPr/>
          </a:p>
        </p:txBody>
      </p:sp>
      <p:sp>
        <p:nvSpPr>
          <p:cNvPr id="84" name="Shape 84"/>
          <p:cNvSpPr txBox="1">
            <a:spLocks noGrp="1"/>
          </p:cNvSpPr>
          <p:nvPr>
            <p:ph type="sldNum" idx="12"/>
          </p:nvPr>
        </p:nvSpPr>
        <p:spPr>
          <a:xfrm>
            <a:off x="26458535" y="19526651"/>
            <a:ext cx="8429268" cy="1121662"/>
          </a:xfrm>
          <a:prstGeom prst="rect">
            <a:avLst/>
          </a:prstGeom>
          <a:noFill/>
          <a:ln>
            <a:noFill/>
          </a:ln>
        </p:spPr>
        <p:txBody>
          <a:bodyPr wrap="square" lIns="374532" tIns="187215" rIns="374532" bIns="187215" anchor="ctr" anchorCtr="0">
            <a:noAutofit/>
          </a:bodyPr>
          <a:lstStyle/>
          <a:p>
            <a:pPr algn="r">
              <a:buSzPct val="25000"/>
            </a:pPr>
            <a:fld id="{00000000-1234-1234-1234-123412341234}" type="slidenum">
              <a:rPr lang="en-US" sz="3700" smtClean="0">
                <a:solidFill>
                  <a:srgbClr val="888888"/>
                </a:solidFill>
                <a:latin typeface="Calibri"/>
                <a:ea typeface="Calibri"/>
                <a:cs typeface="Calibri"/>
                <a:sym typeface="Calibri"/>
              </a:rPr>
              <a:pPr algn="r">
                <a:buSzPct val="25000"/>
              </a:pPr>
              <a:t>‹#›</a:t>
            </a:fld>
            <a:endParaRPr lang="en-US" sz="3700">
              <a:solidFill>
                <a:srgbClr val="888888"/>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2575610" y="1121662"/>
            <a:ext cx="32312194" cy="4072116"/>
          </a:xfrm>
          <a:prstGeom prst="rect">
            <a:avLst/>
          </a:prstGeom>
          <a:noFill/>
          <a:ln>
            <a:noFill/>
          </a:ln>
        </p:spPr>
        <p:txBody>
          <a:bodyPr wrap="square" lIns="374532" tIns="374532" rIns="374532" bIns="374532" anchor="ctr" anchorCtr="0"/>
          <a:lstStyle>
            <a:lvl1pPr marL="0" marR="0" lvl="0" indent="0" algn="l" rtl="0">
              <a:lnSpc>
                <a:spcPct val="90000"/>
              </a:lnSpc>
              <a:spcBef>
                <a:spcPts val="0"/>
              </a:spcBef>
              <a:buClr>
                <a:schemeClr val="dk1"/>
              </a:buClr>
              <a:buSzPct val="100000"/>
              <a:buFont typeface="Calibri"/>
              <a:buNone/>
              <a:defRPr sz="13500" b="0" i="0" u="none" strike="noStrike" cap="none">
                <a:solidFill>
                  <a:schemeClr val="dk1"/>
                </a:solidFill>
                <a:latin typeface="Calibri"/>
                <a:ea typeface="Calibri"/>
                <a:cs typeface="Calibri"/>
                <a:sym typeface="Calibri"/>
              </a:defRPr>
            </a:lvl1pPr>
            <a:lvl2pPr lvl="1" indent="0">
              <a:spcBef>
                <a:spcPts val="0"/>
              </a:spcBef>
              <a:buNone/>
              <a:defRPr sz="7400"/>
            </a:lvl2pPr>
            <a:lvl3pPr lvl="2" indent="0">
              <a:spcBef>
                <a:spcPts val="0"/>
              </a:spcBef>
              <a:buNone/>
              <a:defRPr sz="7400"/>
            </a:lvl3pPr>
            <a:lvl4pPr lvl="3" indent="0">
              <a:spcBef>
                <a:spcPts val="0"/>
              </a:spcBef>
              <a:buNone/>
              <a:defRPr sz="7400"/>
            </a:lvl4pPr>
            <a:lvl5pPr lvl="4" indent="0">
              <a:spcBef>
                <a:spcPts val="0"/>
              </a:spcBef>
              <a:buNone/>
              <a:defRPr sz="7400"/>
            </a:lvl5pPr>
            <a:lvl6pPr lvl="5" indent="0">
              <a:spcBef>
                <a:spcPts val="0"/>
              </a:spcBef>
              <a:buNone/>
              <a:defRPr sz="7400"/>
            </a:lvl6pPr>
            <a:lvl7pPr lvl="6" indent="0">
              <a:spcBef>
                <a:spcPts val="0"/>
              </a:spcBef>
              <a:buNone/>
              <a:defRPr sz="7400"/>
            </a:lvl7pPr>
            <a:lvl8pPr lvl="7" indent="0">
              <a:spcBef>
                <a:spcPts val="0"/>
              </a:spcBef>
              <a:buNone/>
              <a:defRPr sz="7400"/>
            </a:lvl8pPr>
            <a:lvl9pPr lvl="8" indent="0">
              <a:spcBef>
                <a:spcPts val="0"/>
              </a:spcBef>
              <a:buNone/>
              <a:defRPr sz="7400"/>
            </a:lvl9pPr>
          </a:lstStyle>
          <a:p>
            <a:endParaRPr/>
          </a:p>
        </p:txBody>
      </p:sp>
      <p:sp>
        <p:nvSpPr>
          <p:cNvPr id="23" name="Shape 23"/>
          <p:cNvSpPr txBox="1">
            <a:spLocks noGrp="1"/>
          </p:cNvSpPr>
          <p:nvPr>
            <p:ph type="body" idx="1"/>
          </p:nvPr>
        </p:nvSpPr>
        <p:spPr>
          <a:xfrm>
            <a:off x="2575610" y="5676605"/>
            <a:ext cx="32312194" cy="13366846"/>
          </a:xfrm>
          <a:prstGeom prst="rect">
            <a:avLst/>
          </a:prstGeom>
          <a:noFill/>
          <a:ln>
            <a:noFill/>
          </a:ln>
        </p:spPr>
        <p:txBody>
          <a:bodyPr wrap="square" lIns="374532" tIns="374532" rIns="374532" bIns="374532" anchor="t" anchorCtr="0"/>
          <a:lstStyle>
            <a:lvl1pPr marL="702362" marR="0" lvl="0" indent="-156080" algn="l" rtl="0">
              <a:lnSpc>
                <a:spcPct val="90000"/>
              </a:lnSpc>
              <a:spcBef>
                <a:spcPts val="3072"/>
              </a:spcBef>
              <a:buClr>
                <a:schemeClr val="dk1"/>
              </a:buClr>
              <a:buSzPct val="100000"/>
              <a:buFont typeface="Arial"/>
              <a:buChar char="•"/>
              <a:defRPr sz="8600" b="0" i="0" u="none" strike="noStrike" cap="none">
                <a:solidFill>
                  <a:schemeClr val="dk1"/>
                </a:solidFill>
                <a:latin typeface="Calibri"/>
                <a:ea typeface="Calibri"/>
                <a:cs typeface="Calibri"/>
                <a:sym typeface="Calibri"/>
              </a:defRPr>
            </a:lvl1pPr>
            <a:lvl2pPr marL="2107086" marR="0" lvl="1" indent="-234121" algn="l" rtl="0">
              <a:lnSpc>
                <a:spcPct val="90000"/>
              </a:lnSpc>
              <a:spcBef>
                <a:spcPts val="1536"/>
              </a:spcBef>
              <a:buClr>
                <a:schemeClr val="dk1"/>
              </a:buClr>
              <a:buSzPct val="100000"/>
              <a:buFont typeface="Arial"/>
              <a:buChar char="•"/>
              <a:defRPr sz="7400" b="0" i="0" u="none" strike="noStrike" cap="none">
                <a:solidFill>
                  <a:schemeClr val="dk1"/>
                </a:solidFill>
                <a:latin typeface="Calibri"/>
                <a:ea typeface="Calibri"/>
                <a:cs typeface="Calibri"/>
                <a:sym typeface="Calibri"/>
              </a:defRPr>
            </a:lvl2pPr>
            <a:lvl3pPr marL="3511810" marR="0" lvl="2" indent="-312161" algn="l" rtl="0">
              <a:lnSpc>
                <a:spcPct val="90000"/>
              </a:lnSpc>
              <a:spcBef>
                <a:spcPts val="1536"/>
              </a:spcBef>
              <a:buClr>
                <a:schemeClr val="dk1"/>
              </a:buClr>
              <a:buSzPct val="100000"/>
              <a:buFont typeface="Arial"/>
              <a:buChar char="•"/>
              <a:defRPr sz="6100" b="0" i="0" u="none" strike="noStrike" cap="none">
                <a:solidFill>
                  <a:schemeClr val="dk1"/>
                </a:solidFill>
                <a:latin typeface="Calibri"/>
                <a:ea typeface="Calibri"/>
                <a:cs typeface="Calibri"/>
                <a:sym typeface="Calibri"/>
              </a:defRPr>
            </a:lvl3pPr>
            <a:lvl4pPr marL="4916534" marR="0" lvl="3" indent="-351181" algn="l" rtl="0">
              <a:lnSpc>
                <a:spcPct val="90000"/>
              </a:lnSpc>
              <a:spcBef>
                <a:spcPts val="1536"/>
              </a:spcBef>
              <a:buClr>
                <a:schemeClr val="dk1"/>
              </a:buClr>
              <a:buSzPct val="96428"/>
              <a:buFont typeface="Arial"/>
              <a:buChar char="•"/>
              <a:defRPr sz="5500" b="0" i="0" u="none" strike="noStrike" cap="none">
                <a:solidFill>
                  <a:schemeClr val="dk1"/>
                </a:solidFill>
                <a:latin typeface="Calibri"/>
                <a:ea typeface="Calibri"/>
                <a:cs typeface="Calibri"/>
                <a:sym typeface="Calibri"/>
              </a:defRPr>
            </a:lvl4pPr>
            <a:lvl5pPr marL="6321259" marR="0" lvl="4" indent="-351181" algn="l" rtl="0">
              <a:lnSpc>
                <a:spcPct val="90000"/>
              </a:lnSpc>
              <a:spcBef>
                <a:spcPts val="1536"/>
              </a:spcBef>
              <a:buClr>
                <a:schemeClr val="dk1"/>
              </a:buClr>
              <a:buSzPct val="96428"/>
              <a:buFont typeface="Arial"/>
              <a:buChar char="•"/>
              <a:defRPr sz="5500" b="0" i="0" u="none" strike="noStrike" cap="none">
                <a:solidFill>
                  <a:schemeClr val="dk1"/>
                </a:solidFill>
                <a:latin typeface="Calibri"/>
                <a:ea typeface="Calibri"/>
                <a:cs typeface="Calibri"/>
                <a:sym typeface="Calibri"/>
              </a:defRPr>
            </a:lvl5pPr>
            <a:lvl6pPr marL="7725983" marR="0" lvl="5" indent="-351181" algn="l" rtl="0">
              <a:lnSpc>
                <a:spcPct val="90000"/>
              </a:lnSpc>
              <a:spcBef>
                <a:spcPts val="1536"/>
              </a:spcBef>
              <a:buClr>
                <a:schemeClr val="dk1"/>
              </a:buClr>
              <a:buSzPct val="96428"/>
              <a:buFont typeface="Arial"/>
              <a:buChar char="•"/>
              <a:defRPr sz="5500" b="0" i="0" u="none" strike="noStrike" cap="none">
                <a:solidFill>
                  <a:schemeClr val="dk1"/>
                </a:solidFill>
                <a:latin typeface="Calibri"/>
                <a:ea typeface="Calibri"/>
                <a:cs typeface="Calibri"/>
                <a:sym typeface="Calibri"/>
              </a:defRPr>
            </a:lvl6pPr>
            <a:lvl7pPr marL="9130707" marR="0" lvl="6" indent="-351181" algn="l" rtl="0">
              <a:lnSpc>
                <a:spcPct val="90000"/>
              </a:lnSpc>
              <a:spcBef>
                <a:spcPts val="1536"/>
              </a:spcBef>
              <a:buClr>
                <a:schemeClr val="dk1"/>
              </a:buClr>
              <a:buSzPct val="96428"/>
              <a:buFont typeface="Arial"/>
              <a:buChar char="•"/>
              <a:defRPr sz="5500" b="0" i="0" u="none" strike="noStrike" cap="none">
                <a:solidFill>
                  <a:schemeClr val="dk1"/>
                </a:solidFill>
                <a:latin typeface="Calibri"/>
                <a:ea typeface="Calibri"/>
                <a:cs typeface="Calibri"/>
                <a:sym typeface="Calibri"/>
              </a:defRPr>
            </a:lvl7pPr>
            <a:lvl8pPr marL="10535431" marR="0" lvl="7" indent="-351181" algn="l" rtl="0">
              <a:lnSpc>
                <a:spcPct val="90000"/>
              </a:lnSpc>
              <a:spcBef>
                <a:spcPts val="1536"/>
              </a:spcBef>
              <a:buClr>
                <a:schemeClr val="dk1"/>
              </a:buClr>
              <a:buSzPct val="96428"/>
              <a:buFont typeface="Arial"/>
              <a:buChar char="•"/>
              <a:defRPr sz="5500" b="0" i="0" u="none" strike="noStrike" cap="none">
                <a:solidFill>
                  <a:schemeClr val="dk1"/>
                </a:solidFill>
                <a:latin typeface="Calibri"/>
                <a:ea typeface="Calibri"/>
                <a:cs typeface="Calibri"/>
                <a:sym typeface="Calibri"/>
              </a:defRPr>
            </a:lvl8pPr>
            <a:lvl9pPr marL="11940155" marR="0" lvl="8" indent="-351181" algn="l" rtl="0">
              <a:lnSpc>
                <a:spcPct val="90000"/>
              </a:lnSpc>
              <a:spcBef>
                <a:spcPts val="1536"/>
              </a:spcBef>
              <a:buClr>
                <a:schemeClr val="dk1"/>
              </a:buClr>
              <a:buSzPct val="96428"/>
              <a:buFont typeface="Arial"/>
              <a:buChar char="•"/>
              <a:defRPr sz="5500" b="0" i="0" u="none" strike="noStrike" cap="none">
                <a:solidFill>
                  <a:schemeClr val="dk1"/>
                </a:solidFill>
                <a:latin typeface="Calibri"/>
                <a:ea typeface="Calibri"/>
                <a:cs typeface="Calibri"/>
                <a:sym typeface="Calibri"/>
              </a:defRPr>
            </a:lvl9pPr>
          </a:lstStyle>
          <a:p>
            <a:endParaRPr/>
          </a:p>
        </p:txBody>
      </p:sp>
      <p:sp>
        <p:nvSpPr>
          <p:cNvPr id="24" name="Shape 24"/>
          <p:cNvSpPr txBox="1">
            <a:spLocks noGrp="1"/>
          </p:cNvSpPr>
          <p:nvPr>
            <p:ph type="dt" idx="10"/>
          </p:nvPr>
        </p:nvSpPr>
        <p:spPr>
          <a:xfrm>
            <a:off x="2575610" y="19526651"/>
            <a:ext cx="8429268" cy="1121662"/>
          </a:xfrm>
          <a:prstGeom prst="rect">
            <a:avLst/>
          </a:prstGeom>
          <a:noFill/>
          <a:ln>
            <a:noFill/>
          </a:ln>
        </p:spPr>
        <p:txBody>
          <a:bodyPr wrap="square" lIns="374532" tIns="374532" rIns="374532" bIns="374532" anchor="ctr" anchorCtr="0"/>
          <a:lstStyle>
            <a:lvl1pPr marL="0" marR="0" lvl="0" indent="0" algn="l" rtl="0">
              <a:spcBef>
                <a:spcPts val="0"/>
              </a:spcBef>
              <a:buNone/>
              <a:defRPr sz="3700" b="0" i="0" u="none" strike="noStrike" cap="none">
                <a:solidFill>
                  <a:srgbClr val="888888"/>
                </a:solidFill>
                <a:latin typeface="Calibri"/>
                <a:ea typeface="Calibri"/>
                <a:cs typeface="Calibri"/>
                <a:sym typeface="Calibri"/>
              </a:defRPr>
            </a:lvl1pPr>
            <a:lvl2pPr marL="1404724" marR="0" lvl="1" indent="0" algn="l" rtl="0">
              <a:spcBef>
                <a:spcPts val="0"/>
              </a:spcBef>
              <a:buNone/>
              <a:defRPr sz="5500" b="0" i="0" u="none" strike="noStrike" cap="none">
                <a:solidFill>
                  <a:schemeClr val="dk1"/>
                </a:solidFill>
                <a:latin typeface="Calibri"/>
                <a:ea typeface="Calibri"/>
                <a:cs typeface="Calibri"/>
                <a:sym typeface="Calibri"/>
              </a:defRPr>
            </a:lvl2pPr>
            <a:lvl3pPr marL="2809448" marR="0" lvl="2" indent="0" algn="l" rtl="0">
              <a:spcBef>
                <a:spcPts val="0"/>
              </a:spcBef>
              <a:buNone/>
              <a:defRPr sz="5500" b="0" i="0" u="none" strike="noStrike" cap="none">
                <a:solidFill>
                  <a:schemeClr val="dk1"/>
                </a:solidFill>
                <a:latin typeface="Calibri"/>
                <a:ea typeface="Calibri"/>
                <a:cs typeface="Calibri"/>
                <a:sym typeface="Calibri"/>
              </a:defRPr>
            </a:lvl3pPr>
            <a:lvl4pPr marL="4214172" marR="0" lvl="3" indent="0" algn="l" rtl="0">
              <a:spcBef>
                <a:spcPts val="0"/>
              </a:spcBef>
              <a:buNone/>
              <a:defRPr sz="5500" b="0" i="0" u="none" strike="noStrike" cap="none">
                <a:solidFill>
                  <a:schemeClr val="dk1"/>
                </a:solidFill>
                <a:latin typeface="Calibri"/>
                <a:ea typeface="Calibri"/>
                <a:cs typeface="Calibri"/>
                <a:sym typeface="Calibri"/>
              </a:defRPr>
            </a:lvl4pPr>
            <a:lvl5pPr marL="5618897" marR="0" lvl="4" indent="0" algn="l" rtl="0">
              <a:spcBef>
                <a:spcPts val="0"/>
              </a:spcBef>
              <a:buNone/>
              <a:defRPr sz="5500" b="0" i="0" u="none" strike="noStrike" cap="none">
                <a:solidFill>
                  <a:schemeClr val="dk1"/>
                </a:solidFill>
                <a:latin typeface="Calibri"/>
                <a:ea typeface="Calibri"/>
                <a:cs typeface="Calibri"/>
                <a:sym typeface="Calibri"/>
              </a:defRPr>
            </a:lvl5pPr>
            <a:lvl6pPr marL="7023621" marR="0" lvl="5" indent="0" algn="l" rtl="0">
              <a:spcBef>
                <a:spcPts val="0"/>
              </a:spcBef>
              <a:buNone/>
              <a:defRPr sz="5500" b="0" i="0" u="none" strike="noStrike" cap="none">
                <a:solidFill>
                  <a:schemeClr val="dk1"/>
                </a:solidFill>
                <a:latin typeface="Calibri"/>
                <a:ea typeface="Calibri"/>
                <a:cs typeface="Calibri"/>
                <a:sym typeface="Calibri"/>
              </a:defRPr>
            </a:lvl6pPr>
            <a:lvl7pPr marL="8428345" marR="0" lvl="6" indent="0" algn="l" rtl="0">
              <a:spcBef>
                <a:spcPts val="0"/>
              </a:spcBef>
              <a:buNone/>
              <a:defRPr sz="5500" b="0" i="0" u="none" strike="noStrike" cap="none">
                <a:solidFill>
                  <a:schemeClr val="dk1"/>
                </a:solidFill>
                <a:latin typeface="Calibri"/>
                <a:ea typeface="Calibri"/>
                <a:cs typeface="Calibri"/>
                <a:sym typeface="Calibri"/>
              </a:defRPr>
            </a:lvl7pPr>
            <a:lvl8pPr marL="9833069" marR="0" lvl="7" indent="0" algn="l" rtl="0">
              <a:spcBef>
                <a:spcPts val="0"/>
              </a:spcBef>
              <a:buNone/>
              <a:defRPr sz="5500" b="0" i="0" u="none" strike="noStrike" cap="none">
                <a:solidFill>
                  <a:schemeClr val="dk1"/>
                </a:solidFill>
                <a:latin typeface="Calibri"/>
                <a:ea typeface="Calibri"/>
                <a:cs typeface="Calibri"/>
                <a:sym typeface="Calibri"/>
              </a:defRPr>
            </a:lvl8pPr>
            <a:lvl9pPr marL="11237793" marR="0" lvl="8" indent="0" algn="l" rtl="0">
              <a:spcBef>
                <a:spcPts val="0"/>
              </a:spcBef>
              <a:buNone/>
              <a:defRPr sz="5500" b="0" i="0" u="none" strike="noStrike" cap="none">
                <a:solidFill>
                  <a:schemeClr val="dk1"/>
                </a:solidFill>
                <a:latin typeface="Calibri"/>
                <a:ea typeface="Calibri"/>
                <a:cs typeface="Calibri"/>
                <a:sym typeface="Calibri"/>
              </a:defRPr>
            </a:lvl9pPr>
          </a:lstStyle>
          <a:p>
            <a:endParaRPr/>
          </a:p>
        </p:txBody>
      </p:sp>
      <p:sp>
        <p:nvSpPr>
          <p:cNvPr id="25" name="Shape 25"/>
          <p:cNvSpPr txBox="1">
            <a:spLocks noGrp="1"/>
          </p:cNvSpPr>
          <p:nvPr>
            <p:ph type="ftr" idx="11"/>
          </p:nvPr>
        </p:nvSpPr>
        <p:spPr>
          <a:xfrm>
            <a:off x="12409756" y="19526651"/>
            <a:ext cx="12643902" cy="1121662"/>
          </a:xfrm>
          <a:prstGeom prst="rect">
            <a:avLst/>
          </a:prstGeom>
          <a:noFill/>
          <a:ln>
            <a:noFill/>
          </a:ln>
        </p:spPr>
        <p:txBody>
          <a:bodyPr wrap="square" lIns="374532" tIns="374532" rIns="374532" bIns="374532" anchor="ctr" anchorCtr="0"/>
          <a:lstStyle>
            <a:lvl1pPr marL="0" marR="0" lvl="0" indent="0" algn="ctr" rtl="0">
              <a:spcBef>
                <a:spcPts val="0"/>
              </a:spcBef>
              <a:buNone/>
              <a:defRPr sz="3700" b="0" i="0" u="none" strike="noStrike" cap="none">
                <a:solidFill>
                  <a:srgbClr val="888888"/>
                </a:solidFill>
                <a:latin typeface="Calibri"/>
                <a:ea typeface="Calibri"/>
                <a:cs typeface="Calibri"/>
                <a:sym typeface="Calibri"/>
              </a:defRPr>
            </a:lvl1pPr>
            <a:lvl2pPr marL="1404724" marR="0" lvl="1" indent="0" algn="l" rtl="0">
              <a:spcBef>
                <a:spcPts val="0"/>
              </a:spcBef>
              <a:buNone/>
              <a:defRPr sz="5500" b="0" i="0" u="none" strike="noStrike" cap="none">
                <a:solidFill>
                  <a:schemeClr val="dk1"/>
                </a:solidFill>
                <a:latin typeface="Calibri"/>
                <a:ea typeface="Calibri"/>
                <a:cs typeface="Calibri"/>
                <a:sym typeface="Calibri"/>
              </a:defRPr>
            </a:lvl2pPr>
            <a:lvl3pPr marL="2809448" marR="0" lvl="2" indent="0" algn="l" rtl="0">
              <a:spcBef>
                <a:spcPts val="0"/>
              </a:spcBef>
              <a:buNone/>
              <a:defRPr sz="5500" b="0" i="0" u="none" strike="noStrike" cap="none">
                <a:solidFill>
                  <a:schemeClr val="dk1"/>
                </a:solidFill>
                <a:latin typeface="Calibri"/>
                <a:ea typeface="Calibri"/>
                <a:cs typeface="Calibri"/>
                <a:sym typeface="Calibri"/>
              </a:defRPr>
            </a:lvl3pPr>
            <a:lvl4pPr marL="4214172" marR="0" lvl="3" indent="0" algn="l" rtl="0">
              <a:spcBef>
                <a:spcPts val="0"/>
              </a:spcBef>
              <a:buNone/>
              <a:defRPr sz="5500" b="0" i="0" u="none" strike="noStrike" cap="none">
                <a:solidFill>
                  <a:schemeClr val="dk1"/>
                </a:solidFill>
                <a:latin typeface="Calibri"/>
                <a:ea typeface="Calibri"/>
                <a:cs typeface="Calibri"/>
                <a:sym typeface="Calibri"/>
              </a:defRPr>
            </a:lvl4pPr>
            <a:lvl5pPr marL="5618897" marR="0" lvl="4" indent="0" algn="l" rtl="0">
              <a:spcBef>
                <a:spcPts val="0"/>
              </a:spcBef>
              <a:buNone/>
              <a:defRPr sz="5500" b="0" i="0" u="none" strike="noStrike" cap="none">
                <a:solidFill>
                  <a:schemeClr val="dk1"/>
                </a:solidFill>
                <a:latin typeface="Calibri"/>
                <a:ea typeface="Calibri"/>
                <a:cs typeface="Calibri"/>
                <a:sym typeface="Calibri"/>
              </a:defRPr>
            </a:lvl5pPr>
            <a:lvl6pPr marL="7023621" marR="0" lvl="5" indent="0" algn="l" rtl="0">
              <a:spcBef>
                <a:spcPts val="0"/>
              </a:spcBef>
              <a:buNone/>
              <a:defRPr sz="5500" b="0" i="0" u="none" strike="noStrike" cap="none">
                <a:solidFill>
                  <a:schemeClr val="dk1"/>
                </a:solidFill>
                <a:latin typeface="Calibri"/>
                <a:ea typeface="Calibri"/>
                <a:cs typeface="Calibri"/>
                <a:sym typeface="Calibri"/>
              </a:defRPr>
            </a:lvl6pPr>
            <a:lvl7pPr marL="8428345" marR="0" lvl="6" indent="0" algn="l" rtl="0">
              <a:spcBef>
                <a:spcPts val="0"/>
              </a:spcBef>
              <a:buNone/>
              <a:defRPr sz="5500" b="0" i="0" u="none" strike="noStrike" cap="none">
                <a:solidFill>
                  <a:schemeClr val="dk1"/>
                </a:solidFill>
                <a:latin typeface="Calibri"/>
                <a:ea typeface="Calibri"/>
                <a:cs typeface="Calibri"/>
                <a:sym typeface="Calibri"/>
              </a:defRPr>
            </a:lvl7pPr>
            <a:lvl8pPr marL="9833069" marR="0" lvl="7" indent="0" algn="l" rtl="0">
              <a:spcBef>
                <a:spcPts val="0"/>
              </a:spcBef>
              <a:buNone/>
              <a:defRPr sz="5500" b="0" i="0" u="none" strike="noStrike" cap="none">
                <a:solidFill>
                  <a:schemeClr val="dk1"/>
                </a:solidFill>
                <a:latin typeface="Calibri"/>
                <a:ea typeface="Calibri"/>
                <a:cs typeface="Calibri"/>
                <a:sym typeface="Calibri"/>
              </a:defRPr>
            </a:lvl8pPr>
            <a:lvl9pPr marL="11237793" marR="0" lvl="8" indent="0" algn="l" rtl="0">
              <a:spcBef>
                <a:spcPts val="0"/>
              </a:spcBef>
              <a:buNone/>
              <a:defRPr sz="5500" b="0" i="0" u="none" strike="noStrike" cap="none">
                <a:solidFill>
                  <a:schemeClr val="dk1"/>
                </a:solidFill>
                <a:latin typeface="Calibri"/>
                <a:ea typeface="Calibri"/>
                <a:cs typeface="Calibri"/>
                <a:sym typeface="Calibri"/>
              </a:defRPr>
            </a:lvl9pPr>
          </a:lstStyle>
          <a:p>
            <a:endParaRPr/>
          </a:p>
        </p:txBody>
      </p:sp>
      <p:sp>
        <p:nvSpPr>
          <p:cNvPr id="26" name="Shape 26"/>
          <p:cNvSpPr txBox="1">
            <a:spLocks noGrp="1"/>
          </p:cNvSpPr>
          <p:nvPr>
            <p:ph type="sldNum" idx="12"/>
          </p:nvPr>
        </p:nvSpPr>
        <p:spPr>
          <a:xfrm>
            <a:off x="26458535" y="19526651"/>
            <a:ext cx="8429268" cy="1121662"/>
          </a:xfrm>
          <a:prstGeom prst="rect">
            <a:avLst/>
          </a:prstGeom>
          <a:noFill/>
          <a:ln>
            <a:noFill/>
          </a:ln>
        </p:spPr>
        <p:txBody>
          <a:bodyPr wrap="square" lIns="374532" tIns="187215" rIns="374532" bIns="187215" anchor="ctr" anchorCtr="0">
            <a:noAutofit/>
          </a:bodyPr>
          <a:lstStyle/>
          <a:p>
            <a:pPr algn="r">
              <a:buSzPct val="25000"/>
            </a:pPr>
            <a:fld id="{00000000-1234-1234-1234-123412341234}" type="slidenum">
              <a:rPr lang="en-US" sz="3700" smtClean="0">
                <a:solidFill>
                  <a:srgbClr val="888888"/>
                </a:solidFill>
                <a:latin typeface="Calibri"/>
                <a:ea typeface="Calibri"/>
                <a:cs typeface="Calibri"/>
                <a:sym typeface="Calibri"/>
              </a:rPr>
              <a:pPr algn="r">
                <a:buSzPct val="25000"/>
              </a:pPr>
              <a:t>‹#›</a:t>
            </a:fld>
            <a:endParaRPr lang="en-US" sz="3700">
              <a:solidFill>
                <a:srgbClr val="888888"/>
              </a:solidFill>
              <a:latin typeface="Calibri"/>
              <a:ea typeface="Calibri"/>
              <a:cs typeface="Calibri"/>
              <a:sym typeface="Calibri"/>
            </a:endParaRPr>
          </a:p>
        </p:txBody>
      </p:sp>
      <p:pic>
        <p:nvPicPr>
          <p:cNvPr id="27" name="Shape 27" descr="Transparent bulbs.png"/>
          <p:cNvPicPr preferRelativeResize="0"/>
          <p:nvPr/>
        </p:nvPicPr>
        <p:blipFill>
          <a:blip r:embed="rId2">
            <a:alphaModFix/>
          </a:blip>
          <a:stretch>
            <a:fillRect/>
          </a:stretch>
        </p:blipFill>
        <p:spPr>
          <a:xfrm>
            <a:off x="32239061" y="0"/>
            <a:ext cx="5224352" cy="437840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2556099" y="5252303"/>
            <a:ext cx="32312194" cy="8763583"/>
          </a:xfrm>
          <a:prstGeom prst="rect">
            <a:avLst/>
          </a:prstGeom>
          <a:noFill/>
          <a:ln>
            <a:noFill/>
          </a:ln>
        </p:spPr>
        <p:txBody>
          <a:bodyPr wrap="square" lIns="374532" tIns="374532" rIns="374532" bIns="374532" anchor="b" anchorCtr="0"/>
          <a:lstStyle>
            <a:lvl1pPr marL="0" marR="0" lvl="0" indent="0" algn="l" rtl="0">
              <a:lnSpc>
                <a:spcPct val="90000"/>
              </a:lnSpc>
              <a:spcBef>
                <a:spcPts val="0"/>
              </a:spcBef>
              <a:buClr>
                <a:schemeClr val="dk1"/>
              </a:buClr>
              <a:buSzPct val="100000"/>
              <a:buFont typeface="Calibri"/>
              <a:buNone/>
              <a:defRPr sz="18400" b="0" i="0" u="none" strike="noStrike" cap="none">
                <a:solidFill>
                  <a:schemeClr val="dk1"/>
                </a:solidFill>
                <a:latin typeface="Calibri"/>
                <a:ea typeface="Calibri"/>
                <a:cs typeface="Calibri"/>
                <a:sym typeface="Calibri"/>
              </a:defRPr>
            </a:lvl1pPr>
            <a:lvl2pPr lvl="1" indent="0">
              <a:spcBef>
                <a:spcPts val="0"/>
              </a:spcBef>
              <a:buNone/>
              <a:defRPr sz="7400"/>
            </a:lvl2pPr>
            <a:lvl3pPr lvl="2" indent="0">
              <a:spcBef>
                <a:spcPts val="0"/>
              </a:spcBef>
              <a:buNone/>
              <a:defRPr sz="7400"/>
            </a:lvl3pPr>
            <a:lvl4pPr lvl="3" indent="0">
              <a:spcBef>
                <a:spcPts val="0"/>
              </a:spcBef>
              <a:buNone/>
              <a:defRPr sz="7400"/>
            </a:lvl4pPr>
            <a:lvl5pPr lvl="4" indent="0">
              <a:spcBef>
                <a:spcPts val="0"/>
              </a:spcBef>
              <a:buNone/>
              <a:defRPr sz="7400"/>
            </a:lvl5pPr>
            <a:lvl6pPr lvl="5" indent="0">
              <a:spcBef>
                <a:spcPts val="0"/>
              </a:spcBef>
              <a:buNone/>
              <a:defRPr sz="7400"/>
            </a:lvl6pPr>
            <a:lvl7pPr lvl="6" indent="0">
              <a:spcBef>
                <a:spcPts val="0"/>
              </a:spcBef>
              <a:buNone/>
              <a:defRPr sz="7400"/>
            </a:lvl7pPr>
            <a:lvl8pPr lvl="7" indent="0">
              <a:spcBef>
                <a:spcPts val="0"/>
              </a:spcBef>
              <a:buNone/>
              <a:defRPr sz="7400"/>
            </a:lvl8pPr>
            <a:lvl9pPr lvl="8" indent="0">
              <a:spcBef>
                <a:spcPts val="0"/>
              </a:spcBef>
              <a:buNone/>
              <a:defRPr sz="7400"/>
            </a:lvl9pPr>
          </a:lstStyle>
          <a:p>
            <a:endParaRPr/>
          </a:p>
        </p:txBody>
      </p:sp>
      <p:sp>
        <p:nvSpPr>
          <p:cNvPr id="30" name="Shape 30"/>
          <p:cNvSpPr txBox="1">
            <a:spLocks noGrp="1"/>
          </p:cNvSpPr>
          <p:nvPr>
            <p:ph type="body" idx="1"/>
          </p:nvPr>
        </p:nvSpPr>
        <p:spPr>
          <a:xfrm>
            <a:off x="2556099" y="14098791"/>
            <a:ext cx="32312194" cy="4608560"/>
          </a:xfrm>
          <a:prstGeom prst="rect">
            <a:avLst/>
          </a:prstGeom>
          <a:noFill/>
          <a:ln>
            <a:noFill/>
          </a:ln>
        </p:spPr>
        <p:txBody>
          <a:bodyPr wrap="square" lIns="374532" tIns="374532" rIns="374532" bIns="374532" anchor="t" anchorCtr="0"/>
          <a:lstStyle>
            <a:lvl1pPr marL="0" marR="0" lvl="0" indent="0" algn="l" rtl="0">
              <a:lnSpc>
                <a:spcPct val="90000"/>
              </a:lnSpc>
              <a:spcBef>
                <a:spcPts val="3072"/>
              </a:spcBef>
              <a:buClr>
                <a:srgbClr val="888888"/>
              </a:buClr>
              <a:buSzPct val="100000"/>
              <a:buFont typeface="Arial"/>
              <a:buNone/>
              <a:defRPr sz="7400" b="0" i="0" u="none" strike="noStrike" cap="none">
                <a:solidFill>
                  <a:srgbClr val="888888"/>
                </a:solidFill>
                <a:latin typeface="Calibri"/>
                <a:ea typeface="Calibri"/>
                <a:cs typeface="Calibri"/>
                <a:sym typeface="Calibri"/>
              </a:defRPr>
            </a:lvl1pPr>
            <a:lvl2pPr marL="1404724" marR="0" lvl="1" indent="0" algn="l" rtl="0">
              <a:lnSpc>
                <a:spcPct val="90000"/>
              </a:lnSpc>
              <a:spcBef>
                <a:spcPts val="1536"/>
              </a:spcBef>
              <a:buClr>
                <a:srgbClr val="888888"/>
              </a:buClr>
              <a:buSzPct val="100000"/>
              <a:buFont typeface="Arial"/>
              <a:buNone/>
              <a:defRPr sz="6100" b="0" i="0" u="none" strike="noStrike" cap="none">
                <a:solidFill>
                  <a:srgbClr val="888888"/>
                </a:solidFill>
                <a:latin typeface="Calibri"/>
                <a:ea typeface="Calibri"/>
                <a:cs typeface="Calibri"/>
                <a:sym typeface="Calibri"/>
              </a:defRPr>
            </a:lvl2pPr>
            <a:lvl3pPr marL="2809448" marR="0" lvl="2" indent="0" algn="l" rtl="0">
              <a:lnSpc>
                <a:spcPct val="90000"/>
              </a:lnSpc>
              <a:spcBef>
                <a:spcPts val="1536"/>
              </a:spcBef>
              <a:buClr>
                <a:srgbClr val="888888"/>
              </a:buClr>
              <a:buSzPct val="96428"/>
              <a:buFont typeface="Arial"/>
              <a:buNone/>
              <a:defRPr sz="5500" b="0" i="0" u="none" strike="noStrike" cap="none">
                <a:solidFill>
                  <a:srgbClr val="888888"/>
                </a:solidFill>
                <a:latin typeface="Calibri"/>
                <a:ea typeface="Calibri"/>
                <a:cs typeface="Calibri"/>
                <a:sym typeface="Calibri"/>
              </a:defRPr>
            </a:lvl3pPr>
            <a:lvl4pPr marL="4214172" marR="0" lvl="3" indent="0" algn="l" rtl="0">
              <a:lnSpc>
                <a:spcPct val="90000"/>
              </a:lnSpc>
              <a:spcBef>
                <a:spcPts val="1536"/>
              </a:spcBef>
              <a:buClr>
                <a:srgbClr val="888888"/>
              </a:buClr>
              <a:buSzPct val="100000"/>
              <a:buFont typeface="Arial"/>
              <a:buNone/>
              <a:defRPr sz="4900" b="0" i="0" u="none" strike="noStrike" cap="none">
                <a:solidFill>
                  <a:srgbClr val="888888"/>
                </a:solidFill>
                <a:latin typeface="Calibri"/>
                <a:ea typeface="Calibri"/>
                <a:cs typeface="Calibri"/>
                <a:sym typeface="Calibri"/>
              </a:defRPr>
            </a:lvl4pPr>
            <a:lvl5pPr marL="5618897" marR="0" lvl="4" indent="0" algn="l" rtl="0">
              <a:lnSpc>
                <a:spcPct val="90000"/>
              </a:lnSpc>
              <a:spcBef>
                <a:spcPts val="1536"/>
              </a:spcBef>
              <a:buClr>
                <a:srgbClr val="888888"/>
              </a:buClr>
              <a:buSzPct val="100000"/>
              <a:buFont typeface="Arial"/>
              <a:buNone/>
              <a:defRPr sz="4900" b="0" i="0" u="none" strike="noStrike" cap="none">
                <a:solidFill>
                  <a:srgbClr val="888888"/>
                </a:solidFill>
                <a:latin typeface="Calibri"/>
                <a:ea typeface="Calibri"/>
                <a:cs typeface="Calibri"/>
                <a:sym typeface="Calibri"/>
              </a:defRPr>
            </a:lvl5pPr>
            <a:lvl6pPr marL="7023621" marR="0" lvl="5" indent="0" algn="l" rtl="0">
              <a:lnSpc>
                <a:spcPct val="90000"/>
              </a:lnSpc>
              <a:spcBef>
                <a:spcPts val="1536"/>
              </a:spcBef>
              <a:buClr>
                <a:srgbClr val="888888"/>
              </a:buClr>
              <a:buSzPct val="100000"/>
              <a:buFont typeface="Arial"/>
              <a:buNone/>
              <a:defRPr sz="4900" b="0" i="0" u="none" strike="noStrike" cap="none">
                <a:solidFill>
                  <a:srgbClr val="888888"/>
                </a:solidFill>
                <a:latin typeface="Calibri"/>
                <a:ea typeface="Calibri"/>
                <a:cs typeface="Calibri"/>
                <a:sym typeface="Calibri"/>
              </a:defRPr>
            </a:lvl6pPr>
            <a:lvl7pPr marL="8428345" marR="0" lvl="6" indent="0" algn="l" rtl="0">
              <a:lnSpc>
                <a:spcPct val="90000"/>
              </a:lnSpc>
              <a:spcBef>
                <a:spcPts val="1536"/>
              </a:spcBef>
              <a:buClr>
                <a:srgbClr val="888888"/>
              </a:buClr>
              <a:buSzPct val="100000"/>
              <a:buFont typeface="Arial"/>
              <a:buNone/>
              <a:defRPr sz="4900" b="0" i="0" u="none" strike="noStrike" cap="none">
                <a:solidFill>
                  <a:srgbClr val="888888"/>
                </a:solidFill>
                <a:latin typeface="Calibri"/>
                <a:ea typeface="Calibri"/>
                <a:cs typeface="Calibri"/>
                <a:sym typeface="Calibri"/>
              </a:defRPr>
            </a:lvl7pPr>
            <a:lvl8pPr marL="9833069" marR="0" lvl="7" indent="0" algn="l" rtl="0">
              <a:lnSpc>
                <a:spcPct val="90000"/>
              </a:lnSpc>
              <a:spcBef>
                <a:spcPts val="1536"/>
              </a:spcBef>
              <a:buClr>
                <a:srgbClr val="888888"/>
              </a:buClr>
              <a:buSzPct val="100000"/>
              <a:buFont typeface="Arial"/>
              <a:buNone/>
              <a:defRPr sz="4900" b="0" i="0" u="none" strike="noStrike" cap="none">
                <a:solidFill>
                  <a:srgbClr val="888888"/>
                </a:solidFill>
                <a:latin typeface="Calibri"/>
                <a:ea typeface="Calibri"/>
                <a:cs typeface="Calibri"/>
                <a:sym typeface="Calibri"/>
              </a:defRPr>
            </a:lvl8pPr>
            <a:lvl9pPr marL="11237793" marR="0" lvl="8" indent="0" algn="l" rtl="0">
              <a:lnSpc>
                <a:spcPct val="90000"/>
              </a:lnSpc>
              <a:spcBef>
                <a:spcPts val="1536"/>
              </a:spcBef>
              <a:buClr>
                <a:srgbClr val="888888"/>
              </a:buClr>
              <a:buSzPct val="100000"/>
              <a:buFont typeface="Arial"/>
              <a:buNone/>
              <a:defRPr sz="4900" b="0" i="0" u="none" strike="noStrike" cap="none">
                <a:solidFill>
                  <a:srgbClr val="888888"/>
                </a:solidFill>
                <a:latin typeface="Calibri"/>
                <a:ea typeface="Calibri"/>
                <a:cs typeface="Calibri"/>
                <a:sym typeface="Calibri"/>
              </a:defRPr>
            </a:lvl9pPr>
          </a:lstStyle>
          <a:p>
            <a:endParaRPr/>
          </a:p>
        </p:txBody>
      </p:sp>
      <p:sp>
        <p:nvSpPr>
          <p:cNvPr id="31" name="Shape 31"/>
          <p:cNvSpPr txBox="1">
            <a:spLocks noGrp="1"/>
          </p:cNvSpPr>
          <p:nvPr>
            <p:ph type="dt" idx="10"/>
          </p:nvPr>
        </p:nvSpPr>
        <p:spPr>
          <a:xfrm>
            <a:off x="2575610" y="19526651"/>
            <a:ext cx="8429268" cy="1121662"/>
          </a:xfrm>
          <a:prstGeom prst="rect">
            <a:avLst/>
          </a:prstGeom>
          <a:noFill/>
          <a:ln>
            <a:noFill/>
          </a:ln>
        </p:spPr>
        <p:txBody>
          <a:bodyPr wrap="square" lIns="374532" tIns="374532" rIns="374532" bIns="374532" anchor="ctr" anchorCtr="0"/>
          <a:lstStyle>
            <a:lvl1pPr marL="0" marR="0" lvl="0" indent="0" algn="l" rtl="0">
              <a:spcBef>
                <a:spcPts val="0"/>
              </a:spcBef>
              <a:buNone/>
              <a:defRPr sz="3700" b="0" i="0" u="none" strike="noStrike" cap="none">
                <a:solidFill>
                  <a:srgbClr val="888888"/>
                </a:solidFill>
                <a:latin typeface="Calibri"/>
                <a:ea typeface="Calibri"/>
                <a:cs typeface="Calibri"/>
                <a:sym typeface="Calibri"/>
              </a:defRPr>
            </a:lvl1pPr>
            <a:lvl2pPr marL="1404724" marR="0" lvl="1" indent="0" algn="l" rtl="0">
              <a:spcBef>
                <a:spcPts val="0"/>
              </a:spcBef>
              <a:buNone/>
              <a:defRPr sz="5500" b="0" i="0" u="none" strike="noStrike" cap="none">
                <a:solidFill>
                  <a:schemeClr val="dk1"/>
                </a:solidFill>
                <a:latin typeface="Calibri"/>
                <a:ea typeface="Calibri"/>
                <a:cs typeface="Calibri"/>
                <a:sym typeface="Calibri"/>
              </a:defRPr>
            </a:lvl2pPr>
            <a:lvl3pPr marL="2809448" marR="0" lvl="2" indent="0" algn="l" rtl="0">
              <a:spcBef>
                <a:spcPts val="0"/>
              </a:spcBef>
              <a:buNone/>
              <a:defRPr sz="5500" b="0" i="0" u="none" strike="noStrike" cap="none">
                <a:solidFill>
                  <a:schemeClr val="dk1"/>
                </a:solidFill>
                <a:latin typeface="Calibri"/>
                <a:ea typeface="Calibri"/>
                <a:cs typeface="Calibri"/>
                <a:sym typeface="Calibri"/>
              </a:defRPr>
            </a:lvl3pPr>
            <a:lvl4pPr marL="4214172" marR="0" lvl="3" indent="0" algn="l" rtl="0">
              <a:spcBef>
                <a:spcPts val="0"/>
              </a:spcBef>
              <a:buNone/>
              <a:defRPr sz="5500" b="0" i="0" u="none" strike="noStrike" cap="none">
                <a:solidFill>
                  <a:schemeClr val="dk1"/>
                </a:solidFill>
                <a:latin typeface="Calibri"/>
                <a:ea typeface="Calibri"/>
                <a:cs typeface="Calibri"/>
                <a:sym typeface="Calibri"/>
              </a:defRPr>
            </a:lvl4pPr>
            <a:lvl5pPr marL="5618897" marR="0" lvl="4" indent="0" algn="l" rtl="0">
              <a:spcBef>
                <a:spcPts val="0"/>
              </a:spcBef>
              <a:buNone/>
              <a:defRPr sz="5500" b="0" i="0" u="none" strike="noStrike" cap="none">
                <a:solidFill>
                  <a:schemeClr val="dk1"/>
                </a:solidFill>
                <a:latin typeface="Calibri"/>
                <a:ea typeface="Calibri"/>
                <a:cs typeface="Calibri"/>
                <a:sym typeface="Calibri"/>
              </a:defRPr>
            </a:lvl5pPr>
            <a:lvl6pPr marL="7023621" marR="0" lvl="5" indent="0" algn="l" rtl="0">
              <a:spcBef>
                <a:spcPts val="0"/>
              </a:spcBef>
              <a:buNone/>
              <a:defRPr sz="5500" b="0" i="0" u="none" strike="noStrike" cap="none">
                <a:solidFill>
                  <a:schemeClr val="dk1"/>
                </a:solidFill>
                <a:latin typeface="Calibri"/>
                <a:ea typeface="Calibri"/>
                <a:cs typeface="Calibri"/>
                <a:sym typeface="Calibri"/>
              </a:defRPr>
            </a:lvl6pPr>
            <a:lvl7pPr marL="8428345" marR="0" lvl="6" indent="0" algn="l" rtl="0">
              <a:spcBef>
                <a:spcPts val="0"/>
              </a:spcBef>
              <a:buNone/>
              <a:defRPr sz="5500" b="0" i="0" u="none" strike="noStrike" cap="none">
                <a:solidFill>
                  <a:schemeClr val="dk1"/>
                </a:solidFill>
                <a:latin typeface="Calibri"/>
                <a:ea typeface="Calibri"/>
                <a:cs typeface="Calibri"/>
                <a:sym typeface="Calibri"/>
              </a:defRPr>
            </a:lvl7pPr>
            <a:lvl8pPr marL="9833069" marR="0" lvl="7" indent="0" algn="l" rtl="0">
              <a:spcBef>
                <a:spcPts val="0"/>
              </a:spcBef>
              <a:buNone/>
              <a:defRPr sz="5500" b="0" i="0" u="none" strike="noStrike" cap="none">
                <a:solidFill>
                  <a:schemeClr val="dk1"/>
                </a:solidFill>
                <a:latin typeface="Calibri"/>
                <a:ea typeface="Calibri"/>
                <a:cs typeface="Calibri"/>
                <a:sym typeface="Calibri"/>
              </a:defRPr>
            </a:lvl8pPr>
            <a:lvl9pPr marL="11237793" marR="0" lvl="8" indent="0" algn="l" rtl="0">
              <a:spcBef>
                <a:spcPts val="0"/>
              </a:spcBef>
              <a:buNone/>
              <a:defRPr sz="5500" b="0" i="0" u="none" strike="noStrike" cap="none">
                <a:solidFill>
                  <a:schemeClr val="dk1"/>
                </a:solidFill>
                <a:latin typeface="Calibri"/>
                <a:ea typeface="Calibri"/>
                <a:cs typeface="Calibri"/>
                <a:sym typeface="Calibri"/>
              </a:defRPr>
            </a:lvl9pPr>
          </a:lstStyle>
          <a:p>
            <a:endParaRPr/>
          </a:p>
        </p:txBody>
      </p:sp>
      <p:sp>
        <p:nvSpPr>
          <p:cNvPr id="32" name="Shape 32"/>
          <p:cNvSpPr txBox="1">
            <a:spLocks noGrp="1"/>
          </p:cNvSpPr>
          <p:nvPr>
            <p:ph type="ftr" idx="11"/>
          </p:nvPr>
        </p:nvSpPr>
        <p:spPr>
          <a:xfrm>
            <a:off x="12409756" y="19526651"/>
            <a:ext cx="12643902" cy="1121662"/>
          </a:xfrm>
          <a:prstGeom prst="rect">
            <a:avLst/>
          </a:prstGeom>
          <a:noFill/>
          <a:ln>
            <a:noFill/>
          </a:ln>
        </p:spPr>
        <p:txBody>
          <a:bodyPr wrap="square" lIns="374532" tIns="374532" rIns="374532" bIns="374532" anchor="ctr" anchorCtr="0"/>
          <a:lstStyle>
            <a:lvl1pPr marL="0" marR="0" lvl="0" indent="0" algn="ctr" rtl="0">
              <a:spcBef>
                <a:spcPts val="0"/>
              </a:spcBef>
              <a:buNone/>
              <a:defRPr sz="3700" b="0" i="0" u="none" strike="noStrike" cap="none">
                <a:solidFill>
                  <a:srgbClr val="888888"/>
                </a:solidFill>
                <a:latin typeface="Calibri"/>
                <a:ea typeface="Calibri"/>
                <a:cs typeface="Calibri"/>
                <a:sym typeface="Calibri"/>
              </a:defRPr>
            </a:lvl1pPr>
            <a:lvl2pPr marL="1404724" marR="0" lvl="1" indent="0" algn="l" rtl="0">
              <a:spcBef>
                <a:spcPts val="0"/>
              </a:spcBef>
              <a:buNone/>
              <a:defRPr sz="5500" b="0" i="0" u="none" strike="noStrike" cap="none">
                <a:solidFill>
                  <a:schemeClr val="dk1"/>
                </a:solidFill>
                <a:latin typeface="Calibri"/>
                <a:ea typeface="Calibri"/>
                <a:cs typeface="Calibri"/>
                <a:sym typeface="Calibri"/>
              </a:defRPr>
            </a:lvl2pPr>
            <a:lvl3pPr marL="2809448" marR="0" lvl="2" indent="0" algn="l" rtl="0">
              <a:spcBef>
                <a:spcPts val="0"/>
              </a:spcBef>
              <a:buNone/>
              <a:defRPr sz="5500" b="0" i="0" u="none" strike="noStrike" cap="none">
                <a:solidFill>
                  <a:schemeClr val="dk1"/>
                </a:solidFill>
                <a:latin typeface="Calibri"/>
                <a:ea typeface="Calibri"/>
                <a:cs typeface="Calibri"/>
                <a:sym typeface="Calibri"/>
              </a:defRPr>
            </a:lvl3pPr>
            <a:lvl4pPr marL="4214172" marR="0" lvl="3" indent="0" algn="l" rtl="0">
              <a:spcBef>
                <a:spcPts val="0"/>
              </a:spcBef>
              <a:buNone/>
              <a:defRPr sz="5500" b="0" i="0" u="none" strike="noStrike" cap="none">
                <a:solidFill>
                  <a:schemeClr val="dk1"/>
                </a:solidFill>
                <a:latin typeface="Calibri"/>
                <a:ea typeface="Calibri"/>
                <a:cs typeface="Calibri"/>
                <a:sym typeface="Calibri"/>
              </a:defRPr>
            </a:lvl4pPr>
            <a:lvl5pPr marL="5618897" marR="0" lvl="4" indent="0" algn="l" rtl="0">
              <a:spcBef>
                <a:spcPts val="0"/>
              </a:spcBef>
              <a:buNone/>
              <a:defRPr sz="5500" b="0" i="0" u="none" strike="noStrike" cap="none">
                <a:solidFill>
                  <a:schemeClr val="dk1"/>
                </a:solidFill>
                <a:latin typeface="Calibri"/>
                <a:ea typeface="Calibri"/>
                <a:cs typeface="Calibri"/>
                <a:sym typeface="Calibri"/>
              </a:defRPr>
            </a:lvl5pPr>
            <a:lvl6pPr marL="7023621" marR="0" lvl="5" indent="0" algn="l" rtl="0">
              <a:spcBef>
                <a:spcPts val="0"/>
              </a:spcBef>
              <a:buNone/>
              <a:defRPr sz="5500" b="0" i="0" u="none" strike="noStrike" cap="none">
                <a:solidFill>
                  <a:schemeClr val="dk1"/>
                </a:solidFill>
                <a:latin typeface="Calibri"/>
                <a:ea typeface="Calibri"/>
                <a:cs typeface="Calibri"/>
                <a:sym typeface="Calibri"/>
              </a:defRPr>
            </a:lvl6pPr>
            <a:lvl7pPr marL="8428345" marR="0" lvl="6" indent="0" algn="l" rtl="0">
              <a:spcBef>
                <a:spcPts val="0"/>
              </a:spcBef>
              <a:buNone/>
              <a:defRPr sz="5500" b="0" i="0" u="none" strike="noStrike" cap="none">
                <a:solidFill>
                  <a:schemeClr val="dk1"/>
                </a:solidFill>
                <a:latin typeface="Calibri"/>
                <a:ea typeface="Calibri"/>
                <a:cs typeface="Calibri"/>
                <a:sym typeface="Calibri"/>
              </a:defRPr>
            </a:lvl7pPr>
            <a:lvl8pPr marL="9833069" marR="0" lvl="7" indent="0" algn="l" rtl="0">
              <a:spcBef>
                <a:spcPts val="0"/>
              </a:spcBef>
              <a:buNone/>
              <a:defRPr sz="5500" b="0" i="0" u="none" strike="noStrike" cap="none">
                <a:solidFill>
                  <a:schemeClr val="dk1"/>
                </a:solidFill>
                <a:latin typeface="Calibri"/>
                <a:ea typeface="Calibri"/>
                <a:cs typeface="Calibri"/>
                <a:sym typeface="Calibri"/>
              </a:defRPr>
            </a:lvl8pPr>
            <a:lvl9pPr marL="11237793" marR="0" lvl="8" indent="0" algn="l" rtl="0">
              <a:spcBef>
                <a:spcPts val="0"/>
              </a:spcBef>
              <a:buNone/>
              <a:defRPr sz="5500" b="0" i="0" u="none" strike="noStrike" cap="none">
                <a:solidFill>
                  <a:schemeClr val="dk1"/>
                </a:solidFill>
                <a:latin typeface="Calibri"/>
                <a:ea typeface="Calibri"/>
                <a:cs typeface="Calibri"/>
                <a:sym typeface="Calibri"/>
              </a:defRPr>
            </a:lvl9pPr>
          </a:lstStyle>
          <a:p>
            <a:endParaRPr/>
          </a:p>
        </p:txBody>
      </p:sp>
      <p:sp>
        <p:nvSpPr>
          <p:cNvPr id="33" name="Shape 33"/>
          <p:cNvSpPr txBox="1">
            <a:spLocks noGrp="1"/>
          </p:cNvSpPr>
          <p:nvPr>
            <p:ph type="sldNum" idx="12"/>
          </p:nvPr>
        </p:nvSpPr>
        <p:spPr>
          <a:xfrm>
            <a:off x="26458535" y="19526651"/>
            <a:ext cx="8429268" cy="1121662"/>
          </a:xfrm>
          <a:prstGeom prst="rect">
            <a:avLst/>
          </a:prstGeom>
          <a:noFill/>
          <a:ln>
            <a:noFill/>
          </a:ln>
        </p:spPr>
        <p:txBody>
          <a:bodyPr wrap="square" lIns="374532" tIns="187215" rIns="374532" bIns="187215" anchor="ctr" anchorCtr="0">
            <a:noAutofit/>
          </a:bodyPr>
          <a:lstStyle/>
          <a:p>
            <a:pPr algn="r">
              <a:buSzPct val="25000"/>
            </a:pPr>
            <a:fld id="{00000000-1234-1234-1234-123412341234}" type="slidenum">
              <a:rPr lang="en-US" sz="3700" smtClean="0">
                <a:solidFill>
                  <a:srgbClr val="888888"/>
                </a:solidFill>
                <a:latin typeface="Calibri"/>
                <a:ea typeface="Calibri"/>
                <a:cs typeface="Calibri"/>
                <a:sym typeface="Calibri"/>
              </a:rPr>
              <a:pPr algn="r">
                <a:buSzPct val="25000"/>
              </a:pPr>
              <a:t>‹#›</a:t>
            </a:fld>
            <a:endParaRPr lang="en-US" sz="3700">
              <a:solidFill>
                <a:srgbClr val="888888"/>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34"/>
        <p:cNvGrpSpPr/>
        <p:nvPr/>
      </p:nvGrpSpPr>
      <p:grpSpPr>
        <a:xfrm>
          <a:off x="0" y="0"/>
          <a:ext cx="0" cy="0"/>
          <a:chOff x="0" y="0"/>
          <a:chExt cx="0" cy="0"/>
        </a:xfrm>
      </p:grpSpPr>
      <p:sp>
        <p:nvSpPr>
          <p:cNvPr id="35" name="Shape 35"/>
          <p:cNvSpPr txBox="1">
            <a:spLocks noGrp="1"/>
          </p:cNvSpPr>
          <p:nvPr>
            <p:ph type="title"/>
          </p:nvPr>
        </p:nvSpPr>
        <p:spPr>
          <a:xfrm>
            <a:off x="2575610" y="1121662"/>
            <a:ext cx="32312194" cy="4072116"/>
          </a:xfrm>
          <a:prstGeom prst="rect">
            <a:avLst/>
          </a:prstGeom>
          <a:noFill/>
          <a:ln>
            <a:noFill/>
          </a:ln>
        </p:spPr>
        <p:txBody>
          <a:bodyPr wrap="square" lIns="374532" tIns="374532" rIns="374532" bIns="374532" anchor="ctr" anchorCtr="0"/>
          <a:lstStyle>
            <a:lvl1pPr marL="0" marR="0" lvl="0" indent="0" algn="l" rtl="0">
              <a:lnSpc>
                <a:spcPct val="90000"/>
              </a:lnSpc>
              <a:spcBef>
                <a:spcPts val="0"/>
              </a:spcBef>
              <a:buClr>
                <a:schemeClr val="dk1"/>
              </a:buClr>
              <a:buSzPct val="100000"/>
              <a:buFont typeface="Calibri"/>
              <a:buNone/>
              <a:defRPr sz="13500" b="0" i="0" u="none" strike="noStrike" cap="none">
                <a:solidFill>
                  <a:schemeClr val="dk1"/>
                </a:solidFill>
                <a:latin typeface="Calibri"/>
                <a:ea typeface="Calibri"/>
                <a:cs typeface="Calibri"/>
                <a:sym typeface="Calibri"/>
              </a:defRPr>
            </a:lvl1pPr>
            <a:lvl2pPr lvl="1" indent="0">
              <a:spcBef>
                <a:spcPts val="0"/>
              </a:spcBef>
              <a:buNone/>
              <a:defRPr sz="7400"/>
            </a:lvl2pPr>
            <a:lvl3pPr lvl="2" indent="0">
              <a:spcBef>
                <a:spcPts val="0"/>
              </a:spcBef>
              <a:buNone/>
              <a:defRPr sz="7400"/>
            </a:lvl3pPr>
            <a:lvl4pPr lvl="3" indent="0">
              <a:spcBef>
                <a:spcPts val="0"/>
              </a:spcBef>
              <a:buNone/>
              <a:defRPr sz="7400"/>
            </a:lvl4pPr>
            <a:lvl5pPr lvl="4" indent="0">
              <a:spcBef>
                <a:spcPts val="0"/>
              </a:spcBef>
              <a:buNone/>
              <a:defRPr sz="7400"/>
            </a:lvl5pPr>
            <a:lvl6pPr lvl="5" indent="0">
              <a:spcBef>
                <a:spcPts val="0"/>
              </a:spcBef>
              <a:buNone/>
              <a:defRPr sz="7400"/>
            </a:lvl6pPr>
            <a:lvl7pPr lvl="6" indent="0">
              <a:spcBef>
                <a:spcPts val="0"/>
              </a:spcBef>
              <a:buNone/>
              <a:defRPr sz="7400"/>
            </a:lvl7pPr>
            <a:lvl8pPr lvl="7" indent="0">
              <a:spcBef>
                <a:spcPts val="0"/>
              </a:spcBef>
              <a:buNone/>
              <a:defRPr sz="7400"/>
            </a:lvl8pPr>
            <a:lvl9pPr lvl="8" indent="0">
              <a:spcBef>
                <a:spcPts val="0"/>
              </a:spcBef>
              <a:buNone/>
              <a:defRPr sz="7400"/>
            </a:lvl9pPr>
          </a:lstStyle>
          <a:p>
            <a:endParaRPr/>
          </a:p>
        </p:txBody>
      </p:sp>
      <p:sp>
        <p:nvSpPr>
          <p:cNvPr id="36" name="Shape 36"/>
          <p:cNvSpPr txBox="1">
            <a:spLocks noGrp="1"/>
          </p:cNvSpPr>
          <p:nvPr>
            <p:ph type="body" idx="1"/>
          </p:nvPr>
        </p:nvSpPr>
        <p:spPr>
          <a:xfrm>
            <a:off x="2575609" y="5608304"/>
            <a:ext cx="15921951" cy="13367272"/>
          </a:xfrm>
          <a:prstGeom prst="rect">
            <a:avLst/>
          </a:prstGeom>
          <a:noFill/>
          <a:ln>
            <a:noFill/>
          </a:ln>
        </p:spPr>
        <p:txBody>
          <a:bodyPr wrap="square" lIns="374532" tIns="374532" rIns="374532" bIns="374532" anchor="t" anchorCtr="0"/>
          <a:lstStyle>
            <a:lvl1pPr marL="702362" marR="0" lvl="0" indent="-156080" algn="l" rtl="0">
              <a:lnSpc>
                <a:spcPct val="90000"/>
              </a:lnSpc>
              <a:spcBef>
                <a:spcPts val="3072"/>
              </a:spcBef>
              <a:buClr>
                <a:schemeClr val="dk1"/>
              </a:buClr>
              <a:buSzPct val="100000"/>
              <a:buFont typeface="Arial"/>
              <a:buChar char="•"/>
              <a:defRPr sz="8600" b="0" i="0" u="none" strike="noStrike" cap="none">
                <a:solidFill>
                  <a:schemeClr val="dk1"/>
                </a:solidFill>
                <a:latin typeface="Calibri"/>
                <a:ea typeface="Calibri"/>
                <a:cs typeface="Calibri"/>
                <a:sym typeface="Calibri"/>
              </a:defRPr>
            </a:lvl1pPr>
            <a:lvl2pPr marL="2107086" marR="0" lvl="1" indent="-234121" algn="l" rtl="0">
              <a:lnSpc>
                <a:spcPct val="90000"/>
              </a:lnSpc>
              <a:spcBef>
                <a:spcPts val="1536"/>
              </a:spcBef>
              <a:buClr>
                <a:schemeClr val="dk1"/>
              </a:buClr>
              <a:buSzPct val="100000"/>
              <a:buFont typeface="Arial"/>
              <a:buChar char="•"/>
              <a:defRPr sz="7400" b="0" i="0" u="none" strike="noStrike" cap="none">
                <a:solidFill>
                  <a:schemeClr val="dk1"/>
                </a:solidFill>
                <a:latin typeface="Calibri"/>
                <a:ea typeface="Calibri"/>
                <a:cs typeface="Calibri"/>
                <a:sym typeface="Calibri"/>
              </a:defRPr>
            </a:lvl2pPr>
            <a:lvl3pPr marL="3511810" marR="0" lvl="2" indent="-312161" algn="l" rtl="0">
              <a:lnSpc>
                <a:spcPct val="90000"/>
              </a:lnSpc>
              <a:spcBef>
                <a:spcPts val="1536"/>
              </a:spcBef>
              <a:buClr>
                <a:schemeClr val="dk1"/>
              </a:buClr>
              <a:buSzPct val="100000"/>
              <a:buFont typeface="Arial"/>
              <a:buChar char="•"/>
              <a:defRPr sz="6100" b="0" i="0" u="none" strike="noStrike" cap="none">
                <a:solidFill>
                  <a:schemeClr val="dk1"/>
                </a:solidFill>
                <a:latin typeface="Calibri"/>
                <a:ea typeface="Calibri"/>
                <a:cs typeface="Calibri"/>
                <a:sym typeface="Calibri"/>
              </a:defRPr>
            </a:lvl3pPr>
            <a:lvl4pPr marL="4916534" marR="0" lvl="3" indent="-351181" algn="l" rtl="0">
              <a:lnSpc>
                <a:spcPct val="90000"/>
              </a:lnSpc>
              <a:spcBef>
                <a:spcPts val="1536"/>
              </a:spcBef>
              <a:buClr>
                <a:schemeClr val="dk1"/>
              </a:buClr>
              <a:buSzPct val="96428"/>
              <a:buFont typeface="Arial"/>
              <a:buChar char="•"/>
              <a:defRPr sz="5500" b="0" i="0" u="none" strike="noStrike" cap="none">
                <a:solidFill>
                  <a:schemeClr val="dk1"/>
                </a:solidFill>
                <a:latin typeface="Calibri"/>
                <a:ea typeface="Calibri"/>
                <a:cs typeface="Calibri"/>
                <a:sym typeface="Calibri"/>
              </a:defRPr>
            </a:lvl4pPr>
            <a:lvl5pPr marL="6321259" marR="0" lvl="4" indent="-351181" algn="l" rtl="0">
              <a:lnSpc>
                <a:spcPct val="90000"/>
              </a:lnSpc>
              <a:spcBef>
                <a:spcPts val="1536"/>
              </a:spcBef>
              <a:buClr>
                <a:schemeClr val="dk1"/>
              </a:buClr>
              <a:buSzPct val="96428"/>
              <a:buFont typeface="Arial"/>
              <a:buChar char="•"/>
              <a:defRPr sz="5500" b="0" i="0" u="none" strike="noStrike" cap="none">
                <a:solidFill>
                  <a:schemeClr val="dk1"/>
                </a:solidFill>
                <a:latin typeface="Calibri"/>
                <a:ea typeface="Calibri"/>
                <a:cs typeface="Calibri"/>
                <a:sym typeface="Calibri"/>
              </a:defRPr>
            </a:lvl5pPr>
            <a:lvl6pPr marL="7725983" marR="0" lvl="5" indent="-351181" algn="l" rtl="0">
              <a:lnSpc>
                <a:spcPct val="90000"/>
              </a:lnSpc>
              <a:spcBef>
                <a:spcPts val="1536"/>
              </a:spcBef>
              <a:buClr>
                <a:schemeClr val="dk1"/>
              </a:buClr>
              <a:buSzPct val="96428"/>
              <a:buFont typeface="Arial"/>
              <a:buChar char="•"/>
              <a:defRPr sz="5500" b="0" i="0" u="none" strike="noStrike" cap="none">
                <a:solidFill>
                  <a:schemeClr val="dk1"/>
                </a:solidFill>
                <a:latin typeface="Calibri"/>
                <a:ea typeface="Calibri"/>
                <a:cs typeface="Calibri"/>
                <a:sym typeface="Calibri"/>
              </a:defRPr>
            </a:lvl6pPr>
            <a:lvl7pPr marL="9130707" marR="0" lvl="6" indent="-351181" algn="l" rtl="0">
              <a:lnSpc>
                <a:spcPct val="90000"/>
              </a:lnSpc>
              <a:spcBef>
                <a:spcPts val="1536"/>
              </a:spcBef>
              <a:buClr>
                <a:schemeClr val="dk1"/>
              </a:buClr>
              <a:buSzPct val="96428"/>
              <a:buFont typeface="Arial"/>
              <a:buChar char="•"/>
              <a:defRPr sz="5500" b="0" i="0" u="none" strike="noStrike" cap="none">
                <a:solidFill>
                  <a:schemeClr val="dk1"/>
                </a:solidFill>
                <a:latin typeface="Calibri"/>
                <a:ea typeface="Calibri"/>
                <a:cs typeface="Calibri"/>
                <a:sym typeface="Calibri"/>
              </a:defRPr>
            </a:lvl7pPr>
            <a:lvl8pPr marL="10535431" marR="0" lvl="7" indent="-351181" algn="l" rtl="0">
              <a:lnSpc>
                <a:spcPct val="90000"/>
              </a:lnSpc>
              <a:spcBef>
                <a:spcPts val="1536"/>
              </a:spcBef>
              <a:buClr>
                <a:schemeClr val="dk1"/>
              </a:buClr>
              <a:buSzPct val="96428"/>
              <a:buFont typeface="Arial"/>
              <a:buChar char="•"/>
              <a:defRPr sz="5500" b="0" i="0" u="none" strike="noStrike" cap="none">
                <a:solidFill>
                  <a:schemeClr val="dk1"/>
                </a:solidFill>
                <a:latin typeface="Calibri"/>
                <a:ea typeface="Calibri"/>
                <a:cs typeface="Calibri"/>
                <a:sym typeface="Calibri"/>
              </a:defRPr>
            </a:lvl8pPr>
            <a:lvl9pPr marL="11940155" marR="0" lvl="8" indent="-351181" algn="l" rtl="0">
              <a:lnSpc>
                <a:spcPct val="90000"/>
              </a:lnSpc>
              <a:spcBef>
                <a:spcPts val="1536"/>
              </a:spcBef>
              <a:buClr>
                <a:schemeClr val="dk1"/>
              </a:buClr>
              <a:buSzPct val="96428"/>
              <a:buFont typeface="Arial"/>
              <a:buChar char="•"/>
              <a:defRPr sz="5500" b="0" i="0" u="none" strike="noStrike" cap="none">
                <a:solidFill>
                  <a:schemeClr val="dk1"/>
                </a:solidFill>
                <a:latin typeface="Calibri"/>
                <a:ea typeface="Calibri"/>
                <a:cs typeface="Calibri"/>
                <a:sym typeface="Calibri"/>
              </a:defRPr>
            </a:lvl9pPr>
          </a:lstStyle>
          <a:p>
            <a:endParaRPr/>
          </a:p>
        </p:txBody>
      </p:sp>
      <p:sp>
        <p:nvSpPr>
          <p:cNvPr id="37" name="Shape 37"/>
          <p:cNvSpPr txBox="1">
            <a:spLocks noGrp="1"/>
          </p:cNvSpPr>
          <p:nvPr>
            <p:ph type="body" idx="2"/>
          </p:nvPr>
        </p:nvSpPr>
        <p:spPr>
          <a:xfrm>
            <a:off x="18965853" y="5608304"/>
            <a:ext cx="15921951" cy="13367272"/>
          </a:xfrm>
          <a:prstGeom prst="rect">
            <a:avLst/>
          </a:prstGeom>
          <a:noFill/>
          <a:ln>
            <a:noFill/>
          </a:ln>
        </p:spPr>
        <p:txBody>
          <a:bodyPr wrap="square" lIns="374532" tIns="374532" rIns="374532" bIns="374532" anchor="t" anchorCtr="0"/>
          <a:lstStyle>
            <a:lvl1pPr marL="702362" marR="0" lvl="0" indent="-156080" algn="l" rtl="0">
              <a:lnSpc>
                <a:spcPct val="90000"/>
              </a:lnSpc>
              <a:spcBef>
                <a:spcPts val="3072"/>
              </a:spcBef>
              <a:buClr>
                <a:schemeClr val="dk1"/>
              </a:buClr>
              <a:buSzPct val="100000"/>
              <a:buFont typeface="Arial"/>
              <a:buChar char="•"/>
              <a:defRPr sz="8600" b="0" i="0" u="none" strike="noStrike" cap="none">
                <a:solidFill>
                  <a:schemeClr val="dk1"/>
                </a:solidFill>
                <a:latin typeface="Calibri"/>
                <a:ea typeface="Calibri"/>
                <a:cs typeface="Calibri"/>
                <a:sym typeface="Calibri"/>
              </a:defRPr>
            </a:lvl1pPr>
            <a:lvl2pPr marL="2107086" marR="0" lvl="1" indent="-234121" algn="l" rtl="0">
              <a:lnSpc>
                <a:spcPct val="90000"/>
              </a:lnSpc>
              <a:spcBef>
                <a:spcPts val="1536"/>
              </a:spcBef>
              <a:buClr>
                <a:schemeClr val="dk1"/>
              </a:buClr>
              <a:buSzPct val="100000"/>
              <a:buFont typeface="Arial"/>
              <a:buChar char="•"/>
              <a:defRPr sz="7400" b="0" i="0" u="none" strike="noStrike" cap="none">
                <a:solidFill>
                  <a:schemeClr val="dk1"/>
                </a:solidFill>
                <a:latin typeface="Calibri"/>
                <a:ea typeface="Calibri"/>
                <a:cs typeface="Calibri"/>
                <a:sym typeface="Calibri"/>
              </a:defRPr>
            </a:lvl2pPr>
            <a:lvl3pPr marL="3511810" marR="0" lvl="2" indent="-312161" algn="l" rtl="0">
              <a:lnSpc>
                <a:spcPct val="90000"/>
              </a:lnSpc>
              <a:spcBef>
                <a:spcPts val="1536"/>
              </a:spcBef>
              <a:buClr>
                <a:schemeClr val="dk1"/>
              </a:buClr>
              <a:buSzPct val="100000"/>
              <a:buFont typeface="Arial"/>
              <a:buChar char="•"/>
              <a:defRPr sz="6100" b="0" i="0" u="none" strike="noStrike" cap="none">
                <a:solidFill>
                  <a:schemeClr val="dk1"/>
                </a:solidFill>
                <a:latin typeface="Calibri"/>
                <a:ea typeface="Calibri"/>
                <a:cs typeface="Calibri"/>
                <a:sym typeface="Calibri"/>
              </a:defRPr>
            </a:lvl3pPr>
            <a:lvl4pPr marL="4916534" marR="0" lvl="3" indent="-351181" algn="l" rtl="0">
              <a:lnSpc>
                <a:spcPct val="90000"/>
              </a:lnSpc>
              <a:spcBef>
                <a:spcPts val="1536"/>
              </a:spcBef>
              <a:buClr>
                <a:schemeClr val="dk1"/>
              </a:buClr>
              <a:buSzPct val="96428"/>
              <a:buFont typeface="Arial"/>
              <a:buChar char="•"/>
              <a:defRPr sz="5500" b="0" i="0" u="none" strike="noStrike" cap="none">
                <a:solidFill>
                  <a:schemeClr val="dk1"/>
                </a:solidFill>
                <a:latin typeface="Calibri"/>
                <a:ea typeface="Calibri"/>
                <a:cs typeface="Calibri"/>
                <a:sym typeface="Calibri"/>
              </a:defRPr>
            </a:lvl4pPr>
            <a:lvl5pPr marL="6321259" marR="0" lvl="4" indent="-351181" algn="l" rtl="0">
              <a:lnSpc>
                <a:spcPct val="90000"/>
              </a:lnSpc>
              <a:spcBef>
                <a:spcPts val="1536"/>
              </a:spcBef>
              <a:buClr>
                <a:schemeClr val="dk1"/>
              </a:buClr>
              <a:buSzPct val="96428"/>
              <a:buFont typeface="Arial"/>
              <a:buChar char="•"/>
              <a:defRPr sz="5500" b="0" i="0" u="none" strike="noStrike" cap="none">
                <a:solidFill>
                  <a:schemeClr val="dk1"/>
                </a:solidFill>
                <a:latin typeface="Calibri"/>
                <a:ea typeface="Calibri"/>
                <a:cs typeface="Calibri"/>
                <a:sym typeface="Calibri"/>
              </a:defRPr>
            </a:lvl5pPr>
            <a:lvl6pPr marL="7725983" marR="0" lvl="5" indent="-351181" algn="l" rtl="0">
              <a:lnSpc>
                <a:spcPct val="90000"/>
              </a:lnSpc>
              <a:spcBef>
                <a:spcPts val="1536"/>
              </a:spcBef>
              <a:buClr>
                <a:schemeClr val="dk1"/>
              </a:buClr>
              <a:buSzPct val="96428"/>
              <a:buFont typeface="Arial"/>
              <a:buChar char="•"/>
              <a:defRPr sz="5500" b="0" i="0" u="none" strike="noStrike" cap="none">
                <a:solidFill>
                  <a:schemeClr val="dk1"/>
                </a:solidFill>
                <a:latin typeface="Calibri"/>
                <a:ea typeface="Calibri"/>
                <a:cs typeface="Calibri"/>
                <a:sym typeface="Calibri"/>
              </a:defRPr>
            </a:lvl6pPr>
            <a:lvl7pPr marL="9130707" marR="0" lvl="6" indent="-351181" algn="l" rtl="0">
              <a:lnSpc>
                <a:spcPct val="90000"/>
              </a:lnSpc>
              <a:spcBef>
                <a:spcPts val="1536"/>
              </a:spcBef>
              <a:buClr>
                <a:schemeClr val="dk1"/>
              </a:buClr>
              <a:buSzPct val="96428"/>
              <a:buFont typeface="Arial"/>
              <a:buChar char="•"/>
              <a:defRPr sz="5500" b="0" i="0" u="none" strike="noStrike" cap="none">
                <a:solidFill>
                  <a:schemeClr val="dk1"/>
                </a:solidFill>
                <a:latin typeface="Calibri"/>
                <a:ea typeface="Calibri"/>
                <a:cs typeface="Calibri"/>
                <a:sym typeface="Calibri"/>
              </a:defRPr>
            </a:lvl7pPr>
            <a:lvl8pPr marL="10535431" marR="0" lvl="7" indent="-351181" algn="l" rtl="0">
              <a:lnSpc>
                <a:spcPct val="90000"/>
              </a:lnSpc>
              <a:spcBef>
                <a:spcPts val="1536"/>
              </a:spcBef>
              <a:buClr>
                <a:schemeClr val="dk1"/>
              </a:buClr>
              <a:buSzPct val="96428"/>
              <a:buFont typeface="Arial"/>
              <a:buChar char="•"/>
              <a:defRPr sz="5500" b="0" i="0" u="none" strike="noStrike" cap="none">
                <a:solidFill>
                  <a:schemeClr val="dk1"/>
                </a:solidFill>
                <a:latin typeface="Calibri"/>
                <a:ea typeface="Calibri"/>
                <a:cs typeface="Calibri"/>
                <a:sym typeface="Calibri"/>
              </a:defRPr>
            </a:lvl8pPr>
            <a:lvl9pPr marL="11940155" marR="0" lvl="8" indent="-351181" algn="l" rtl="0">
              <a:lnSpc>
                <a:spcPct val="90000"/>
              </a:lnSpc>
              <a:spcBef>
                <a:spcPts val="1536"/>
              </a:spcBef>
              <a:buClr>
                <a:schemeClr val="dk1"/>
              </a:buClr>
              <a:buSzPct val="96428"/>
              <a:buFont typeface="Arial"/>
              <a:buChar char="•"/>
              <a:defRPr sz="5500" b="0" i="0" u="none" strike="noStrike" cap="none">
                <a:solidFill>
                  <a:schemeClr val="dk1"/>
                </a:solidFill>
                <a:latin typeface="Calibri"/>
                <a:ea typeface="Calibri"/>
                <a:cs typeface="Calibri"/>
                <a:sym typeface="Calibri"/>
              </a:defRPr>
            </a:lvl9pPr>
          </a:lstStyle>
          <a:p>
            <a:endParaRPr/>
          </a:p>
        </p:txBody>
      </p:sp>
      <p:sp>
        <p:nvSpPr>
          <p:cNvPr id="38" name="Shape 38"/>
          <p:cNvSpPr txBox="1">
            <a:spLocks noGrp="1"/>
          </p:cNvSpPr>
          <p:nvPr>
            <p:ph type="dt" idx="10"/>
          </p:nvPr>
        </p:nvSpPr>
        <p:spPr>
          <a:xfrm>
            <a:off x="2575610" y="19526651"/>
            <a:ext cx="8429268" cy="1121662"/>
          </a:xfrm>
          <a:prstGeom prst="rect">
            <a:avLst/>
          </a:prstGeom>
          <a:noFill/>
          <a:ln>
            <a:noFill/>
          </a:ln>
        </p:spPr>
        <p:txBody>
          <a:bodyPr wrap="square" lIns="374532" tIns="374532" rIns="374532" bIns="374532" anchor="ctr" anchorCtr="0"/>
          <a:lstStyle>
            <a:lvl1pPr marL="0" marR="0" lvl="0" indent="0" algn="l" rtl="0">
              <a:spcBef>
                <a:spcPts val="0"/>
              </a:spcBef>
              <a:buNone/>
              <a:defRPr sz="3700" b="0" i="0" u="none" strike="noStrike" cap="none">
                <a:solidFill>
                  <a:srgbClr val="888888"/>
                </a:solidFill>
                <a:latin typeface="Calibri"/>
                <a:ea typeface="Calibri"/>
                <a:cs typeface="Calibri"/>
                <a:sym typeface="Calibri"/>
              </a:defRPr>
            </a:lvl1pPr>
            <a:lvl2pPr marL="1404724" marR="0" lvl="1" indent="0" algn="l" rtl="0">
              <a:spcBef>
                <a:spcPts val="0"/>
              </a:spcBef>
              <a:buNone/>
              <a:defRPr sz="5500" b="0" i="0" u="none" strike="noStrike" cap="none">
                <a:solidFill>
                  <a:schemeClr val="dk1"/>
                </a:solidFill>
                <a:latin typeface="Calibri"/>
                <a:ea typeface="Calibri"/>
                <a:cs typeface="Calibri"/>
                <a:sym typeface="Calibri"/>
              </a:defRPr>
            </a:lvl2pPr>
            <a:lvl3pPr marL="2809448" marR="0" lvl="2" indent="0" algn="l" rtl="0">
              <a:spcBef>
                <a:spcPts val="0"/>
              </a:spcBef>
              <a:buNone/>
              <a:defRPr sz="5500" b="0" i="0" u="none" strike="noStrike" cap="none">
                <a:solidFill>
                  <a:schemeClr val="dk1"/>
                </a:solidFill>
                <a:latin typeface="Calibri"/>
                <a:ea typeface="Calibri"/>
                <a:cs typeface="Calibri"/>
                <a:sym typeface="Calibri"/>
              </a:defRPr>
            </a:lvl3pPr>
            <a:lvl4pPr marL="4214172" marR="0" lvl="3" indent="0" algn="l" rtl="0">
              <a:spcBef>
                <a:spcPts val="0"/>
              </a:spcBef>
              <a:buNone/>
              <a:defRPr sz="5500" b="0" i="0" u="none" strike="noStrike" cap="none">
                <a:solidFill>
                  <a:schemeClr val="dk1"/>
                </a:solidFill>
                <a:latin typeface="Calibri"/>
                <a:ea typeface="Calibri"/>
                <a:cs typeface="Calibri"/>
                <a:sym typeface="Calibri"/>
              </a:defRPr>
            </a:lvl4pPr>
            <a:lvl5pPr marL="5618897" marR="0" lvl="4" indent="0" algn="l" rtl="0">
              <a:spcBef>
                <a:spcPts val="0"/>
              </a:spcBef>
              <a:buNone/>
              <a:defRPr sz="5500" b="0" i="0" u="none" strike="noStrike" cap="none">
                <a:solidFill>
                  <a:schemeClr val="dk1"/>
                </a:solidFill>
                <a:latin typeface="Calibri"/>
                <a:ea typeface="Calibri"/>
                <a:cs typeface="Calibri"/>
                <a:sym typeface="Calibri"/>
              </a:defRPr>
            </a:lvl5pPr>
            <a:lvl6pPr marL="7023621" marR="0" lvl="5" indent="0" algn="l" rtl="0">
              <a:spcBef>
                <a:spcPts val="0"/>
              </a:spcBef>
              <a:buNone/>
              <a:defRPr sz="5500" b="0" i="0" u="none" strike="noStrike" cap="none">
                <a:solidFill>
                  <a:schemeClr val="dk1"/>
                </a:solidFill>
                <a:latin typeface="Calibri"/>
                <a:ea typeface="Calibri"/>
                <a:cs typeface="Calibri"/>
                <a:sym typeface="Calibri"/>
              </a:defRPr>
            </a:lvl6pPr>
            <a:lvl7pPr marL="8428345" marR="0" lvl="6" indent="0" algn="l" rtl="0">
              <a:spcBef>
                <a:spcPts val="0"/>
              </a:spcBef>
              <a:buNone/>
              <a:defRPr sz="5500" b="0" i="0" u="none" strike="noStrike" cap="none">
                <a:solidFill>
                  <a:schemeClr val="dk1"/>
                </a:solidFill>
                <a:latin typeface="Calibri"/>
                <a:ea typeface="Calibri"/>
                <a:cs typeface="Calibri"/>
                <a:sym typeface="Calibri"/>
              </a:defRPr>
            </a:lvl7pPr>
            <a:lvl8pPr marL="9833069" marR="0" lvl="7" indent="0" algn="l" rtl="0">
              <a:spcBef>
                <a:spcPts val="0"/>
              </a:spcBef>
              <a:buNone/>
              <a:defRPr sz="5500" b="0" i="0" u="none" strike="noStrike" cap="none">
                <a:solidFill>
                  <a:schemeClr val="dk1"/>
                </a:solidFill>
                <a:latin typeface="Calibri"/>
                <a:ea typeface="Calibri"/>
                <a:cs typeface="Calibri"/>
                <a:sym typeface="Calibri"/>
              </a:defRPr>
            </a:lvl8pPr>
            <a:lvl9pPr marL="11237793" marR="0" lvl="8" indent="0" algn="l" rtl="0">
              <a:spcBef>
                <a:spcPts val="0"/>
              </a:spcBef>
              <a:buNone/>
              <a:defRPr sz="5500" b="0" i="0" u="none" strike="noStrike" cap="none">
                <a:solidFill>
                  <a:schemeClr val="dk1"/>
                </a:solidFill>
                <a:latin typeface="Calibri"/>
                <a:ea typeface="Calibri"/>
                <a:cs typeface="Calibri"/>
                <a:sym typeface="Calibri"/>
              </a:defRPr>
            </a:lvl9pPr>
          </a:lstStyle>
          <a:p>
            <a:endParaRPr/>
          </a:p>
        </p:txBody>
      </p:sp>
      <p:sp>
        <p:nvSpPr>
          <p:cNvPr id="39" name="Shape 39"/>
          <p:cNvSpPr txBox="1">
            <a:spLocks noGrp="1"/>
          </p:cNvSpPr>
          <p:nvPr>
            <p:ph type="ftr" idx="11"/>
          </p:nvPr>
        </p:nvSpPr>
        <p:spPr>
          <a:xfrm>
            <a:off x="12409756" y="19526651"/>
            <a:ext cx="12643902" cy="1121662"/>
          </a:xfrm>
          <a:prstGeom prst="rect">
            <a:avLst/>
          </a:prstGeom>
          <a:noFill/>
          <a:ln>
            <a:noFill/>
          </a:ln>
        </p:spPr>
        <p:txBody>
          <a:bodyPr wrap="square" lIns="374532" tIns="374532" rIns="374532" bIns="374532" anchor="ctr" anchorCtr="0"/>
          <a:lstStyle>
            <a:lvl1pPr marL="0" marR="0" lvl="0" indent="0" algn="ctr" rtl="0">
              <a:spcBef>
                <a:spcPts val="0"/>
              </a:spcBef>
              <a:buNone/>
              <a:defRPr sz="3700" b="0" i="0" u="none" strike="noStrike" cap="none">
                <a:solidFill>
                  <a:srgbClr val="888888"/>
                </a:solidFill>
                <a:latin typeface="Calibri"/>
                <a:ea typeface="Calibri"/>
                <a:cs typeface="Calibri"/>
                <a:sym typeface="Calibri"/>
              </a:defRPr>
            </a:lvl1pPr>
            <a:lvl2pPr marL="1404724" marR="0" lvl="1" indent="0" algn="l" rtl="0">
              <a:spcBef>
                <a:spcPts val="0"/>
              </a:spcBef>
              <a:buNone/>
              <a:defRPr sz="5500" b="0" i="0" u="none" strike="noStrike" cap="none">
                <a:solidFill>
                  <a:schemeClr val="dk1"/>
                </a:solidFill>
                <a:latin typeface="Calibri"/>
                <a:ea typeface="Calibri"/>
                <a:cs typeface="Calibri"/>
                <a:sym typeface="Calibri"/>
              </a:defRPr>
            </a:lvl2pPr>
            <a:lvl3pPr marL="2809448" marR="0" lvl="2" indent="0" algn="l" rtl="0">
              <a:spcBef>
                <a:spcPts val="0"/>
              </a:spcBef>
              <a:buNone/>
              <a:defRPr sz="5500" b="0" i="0" u="none" strike="noStrike" cap="none">
                <a:solidFill>
                  <a:schemeClr val="dk1"/>
                </a:solidFill>
                <a:latin typeface="Calibri"/>
                <a:ea typeface="Calibri"/>
                <a:cs typeface="Calibri"/>
                <a:sym typeface="Calibri"/>
              </a:defRPr>
            </a:lvl3pPr>
            <a:lvl4pPr marL="4214172" marR="0" lvl="3" indent="0" algn="l" rtl="0">
              <a:spcBef>
                <a:spcPts val="0"/>
              </a:spcBef>
              <a:buNone/>
              <a:defRPr sz="5500" b="0" i="0" u="none" strike="noStrike" cap="none">
                <a:solidFill>
                  <a:schemeClr val="dk1"/>
                </a:solidFill>
                <a:latin typeface="Calibri"/>
                <a:ea typeface="Calibri"/>
                <a:cs typeface="Calibri"/>
                <a:sym typeface="Calibri"/>
              </a:defRPr>
            </a:lvl4pPr>
            <a:lvl5pPr marL="5618897" marR="0" lvl="4" indent="0" algn="l" rtl="0">
              <a:spcBef>
                <a:spcPts val="0"/>
              </a:spcBef>
              <a:buNone/>
              <a:defRPr sz="5500" b="0" i="0" u="none" strike="noStrike" cap="none">
                <a:solidFill>
                  <a:schemeClr val="dk1"/>
                </a:solidFill>
                <a:latin typeface="Calibri"/>
                <a:ea typeface="Calibri"/>
                <a:cs typeface="Calibri"/>
                <a:sym typeface="Calibri"/>
              </a:defRPr>
            </a:lvl5pPr>
            <a:lvl6pPr marL="7023621" marR="0" lvl="5" indent="0" algn="l" rtl="0">
              <a:spcBef>
                <a:spcPts val="0"/>
              </a:spcBef>
              <a:buNone/>
              <a:defRPr sz="5500" b="0" i="0" u="none" strike="noStrike" cap="none">
                <a:solidFill>
                  <a:schemeClr val="dk1"/>
                </a:solidFill>
                <a:latin typeface="Calibri"/>
                <a:ea typeface="Calibri"/>
                <a:cs typeface="Calibri"/>
                <a:sym typeface="Calibri"/>
              </a:defRPr>
            </a:lvl6pPr>
            <a:lvl7pPr marL="8428345" marR="0" lvl="6" indent="0" algn="l" rtl="0">
              <a:spcBef>
                <a:spcPts val="0"/>
              </a:spcBef>
              <a:buNone/>
              <a:defRPr sz="5500" b="0" i="0" u="none" strike="noStrike" cap="none">
                <a:solidFill>
                  <a:schemeClr val="dk1"/>
                </a:solidFill>
                <a:latin typeface="Calibri"/>
                <a:ea typeface="Calibri"/>
                <a:cs typeface="Calibri"/>
                <a:sym typeface="Calibri"/>
              </a:defRPr>
            </a:lvl7pPr>
            <a:lvl8pPr marL="9833069" marR="0" lvl="7" indent="0" algn="l" rtl="0">
              <a:spcBef>
                <a:spcPts val="0"/>
              </a:spcBef>
              <a:buNone/>
              <a:defRPr sz="5500" b="0" i="0" u="none" strike="noStrike" cap="none">
                <a:solidFill>
                  <a:schemeClr val="dk1"/>
                </a:solidFill>
                <a:latin typeface="Calibri"/>
                <a:ea typeface="Calibri"/>
                <a:cs typeface="Calibri"/>
                <a:sym typeface="Calibri"/>
              </a:defRPr>
            </a:lvl8pPr>
            <a:lvl9pPr marL="11237793" marR="0" lvl="8" indent="0" algn="l" rtl="0">
              <a:spcBef>
                <a:spcPts val="0"/>
              </a:spcBef>
              <a:buNone/>
              <a:defRPr sz="5500" b="0" i="0" u="none" strike="noStrike" cap="none">
                <a:solidFill>
                  <a:schemeClr val="dk1"/>
                </a:solidFill>
                <a:latin typeface="Calibri"/>
                <a:ea typeface="Calibri"/>
                <a:cs typeface="Calibri"/>
                <a:sym typeface="Calibri"/>
              </a:defRPr>
            </a:lvl9pPr>
          </a:lstStyle>
          <a:p>
            <a:endParaRPr/>
          </a:p>
        </p:txBody>
      </p:sp>
      <p:sp>
        <p:nvSpPr>
          <p:cNvPr id="40" name="Shape 40"/>
          <p:cNvSpPr txBox="1">
            <a:spLocks noGrp="1"/>
          </p:cNvSpPr>
          <p:nvPr>
            <p:ph type="sldNum" idx="12"/>
          </p:nvPr>
        </p:nvSpPr>
        <p:spPr>
          <a:xfrm>
            <a:off x="26458535" y="19526651"/>
            <a:ext cx="8429268" cy="1121662"/>
          </a:xfrm>
          <a:prstGeom prst="rect">
            <a:avLst/>
          </a:prstGeom>
          <a:noFill/>
          <a:ln>
            <a:noFill/>
          </a:ln>
        </p:spPr>
        <p:txBody>
          <a:bodyPr wrap="square" lIns="374532" tIns="187215" rIns="374532" bIns="187215" anchor="ctr" anchorCtr="0">
            <a:noAutofit/>
          </a:bodyPr>
          <a:lstStyle/>
          <a:p>
            <a:pPr algn="r">
              <a:buSzPct val="25000"/>
            </a:pPr>
            <a:fld id="{00000000-1234-1234-1234-123412341234}" type="slidenum">
              <a:rPr lang="en-US" sz="3700" smtClean="0">
                <a:solidFill>
                  <a:srgbClr val="888888"/>
                </a:solidFill>
                <a:latin typeface="Calibri"/>
                <a:ea typeface="Calibri"/>
                <a:cs typeface="Calibri"/>
                <a:sym typeface="Calibri"/>
              </a:rPr>
              <a:pPr algn="r">
                <a:buSzPct val="25000"/>
              </a:pPr>
              <a:t>‹#›</a:t>
            </a:fld>
            <a:endParaRPr lang="en-US" sz="3700">
              <a:solidFill>
                <a:srgbClr val="888888"/>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41"/>
        <p:cNvGrpSpPr/>
        <p:nvPr/>
      </p:nvGrpSpPr>
      <p:grpSpPr>
        <a:xfrm>
          <a:off x="0" y="0"/>
          <a:ext cx="0" cy="0"/>
          <a:chOff x="0" y="0"/>
          <a:chExt cx="0" cy="0"/>
        </a:xfrm>
      </p:grpSpPr>
      <p:sp>
        <p:nvSpPr>
          <p:cNvPr id="42" name="Shape 42"/>
          <p:cNvSpPr txBox="1">
            <a:spLocks noGrp="1"/>
          </p:cNvSpPr>
          <p:nvPr>
            <p:ph type="title"/>
          </p:nvPr>
        </p:nvSpPr>
        <p:spPr>
          <a:xfrm>
            <a:off x="2580489" y="1121662"/>
            <a:ext cx="32312194" cy="4072116"/>
          </a:xfrm>
          <a:prstGeom prst="rect">
            <a:avLst/>
          </a:prstGeom>
          <a:noFill/>
          <a:ln>
            <a:noFill/>
          </a:ln>
        </p:spPr>
        <p:txBody>
          <a:bodyPr wrap="square" lIns="374532" tIns="374532" rIns="374532" bIns="374532" anchor="ctr" anchorCtr="0"/>
          <a:lstStyle>
            <a:lvl1pPr marL="0" marR="0" lvl="0" indent="0" algn="l" rtl="0">
              <a:lnSpc>
                <a:spcPct val="90000"/>
              </a:lnSpc>
              <a:spcBef>
                <a:spcPts val="0"/>
              </a:spcBef>
              <a:buClr>
                <a:schemeClr val="dk1"/>
              </a:buClr>
              <a:buSzPct val="100000"/>
              <a:buFont typeface="Calibri"/>
              <a:buNone/>
              <a:defRPr sz="13500" b="0" i="0" u="none" strike="noStrike" cap="none">
                <a:solidFill>
                  <a:schemeClr val="dk1"/>
                </a:solidFill>
                <a:latin typeface="Calibri"/>
                <a:ea typeface="Calibri"/>
                <a:cs typeface="Calibri"/>
                <a:sym typeface="Calibri"/>
              </a:defRPr>
            </a:lvl1pPr>
            <a:lvl2pPr lvl="1" indent="0">
              <a:spcBef>
                <a:spcPts val="0"/>
              </a:spcBef>
              <a:buNone/>
              <a:defRPr sz="7400"/>
            </a:lvl2pPr>
            <a:lvl3pPr lvl="2" indent="0">
              <a:spcBef>
                <a:spcPts val="0"/>
              </a:spcBef>
              <a:buNone/>
              <a:defRPr sz="7400"/>
            </a:lvl3pPr>
            <a:lvl4pPr lvl="3" indent="0">
              <a:spcBef>
                <a:spcPts val="0"/>
              </a:spcBef>
              <a:buNone/>
              <a:defRPr sz="7400"/>
            </a:lvl4pPr>
            <a:lvl5pPr lvl="4" indent="0">
              <a:spcBef>
                <a:spcPts val="0"/>
              </a:spcBef>
              <a:buNone/>
              <a:defRPr sz="7400"/>
            </a:lvl5pPr>
            <a:lvl6pPr lvl="5" indent="0">
              <a:spcBef>
                <a:spcPts val="0"/>
              </a:spcBef>
              <a:buNone/>
              <a:defRPr sz="7400"/>
            </a:lvl6pPr>
            <a:lvl7pPr lvl="6" indent="0">
              <a:spcBef>
                <a:spcPts val="0"/>
              </a:spcBef>
              <a:buNone/>
              <a:defRPr sz="7400"/>
            </a:lvl7pPr>
            <a:lvl8pPr lvl="7" indent="0">
              <a:spcBef>
                <a:spcPts val="0"/>
              </a:spcBef>
              <a:buNone/>
              <a:defRPr sz="7400"/>
            </a:lvl8pPr>
            <a:lvl9pPr lvl="8" indent="0">
              <a:spcBef>
                <a:spcPts val="0"/>
              </a:spcBef>
              <a:buNone/>
              <a:defRPr sz="7400"/>
            </a:lvl9pPr>
          </a:lstStyle>
          <a:p>
            <a:endParaRPr/>
          </a:p>
        </p:txBody>
      </p:sp>
      <p:sp>
        <p:nvSpPr>
          <p:cNvPr id="43" name="Shape 43"/>
          <p:cNvSpPr txBox="1">
            <a:spLocks noGrp="1"/>
          </p:cNvSpPr>
          <p:nvPr>
            <p:ph type="body" idx="1"/>
          </p:nvPr>
        </p:nvSpPr>
        <p:spPr>
          <a:xfrm>
            <a:off x="2580493" y="5164516"/>
            <a:ext cx="15848777" cy="2531050"/>
          </a:xfrm>
          <a:prstGeom prst="rect">
            <a:avLst/>
          </a:prstGeom>
          <a:noFill/>
          <a:ln>
            <a:noFill/>
          </a:ln>
        </p:spPr>
        <p:txBody>
          <a:bodyPr wrap="square" lIns="374532" tIns="374532" rIns="374532" bIns="374532" anchor="b" anchorCtr="0"/>
          <a:lstStyle>
            <a:lvl1pPr marL="0" marR="0" lvl="0" indent="0" algn="l" rtl="0">
              <a:lnSpc>
                <a:spcPct val="90000"/>
              </a:lnSpc>
              <a:spcBef>
                <a:spcPts val="3072"/>
              </a:spcBef>
              <a:buClr>
                <a:schemeClr val="dk1"/>
              </a:buClr>
              <a:buSzPct val="100000"/>
              <a:buFont typeface="Arial"/>
              <a:buNone/>
              <a:defRPr sz="7400" b="1" i="0" u="none" strike="noStrike" cap="none">
                <a:solidFill>
                  <a:schemeClr val="dk1"/>
                </a:solidFill>
                <a:latin typeface="Calibri"/>
                <a:ea typeface="Calibri"/>
                <a:cs typeface="Calibri"/>
                <a:sym typeface="Calibri"/>
              </a:defRPr>
            </a:lvl1pPr>
            <a:lvl2pPr marL="1404724" marR="0" lvl="1" indent="0" algn="l" rtl="0">
              <a:lnSpc>
                <a:spcPct val="90000"/>
              </a:lnSpc>
              <a:spcBef>
                <a:spcPts val="1536"/>
              </a:spcBef>
              <a:buClr>
                <a:schemeClr val="dk1"/>
              </a:buClr>
              <a:buSzPct val="100000"/>
              <a:buFont typeface="Arial"/>
              <a:buNone/>
              <a:defRPr sz="6100" b="1" i="0" u="none" strike="noStrike" cap="none">
                <a:solidFill>
                  <a:schemeClr val="dk1"/>
                </a:solidFill>
                <a:latin typeface="Calibri"/>
                <a:ea typeface="Calibri"/>
                <a:cs typeface="Calibri"/>
                <a:sym typeface="Calibri"/>
              </a:defRPr>
            </a:lvl2pPr>
            <a:lvl3pPr marL="2809448" marR="0" lvl="2" indent="0" algn="l" rtl="0">
              <a:lnSpc>
                <a:spcPct val="90000"/>
              </a:lnSpc>
              <a:spcBef>
                <a:spcPts val="1536"/>
              </a:spcBef>
              <a:buClr>
                <a:schemeClr val="dk1"/>
              </a:buClr>
              <a:buSzPct val="96428"/>
              <a:buFont typeface="Arial"/>
              <a:buNone/>
              <a:defRPr sz="5500" b="1" i="0" u="none" strike="noStrike" cap="none">
                <a:solidFill>
                  <a:schemeClr val="dk1"/>
                </a:solidFill>
                <a:latin typeface="Calibri"/>
                <a:ea typeface="Calibri"/>
                <a:cs typeface="Calibri"/>
                <a:sym typeface="Calibri"/>
              </a:defRPr>
            </a:lvl3pPr>
            <a:lvl4pPr marL="4214172" marR="0" lvl="3" indent="0" algn="l" rtl="0">
              <a:lnSpc>
                <a:spcPct val="90000"/>
              </a:lnSpc>
              <a:spcBef>
                <a:spcPts val="1536"/>
              </a:spcBef>
              <a:buClr>
                <a:schemeClr val="dk1"/>
              </a:buClr>
              <a:buSzPct val="100000"/>
              <a:buFont typeface="Arial"/>
              <a:buNone/>
              <a:defRPr sz="4900" b="1" i="0" u="none" strike="noStrike" cap="none">
                <a:solidFill>
                  <a:schemeClr val="dk1"/>
                </a:solidFill>
                <a:latin typeface="Calibri"/>
                <a:ea typeface="Calibri"/>
                <a:cs typeface="Calibri"/>
                <a:sym typeface="Calibri"/>
              </a:defRPr>
            </a:lvl4pPr>
            <a:lvl5pPr marL="5618897" marR="0" lvl="4" indent="0" algn="l" rtl="0">
              <a:lnSpc>
                <a:spcPct val="90000"/>
              </a:lnSpc>
              <a:spcBef>
                <a:spcPts val="1536"/>
              </a:spcBef>
              <a:buClr>
                <a:schemeClr val="dk1"/>
              </a:buClr>
              <a:buSzPct val="100000"/>
              <a:buFont typeface="Arial"/>
              <a:buNone/>
              <a:defRPr sz="4900" b="1" i="0" u="none" strike="noStrike" cap="none">
                <a:solidFill>
                  <a:schemeClr val="dk1"/>
                </a:solidFill>
                <a:latin typeface="Calibri"/>
                <a:ea typeface="Calibri"/>
                <a:cs typeface="Calibri"/>
                <a:sym typeface="Calibri"/>
              </a:defRPr>
            </a:lvl5pPr>
            <a:lvl6pPr marL="7023621" marR="0" lvl="5" indent="0" algn="l" rtl="0">
              <a:lnSpc>
                <a:spcPct val="90000"/>
              </a:lnSpc>
              <a:spcBef>
                <a:spcPts val="1536"/>
              </a:spcBef>
              <a:buClr>
                <a:schemeClr val="dk1"/>
              </a:buClr>
              <a:buSzPct val="100000"/>
              <a:buFont typeface="Arial"/>
              <a:buNone/>
              <a:defRPr sz="4900" b="1" i="0" u="none" strike="noStrike" cap="none">
                <a:solidFill>
                  <a:schemeClr val="dk1"/>
                </a:solidFill>
                <a:latin typeface="Calibri"/>
                <a:ea typeface="Calibri"/>
                <a:cs typeface="Calibri"/>
                <a:sym typeface="Calibri"/>
              </a:defRPr>
            </a:lvl6pPr>
            <a:lvl7pPr marL="8428345" marR="0" lvl="6" indent="0" algn="l" rtl="0">
              <a:lnSpc>
                <a:spcPct val="90000"/>
              </a:lnSpc>
              <a:spcBef>
                <a:spcPts val="1536"/>
              </a:spcBef>
              <a:buClr>
                <a:schemeClr val="dk1"/>
              </a:buClr>
              <a:buSzPct val="100000"/>
              <a:buFont typeface="Arial"/>
              <a:buNone/>
              <a:defRPr sz="4900" b="1" i="0" u="none" strike="noStrike" cap="none">
                <a:solidFill>
                  <a:schemeClr val="dk1"/>
                </a:solidFill>
                <a:latin typeface="Calibri"/>
                <a:ea typeface="Calibri"/>
                <a:cs typeface="Calibri"/>
                <a:sym typeface="Calibri"/>
              </a:defRPr>
            </a:lvl7pPr>
            <a:lvl8pPr marL="9833069" marR="0" lvl="7" indent="0" algn="l" rtl="0">
              <a:lnSpc>
                <a:spcPct val="90000"/>
              </a:lnSpc>
              <a:spcBef>
                <a:spcPts val="1536"/>
              </a:spcBef>
              <a:buClr>
                <a:schemeClr val="dk1"/>
              </a:buClr>
              <a:buSzPct val="100000"/>
              <a:buFont typeface="Arial"/>
              <a:buNone/>
              <a:defRPr sz="4900" b="1" i="0" u="none" strike="noStrike" cap="none">
                <a:solidFill>
                  <a:schemeClr val="dk1"/>
                </a:solidFill>
                <a:latin typeface="Calibri"/>
                <a:ea typeface="Calibri"/>
                <a:cs typeface="Calibri"/>
                <a:sym typeface="Calibri"/>
              </a:defRPr>
            </a:lvl8pPr>
            <a:lvl9pPr marL="11237793" marR="0" lvl="8" indent="0" algn="l" rtl="0">
              <a:lnSpc>
                <a:spcPct val="90000"/>
              </a:lnSpc>
              <a:spcBef>
                <a:spcPts val="1536"/>
              </a:spcBef>
              <a:buClr>
                <a:schemeClr val="dk1"/>
              </a:buClr>
              <a:buSzPct val="100000"/>
              <a:buFont typeface="Arial"/>
              <a:buNone/>
              <a:defRPr sz="4900" b="1" i="0" u="none" strike="noStrike" cap="none">
                <a:solidFill>
                  <a:schemeClr val="dk1"/>
                </a:solidFill>
                <a:latin typeface="Calibri"/>
                <a:ea typeface="Calibri"/>
                <a:cs typeface="Calibri"/>
                <a:sym typeface="Calibri"/>
              </a:defRPr>
            </a:lvl9pPr>
          </a:lstStyle>
          <a:p>
            <a:endParaRPr/>
          </a:p>
        </p:txBody>
      </p:sp>
      <p:sp>
        <p:nvSpPr>
          <p:cNvPr id="44" name="Shape 44"/>
          <p:cNvSpPr txBox="1">
            <a:spLocks noGrp="1"/>
          </p:cNvSpPr>
          <p:nvPr>
            <p:ph type="body" idx="2"/>
          </p:nvPr>
        </p:nvSpPr>
        <p:spPr>
          <a:xfrm>
            <a:off x="2580493" y="7695569"/>
            <a:ext cx="15848777" cy="11319020"/>
          </a:xfrm>
          <a:prstGeom prst="rect">
            <a:avLst/>
          </a:prstGeom>
          <a:noFill/>
          <a:ln>
            <a:noFill/>
          </a:ln>
        </p:spPr>
        <p:txBody>
          <a:bodyPr wrap="square" lIns="374532" tIns="374532" rIns="374532" bIns="374532" anchor="t" anchorCtr="0"/>
          <a:lstStyle>
            <a:lvl1pPr marL="702362" marR="0" lvl="0" indent="-156080" algn="l" rtl="0">
              <a:lnSpc>
                <a:spcPct val="90000"/>
              </a:lnSpc>
              <a:spcBef>
                <a:spcPts val="3072"/>
              </a:spcBef>
              <a:buClr>
                <a:schemeClr val="dk1"/>
              </a:buClr>
              <a:buSzPct val="100000"/>
              <a:buFont typeface="Arial"/>
              <a:buChar char="•"/>
              <a:defRPr sz="8600" b="0" i="0" u="none" strike="noStrike" cap="none">
                <a:solidFill>
                  <a:schemeClr val="dk1"/>
                </a:solidFill>
                <a:latin typeface="Calibri"/>
                <a:ea typeface="Calibri"/>
                <a:cs typeface="Calibri"/>
                <a:sym typeface="Calibri"/>
              </a:defRPr>
            </a:lvl1pPr>
            <a:lvl2pPr marL="2107086" marR="0" lvl="1" indent="-234121" algn="l" rtl="0">
              <a:lnSpc>
                <a:spcPct val="90000"/>
              </a:lnSpc>
              <a:spcBef>
                <a:spcPts val="1536"/>
              </a:spcBef>
              <a:buClr>
                <a:schemeClr val="dk1"/>
              </a:buClr>
              <a:buSzPct val="100000"/>
              <a:buFont typeface="Arial"/>
              <a:buChar char="•"/>
              <a:defRPr sz="7400" b="0" i="0" u="none" strike="noStrike" cap="none">
                <a:solidFill>
                  <a:schemeClr val="dk1"/>
                </a:solidFill>
                <a:latin typeface="Calibri"/>
                <a:ea typeface="Calibri"/>
                <a:cs typeface="Calibri"/>
                <a:sym typeface="Calibri"/>
              </a:defRPr>
            </a:lvl2pPr>
            <a:lvl3pPr marL="3511810" marR="0" lvl="2" indent="-312161" algn="l" rtl="0">
              <a:lnSpc>
                <a:spcPct val="90000"/>
              </a:lnSpc>
              <a:spcBef>
                <a:spcPts val="1536"/>
              </a:spcBef>
              <a:buClr>
                <a:schemeClr val="dk1"/>
              </a:buClr>
              <a:buSzPct val="100000"/>
              <a:buFont typeface="Arial"/>
              <a:buChar char="•"/>
              <a:defRPr sz="6100" b="0" i="0" u="none" strike="noStrike" cap="none">
                <a:solidFill>
                  <a:schemeClr val="dk1"/>
                </a:solidFill>
                <a:latin typeface="Calibri"/>
                <a:ea typeface="Calibri"/>
                <a:cs typeface="Calibri"/>
                <a:sym typeface="Calibri"/>
              </a:defRPr>
            </a:lvl3pPr>
            <a:lvl4pPr marL="4916534" marR="0" lvl="3" indent="-351181" algn="l" rtl="0">
              <a:lnSpc>
                <a:spcPct val="90000"/>
              </a:lnSpc>
              <a:spcBef>
                <a:spcPts val="1536"/>
              </a:spcBef>
              <a:buClr>
                <a:schemeClr val="dk1"/>
              </a:buClr>
              <a:buSzPct val="96428"/>
              <a:buFont typeface="Arial"/>
              <a:buChar char="•"/>
              <a:defRPr sz="5500" b="0" i="0" u="none" strike="noStrike" cap="none">
                <a:solidFill>
                  <a:schemeClr val="dk1"/>
                </a:solidFill>
                <a:latin typeface="Calibri"/>
                <a:ea typeface="Calibri"/>
                <a:cs typeface="Calibri"/>
                <a:sym typeface="Calibri"/>
              </a:defRPr>
            </a:lvl4pPr>
            <a:lvl5pPr marL="6321259" marR="0" lvl="4" indent="-351181" algn="l" rtl="0">
              <a:lnSpc>
                <a:spcPct val="90000"/>
              </a:lnSpc>
              <a:spcBef>
                <a:spcPts val="1536"/>
              </a:spcBef>
              <a:buClr>
                <a:schemeClr val="dk1"/>
              </a:buClr>
              <a:buSzPct val="96428"/>
              <a:buFont typeface="Arial"/>
              <a:buChar char="•"/>
              <a:defRPr sz="5500" b="0" i="0" u="none" strike="noStrike" cap="none">
                <a:solidFill>
                  <a:schemeClr val="dk1"/>
                </a:solidFill>
                <a:latin typeface="Calibri"/>
                <a:ea typeface="Calibri"/>
                <a:cs typeface="Calibri"/>
                <a:sym typeface="Calibri"/>
              </a:defRPr>
            </a:lvl5pPr>
            <a:lvl6pPr marL="7725983" marR="0" lvl="5" indent="-351181" algn="l" rtl="0">
              <a:lnSpc>
                <a:spcPct val="90000"/>
              </a:lnSpc>
              <a:spcBef>
                <a:spcPts val="1536"/>
              </a:spcBef>
              <a:buClr>
                <a:schemeClr val="dk1"/>
              </a:buClr>
              <a:buSzPct val="96428"/>
              <a:buFont typeface="Arial"/>
              <a:buChar char="•"/>
              <a:defRPr sz="5500" b="0" i="0" u="none" strike="noStrike" cap="none">
                <a:solidFill>
                  <a:schemeClr val="dk1"/>
                </a:solidFill>
                <a:latin typeface="Calibri"/>
                <a:ea typeface="Calibri"/>
                <a:cs typeface="Calibri"/>
                <a:sym typeface="Calibri"/>
              </a:defRPr>
            </a:lvl6pPr>
            <a:lvl7pPr marL="9130707" marR="0" lvl="6" indent="-351181" algn="l" rtl="0">
              <a:lnSpc>
                <a:spcPct val="90000"/>
              </a:lnSpc>
              <a:spcBef>
                <a:spcPts val="1536"/>
              </a:spcBef>
              <a:buClr>
                <a:schemeClr val="dk1"/>
              </a:buClr>
              <a:buSzPct val="96428"/>
              <a:buFont typeface="Arial"/>
              <a:buChar char="•"/>
              <a:defRPr sz="5500" b="0" i="0" u="none" strike="noStrike" cap="none">
                <a:solidFill>
                  <a:schemeClr val="dk1"/>
                </a:solidFill>
                <a:latin typeface="Calibri"/>
                <a:ea typeface="Calibri"/>
                <a:cs typeface="Calibri"/>
                <a:sym typeface="Calibri"/>
              </a:defRPr>
            </a:lvl7pPr>
            <a:lvl8pPr marL="10535431" marR="0" lvl="7" indent="-351181" algn="l" rtl="0">
              <a:lnSpc>
                <a:spcPct val="90000"/>
              </a:lnSpc>
              <a:spcBef>
                <a:spcPts val="1536"/>
              </a:spcBef>
              <a:buClr>
                <a:schemeClr val="dk1"/>
              </a:buClr>
              <a:buSzPct val="96428"/>
              <a:buFont typeface="Arial"/>
              <a:buChar char="•"/>
              <a:defRPr sz="5500" b="0" i="0" u="none" strike="noStrike" cap="none">
                <a:solidFill>
                  <a:schemeClr val="dk1"/>
                </a:solidFill>
                <a:latin typeface="Calibri"/>
                <a:ea typeface="Calibri"/>
                <a:cs typeface="Calibri"/>
                <a:sym typeface="Calibri"/>
              </a:defRPr>
            </a:lvl8pPr>
            <a:lvl9pPr marL="11940155" marR="0" lvl="8" indent="-351181" algn="l" rtl="0">
              <a:lnSpc>
                <a:spcPct val="90000"/>
              </a:lnSpc>
              <a:spcBef>
                <a:spcPts val="1536"/>
              </a:spcBef>
              <a:buClr>
                <a:schemeClr val="dk1"/>
              </a:buClr>
              <a:buSzPct val="96428"/>
              <a:buFont typeface="Arial"/>
              <a:buChar char="•"/>
              <a:defRPr sz="5500" b="0" i="0" u="none" strike="noStrike" cap="none">
                <a:solidFill>
                  <a:schemeClr val="dk1"/>
                </a:solidFill>
                <a:latin typeface="Calibri"/>
                <a:ea typeface="Calibri"/>
                <a:cs typeface="Calibri"/>
                <a:sym typeface="Calibri"/>
              </a:defRPr>
            </a:lvl9pPr>
          </a:lstStyle>
          <a:p>
            <a:endParaRPr/>
          </a:p>
        </p:txBody>
      </p:sp>
      <p:sp>
        <p:nvSpPr>
          <p:cNvPr id="45" name="Shape 45"/>
          <p:cNvSpPr txBox="1">
            <a:spLocks noGrp="1"/>
          </p:cNvSpPr>
          <p:nvPr>
            <p:ph type="body" idx="3"/>
          </p:nvPr>
        </p:nvSpPr>
        <p:spPr>
          <a:xfrm>
            <a:off x="18965855" y="5164516"/>
            <a:ext cx="15926830" cy="2531050"/>
          </a:xfrm>
          <a:prstGeom prst="rect">
            <a:avLst/>
          </a:prstGeom>
          <a:noFill/>
          <a:ln>
            <a:noFill/>
          </a:ln>
        </p:spPr>
        <p:txBody>
          <a:bodyPr wrap="square" lIns="374532" tIns="374532" rIns="374532" bIns="374532" anchor="b" anchorCtr="0"/>
          <a:lstStyle>
            <a:lvl1pPr marL="0" marR="0" lvl="0" indent="0" algn="l" rtl="0">
              <a:lnSpc>
                <a:spcPct val="90000"/>
              </a:lnSpc>
              <a:spcBef>
                <a:spcPts val="3072"/>
              </a:spcBef>
              <a:buClr>
                <a:schemeClr val="dk1"/>
              </a:buClr>
              <a:buSzPct val="100000"/>
              <a:buFont typeface="Arial"/>
              <a:buNone/>
              <a:defRPr sz="7400" b="1" i="0" u="none" strike="noStrike" cap="none">
                <a:solidFill>
                  <a:schemeClr val="dk1"/>
                </a:solidFill>
                <a:latin typeface="Calibri"/>
                <a:ea typeface="Calibri"/>
                <a:cs typeface="Calibri"/>
                <a:sym typeface="Calibri"/>
              </a:defRPr>
            </a:lvl1pPr>
            <a:lvl2pPr marL="1404724" marR="0" lvl="1" indent="0" algn="l" rtl="0">
              <a:lnSpc>
                <a:spcPct val="90000"/>
              </a:lnSpc>
              <a:spcBef>
                <a:spcPts val="1536"/>
              </a:spcBef>
              <a:buClr>
                <a:schemeClr val="dk1"/>
              </a:buClr>
              <a:buSzPct val="100000"/>
              <a:buFont typeface="Arial"/>
              <a:buNone/>
              <a:defRPr sz="6100" b="1" i="0" u="none" strike="noStrike" cap="none">
                <a:solidFill>
                  <a:schemeClr val="dk1"/>
                </a:solidFill>
                <a:latin typeface="Calibri"/>
                <a:ea typeface="Calibri"/>
                <a:cs typeface="Calibri"/>
                <a:sym typeface="Calibri"/>
              </a:defRPr>
            </a:lvl2pPr>
            <a:lvl3pPr marL="2809448" marR="0" lvl="2" indent="0" algn="l" rtl="0">
              <a:lnSpc>
                <a:spcPct val="90000"/>
              </a:lnSpc>
              <a:spcBef>
                <a:spcPts val="1536"/>
              </a:spcBef>
              <a:buClr>
                <a:schemeClr val="dk1"/>
              </a:buClr>
              <a:buSzPct val="96428"/>
              <a:buFont typeface="Arial"/>
              <a:buNone/>
              <a:defRPr sz="5500" b="1" i="0" u="none" strike="noStrike" cap="none">
                <a:solidFill>
                  <a:schemeClr val="dk1"/>
                </a:solidFill>
                <a:latin typeface="Calibri"/>
                <a:ea typeface="Calibri"/>
                <a:cs typeface="Calibri"/>
                <a:sym typeface="Calibri"/>
              </a:defRPr>
            </a:lvl3pPr>
            <a:lvl4pPr marL="4214172" marR="0" lvl="3" indent="0" algn="l" rtl="0">
              <a:lnSpc>
                <a:spcPct val="90000"/>
              </a:lnSpc>
              <a:spcBef>
                <a:spcPts val="1536"/>
              </a:spcBef>
              <a:buClr>
                <a:schemeClr val="dk1"/>
              </a:buClr>
              <a:buSzPct val="100000"/>
              <a:buFont typeface="Arial"/>
              <a:buNone/>
              <a:defRPr sz="4900" b="1" i="0" u="none" strike="noStrike" cap="none">
                <a:solidFill>
                  <a:schemeClr val="dk1"/>
                </a:solidFill>
                <a:latin typeface="Calibri"/>
                <a:ea typeface="Calibri"/>
                <a:cs typeface="Calibri"/>
                <a:sym typeface="Calibri"/>
              </a:defRPr>
            </a:lvl4pPr>
            <a:lvl5pPr marL="5618897" marR="0" lvl="4" indent="0" algn="l" rtl="0">
              <a:lnSpc>
                <a:spcPct val="90000"/>
              </a:lnSpc>
              <a:spcBef>
                <a:spcPts val="1536"/>
              </a:spcBef>
              <a:buClr>
                <a:schemeClr val="dk1"/>
              </a:buClr>
              <a:buSzPct val="100000"/>
              <a:buFont typeface="Arial"/>
              <a:buNone/>
              <a:defRPr sz="4900" b="1" i="0" u="none" strike="noStrike" cap="none">
                <a:solidFill>
                  <a:schemeClr val="dk1"/>
                </a:solidFill>
                <a:latin typeface="Calibri"/>
                <a:ea typeface="Calibri"/>
                <a:cs typeface="Calibri"/>
                <a:sym typeface="Calibri"/>
              </a:defRPr>
            </a:lvl5pPr>
            <a:lvl6pPr marL="7023621" marR="0" lvl="5" indent="0" algn="l" rtl="0">
              <a:lnSpc>
                <a:spcPct val="90000"/>
              </a:lnSpc>
              <a:spcBef>
                <a:spcPts val="1536"/>
              </a:spcBef>
              <a:buClr>
                <a:schemeClr val="dk1"/>
              </a:buClr>
              <a:buSzPct val="100000"/>
              <a:buFont typeface="Arial"/>
              <a:buNone/>
              <a:defRPr sz="4900" b="1" i="0" u="none" strike="noStrike" cap="none">
                <a:solidFill>
                  <a:schemeClr val="dk1"/>
                </a:solidFill>
                <a:latin typeface="Calibri"/>
                <a:ea typeface="Calibri"/>
                <a:cs typeface="Calibri"/>
                <a:sym typeface="Calibri"/>
              </a:defRPr>
            </a:lvl6pPr>
            <a:lvl7pPr marL="8428345" marR="0" lvl="6" indent="0" algn="l" rtl="0">
              <a:lnSpc>
                <a:spcPct val="90000"/>
              </a:lnSpc>
              <a:spcBef>
                <a:spcPts val="1536"/>
              </a:spcBef>
              <a:buClr>
                <a:schemeClr val="dk1"/>
              </a:buClr>
              <a:buSzPct val="100000"/>
              <a:buFont typeface="Arial"/>
              <a:buNone/>
              <a:defRPr sz="4900" b="1" i="0" u="none" strike="noStrike" cap="none">
                <a:solidFill>
                  <a:schemeClr val="dk1"/>
                </a:solidFill>
                <a:latin typeface="Calibri"/>
                <a:ea typeface="Calibri"/>
                <a:cs typeface="Calibri"/>
                <a:sym typeface="Calibri"/>
              </a:defRPr>
            </a:lvl7pPr>
            <a:lvl8pPr marL="9833069" marR="0" lvl="7" indent="0" algn="l" rtl="0">
              <a:lnSpc>
                <a:spcPct val="90000"/>
              </a:lnSpc>
              <a:spcBef>
                <a:spcPts val="1536"/>
              </a:spcBef>
              <a:buClr>
                <a:schemeClr val="dk1"/>
              </a:buClr>
              <a:buSzPct val="100000"/>
              <a:buFont typeface="Arial"/>
              <a:buNone/>
              <a:defRPr sz="4900" b="1" i="0" u="none" strike="noStrike" cap="none">
                <a:solidFill>
                  <a:schemeClr val="dk1"/>
                </a:solidFill>
                <a:latin typeface="Calibri"/>
                <a:ea typeface="Calibri"/>
                <a:cs typeface="Calibri"/>
                <a:sym typeface="Calibri"/>
              </a:defRPr>
            </a:lvl8pPr>
            <a:lvl9pPr marL="11237793" marR="0" lvl="8" indent="0" algn="l" rtl="0">
              <a:lnSpc>
                <a:spcPct val="90000"/>
              </a:lnSpc>
              <a:spcBef>
                <a:spcPts val="1536"/>
              </a:spcBef>
              <a:buClr>
                <a:schemeClr val="dk1"/>
              </a:buClr>
              <a:buSzPct val="100000"/>
              <a:buFont typeface="Arial"/>
              <a:buNone/>
              <a:defRPr sz="4900" b="1" i="0" u="none" strike="noStrike" cap="none">
                <a:solidFill>
                  <a:schemeClr val="dk1"/>
                </a:solidFill>
                <a:latin typeface="Calibri"/>
                <a:ea typeface="Calibri"/>
                <a:cs typeface="Calibri"/>
                <a:sym typeface="Calibri"/>
              </a:defRPr>
            </a:lvl9pPr>
          </a:lstStyle>
          <a:p>
            <a:endParaRPr/>
          </a:p>
        </p:txBody>
      </p:sp>
      <p:sp>
        <p:nvSpPr>
          <p:cNvPr id="46" name="Shape 46"/>
          <p:cNvSpPr txBox="1">
            <a:spLocks noGrp="1"/>
          </p:cNvSpPr>
          <p:nvPr>
            <p:ph type="body" idx="4"/>
          </p:nvPr>
        </p:nvSpPr>
        <p:spPr>
          <a:xfrm>
            <a:off x="18965855" y="7695569"/>
            <a:ext cx="15926830" cy="11319020"/>
          </a:xfrm>
          <a:prstGeom prst="rect">
            <a:avLst/>
          </a:prstGeom>
          <a:noFill/>
          <a:ln>
            <a:noFill/>
          </a:ln>
        </p:spPr>
        <p:txBody>
          <a:bodyPr wrap="square" lIns="374532" tIns="374532" rIns="374532" bIns="374532" anchor="t" anchorCtr="0"/>
          <a:lstStyle>
            <a:lvl1pPr marL="702362" marR="0" lvl="0" indent="-156080" algn="l" rtl="0">
              <a:lnSpc>
                <a:spcPct val="90000"/>
              </a:lnSpc>
              <a:spcBef>
                <a:spcPts val="3072"/>
              </a:spcBef>
              <a:buClr>
                <a:schemeClr val="dk1"/>
              </a:buClr>
              <a:buSzPct val="100000"/>
              <a:buFont typeface="Arial"/>
              <a:buChar char="•"/>
              <a:defRPr sz="8600" b="0" i="0" u="none" strike="noStrike" cap="none">
                <a:solidFill>
                  <a:schemeClr val="dk1"/>
                </a:solidFill>
                <a:latin typeface="Calibri"/>
                <a:ea typeface="Calibri"/>
                <a:cs typeface="Calibri"/>
                <a:sym typeface="Calibri"/>
              </a:defRPr>
            </a:lvl1pPr>
            <a:lvl2pPr marL="2107086" marR="0" lvl="1" indent="-234121" algn="l" rtl="0">
              <a:lnSpc>
                <a:spcPct val="90000"/>
              </a:lnSpc>
              <a:spcBef>
                <a:spcPts val="1536"/>
              </a:spcBef>
              <a:buClr>
                <a:schemeClr val="dk1"/>
              </a:buClr>
              <a:buSzPct val="100000"/>
              <a:buFont typeface="Arial"/>
              <a:buChar char="•"/>
              <a:defRPr sz="7400" b="0" i="0" u="none" strike="noStrike" cap="none">
                <a:solidFill>
                  <a:schemeClr val="dk1"/>
                </a:solidFill>
                <a:latin typeface="Calibri"/>
                <a:ea typeface="Calibri"/>
                <a:cs typeface="Calibri"/>
                <a:sym typeface="Calibri"/>
              </a:defRPr>
            </a:lvl2pPr>
            <a:lvl3pPr marL="3511810" marR="0" lvl="2" indent="-312161" algn="l" rtl="0">
              <a:lnSpc>
                <a:spcPct val="90000"/>
              </a:lnSpc>
              <a:spcBef>
                <a:spcPts val="1536"/>
              </a:spcBef>
              <a:buClr>
                <a:schemeClr val="dk1"/>
              </a:buClr>
              <a:buSzPct val="100000"/>
              <a:buFont typeface="Arial"/>
              <a:buChar char="•"/>
              <a:defRPr sz="6100" b="0" i="0" u="none" strike="noStrike" cap="none">
                <a:solidFill>
                  <a:schemeClr val="dk1"/>
                </a:solidFill>
                <a:latin typeface="Calibri"/>
                <a:ea typeface="Calibri"/>
                <a:cs typeface="Calibri"/>
                <a:sym typeface="Calibri"/>
              </a:defRPr>
            </a:lvl3pPr>
            <a:lvl4pPr marL="4916534" marR="0" lvl="3" indent="-351181" algn="l" rtl="0">
              <a:lnSpc>
                <a:spcPct val="90000"/>
              </a:lnSpc>
              <a:spcBef>
                <a:spcPts val="1536"/>
              </a:spcBef>
              <a:buClr>
                <a:schemeClr val="dk1"/>
              </a:buClr>
              <a:buSzPct val="96428"/>
              <a:buFont typeface="Arial"/>
              <a:buChar char="•"/>
              <a:defRPr sz="5500" b="0" i="0" u="none" strike="noStrike" cap="none">
                <a:solidFill>
                  <a:schemeClr val="dk1"/>
                </a:solidFill>
                <a:latin typeface="Calibri"/>
                <a:ea typeface="Calibri"/>
                <a:cs typeface="Calibri"/>
                <a:sym typeface="Calibri"/>
              </a:defRPr>
            </a:lvl4pPr>
            <a:lvl5pPr marL="6321259" marR="0" lvl="4" indent="-351181" algn="l" rtl="0">
              <a:lnSpc>
                <a:spcPct val="90000"/>
              </a:lnSpc>
              <a:spcBef>
                <a:spcPts val="1536"/>
              </a:spcBef>
              <a:buClr>
                <a:schemeClr val="dk1"/>
              </a:buClr>
              <a:buSzPct val="96428"/>
              <a:buFont typeface="Arial"/>
              <a:buChar char="•"/>
              <a:defRPr sz="5500" b="0" i="0" u="none" strike="noStrike" cap="none">
                <a:solidFill>
                  <a:schemeClr val="dk1"/>
                </a:solidFill>
                <a:latin typeface="Calibri"/>
                <a:ea typeface="Calibri"/>
                <a:cs typeface="Calibri"/>
                <a:sym typeface="Calibri"/>
              </a:defRPr>
            </a:lvl5pPr>
            <a:lvl6pPr marL="7725983" marR="0" lvl="5" indent="-351181" algn="l" rtl="0">
              <a:lnSpc>
                <a:spcPct val="90000"/>
              </a:lnSpc>
              <a:spcBef>
                <a:spcPts val="1536"/>
              </a:spcBef>
              <a:buClr>
                <a:schemeClr val="dk1"/>
              </a:buClr>
              <a:buSzPct val="96428"/>
              <a:buFont typeface="Arial"/>
              <a:buChar char="•"/>
              <a:defRPr sz="5500" b="0" i="0" u="none" strike="noStrike" cap="none">
                <a:solidFill>
                  <a:schemeClr val="dk1"/>
                </a:solidFill>
                <a:latin typeface="Calibri"/>
                <a:ea typeface="Calibri"/>
                <a:cs typeface="Calibri"/>
                <a:sym typeface="Calibri"/>
              </a:defRPr>
            </a:lvl6pPr>
            <a:lvl7pPr marL="9130707" marR="0" lvl="6" indent="-351181" algn="l" rtl="0">
              <a:lnSpc>
                <a:spcPct val="90000"/>
              </a:lnSpc>
              <a:spcBef>
                <a:spcPts val="1536"/>
              </a:spcBef>
              <a:buClr>
                <a:schemeClr val="dk1"/>
              </a:buClr>
              <a:buSzPct val="96428"/>
              <a:buFont typeface="Arial"/>
              <a:buChar char="•"/>
              <a:defRPr sz="5500" b="0" i="0" u="none" strike="noStrike" cap="none">
                <a:solidFill>
                  <a:schemeClr val="dk1"/>
                </a:solidFill>
                <a:latin typeface="Calibri"/>
                <a:ea typeface="Calibri"/>
                <a:cs typeface="Calibri"/>
                <a:sym typeface="Calibri"/>
              </a:defRPr>
            </a:lvl7pPr>
            <a:lvl8pPr marL="10535431" marR="0" lvl="7" indent="-351181" algn="l" rtl="0">
              <a:lnSpc>
                <a:spcPct val="90000"/>
              </a:lnSpc>
              <a:spcBef>
                <a:spcPts val="1536"/>
              </a:spcBef>
              <a:buClr>
                <a:schemeClr val="dk1"/>
              </a:buClr>
              <a:buSzPct val="96428"/>
              <a:buFont typeface="Arial"/>
              <a:buChar char="•"/>
              <a:defRPr sz="5500" b="0" i="0" u="none" strike="noStrike" cap="none">
                <a:solidFill>
                  <a:schemeClr val="dk1"/>
                </a:solidFill>
                <a:latin typeface="Calibri"/>
                <a:ea typeface="Calibri"/>
                <a:cs typeface="Calibri"/>
                <a:sym typeface="Calibri"/>
              </a:defRPr>
            </a:lvl8pPr>
            <a:lvl9pPr marL="11940155" marR="0" lvl="8" indent="-351181" algn="l" rtl="0">
              <a:lnSpc>
                <a:spcPct val="90000"/>
              </a:lnSpc>
              <a:spcBef>
                <a:spcPts val="1536"/>
              </a:spcBef>
              <a:buClr>
                <a:schemeClr val="dk1"/>
              </a:buClr>
              <a:buSzPct val="96428"/>
              <a:buFont typeface="Arial"/>
              <a:buChar char="•"/>
              <a:defRPr sz="5500" b="0" i="0" u="none" strike="noStrike" cap="none">
                <a:solidFill>
                  <a:schemeClr val="dk1"/>
                </a:solidFill>
                <a:latin typeface="Calibri"/>
                <a:ea typeface="Calibri"/>
                <a:cs typeface="Calibri"/>
                <a:sym typeface="Calibri"/>
              </a:defRPr>
            </a:lvl9pPr>
          </a:lstStyle>
          <a:p>
            <a:endParaRPr/>
          </a:p>
        </p:txBody>
      </p:sp>
      <p:sp>
        <p:nvSpPr>
          <p:cNvPr id="47" name="Shape 47"/>
          <p:cNvSpPr txBox="1">
            <a:spLocks noGrp="1"/>
          </p:cNvSpPr>
          <p:nvPr>
            <p:ph type="dt" idx="10"/>
          </p:nvPr>
        </p:nvSpPr>
        <p:spPr>
          <a:xfrm>
            <a:off x="2575610" y="19526651"/>
            <a:ext cx="8429268" cy="1121662"/>
          </a:xfrm>
          <a:prstGeom prst="rect">
            <a:avLst/>
          </a:prstGeom>
          <a:noFill/>
          <a:ln>
            <a:noFill/>
          </a:ln>
        </p:spPr>
        <p:txBody>
          <a:bodyPr wrap="square" lIns="374532" tIns="374532" rIns="374532" bIns="374532" anchor="ctr" anchorCtr="0"/>
          <a:lstStyle>
            <a:lvl1pPr marL="0" marR="0" lvl="0" indent="0" algn="l" rtl="0">
              <a:spcBef>
                <a:spcPts val="0"/>
              </a:spcBef>
              <a:buNone/>
              <a:defRPr sz="3700" b="0" i="0" u="none" strike="noStrike" cap="none">
                <a:solidFill>
                  <a:srgbClr val="888888"/>
                </a:solidFill>
                <a:latin typeface="Calibri"/>
                <a:ea typeface="Calibri"/>
                <a:cs typeface="Calibri"/>
                <a:sym typeface="Calibri"/>
              </a:defRPr>
            </a:lvl1pPr>
            <a:lvl2pPr marL="1404724" marR="0" lvl="1" indent="0" algn="l" rtl="0">
              <a:spcBef>
                <a:spcPts val="0"/>
              </a:spcBef>
              <a:buNone/>
              <a:defRPr sz="5500" b="0" i="0" u="none" strike="noStrike" cap="none">
                <a:solidFill>
                  <a:schemeClr val="dk1"/>
                </a:solidFill>
                <a:latin typeface="Calibri"/>
                <a:ea typeface="Calibri"/>
                <a:cs typeface="Calibri"/>
                <a:sym typeface="Calibri"/>
              </a:defRPr>
            </a:lvl2pPr>
            <a:lvl3pPr marL="2809448" marR="0" lvl="2" indent="0" algn="l" rtl="0">
              <a:spcBef>
                <a:spcPts val="0"/>
              </a:spcBef>
              <a:buNone/>
              <a:defRPr sz="5500" b="0" i="0" u="none" strike="noStrike" cap="none">
                <a:solidFill>
                  <a:schemeClr val="dk1"/>
                </a:solidFill>
                <a:latin typeface="Calibri"/>
                <a:ea typeface="Calibri"/>
                <a:cs typeface="Calibri"/>
                <a:sym typeface="Calibri"/>
              </a:defRPr>
            </a:lvl3pPr>
            <a:lvl4pPr marL="4214172" marR="0" lvl="3" indent="0" algn="l" rtl="0">
              <a:spcBef>
                <a:spcPts val="0"/>
              </a:spcBef>
              <a:buNone/>
              <a:defRPr sz="5500" b="0" i="0" u="none" strike="noStrike" cap="none">
                <a:solidFill>
                  <a:schemeClr val="dk1"/>
                </a:solidFill>
                <a:latin typeface="Calibri"/>
                <a:ea typeface="Calibri"/>
                <a:cs typeface="Calibri"/>
                <a:sym typeface="Calibri"/>
              </a:defRPr>
            </a:lvl4pPr>
            <a:lvl5pPr marL="5618897" marR="0" lvl="4" indent="0" algn="l" rtl="0">
              <a:spcBef>
                <a:spcPts val="0"/>
              </a:spcBef>
              <a:buNone/>
              <a:defRPr sz="5500" b="0" i="0" u="none" strike="noStrike" cap="none">
                <a:solidFill>
                  <a:schemeClr val="dk1"/>
                </a:solidFill>
                <a:latin typeface="Calibri"/>
                <a:ea typeface="Calibri"/>
                <a:cs typeface="Calibri"/>
                <a:sym typeface="Calibri"/>
              </a:defRPr>
            </a:lvl5pPr>
            <a:lvl6pPr marL="7023621" marR="0" lvl="5" indent="0" algn="l" rtl="0">
              <a:spcBef>
                <a:spcPts val="0"/>
              </a:spcBef>
              <a:buNone/>
              <a:defRPr sz="5500" b="0" i="0" u="none" strike="noStrike" cap="none">
                <a:solidFill>
                  <a:schemeClr val="dk1"/>
                </a:solidFill>
                <a:latin typeface="Calibri"/>
                <a:ea typeface="Calibri"/>
                <a:cs typeface="Calibri"/>
                <a:sym typeface="Calibri"/>
              </a:defRPr>
            </a:lvl6pPr>
            <a:lvl7pPr marL="8428345" marR="0" lvl="6" indent="0" algn="l" rtl="0">
              <a:spcBef>
                <a:spcPts val="0"/>
              </a:spcBef>
              <a:buNone/>
              <a:defRPr sz="5500" b="0" i="0" u="none" strike="noStrike" cap="none">
                <a:solidFill>
                  <a:schemeClr val="dk1"/>
                </a:solidFill>
                <a:latin typeface="Calibri"/>
                <a:ea typeface="Calibri"/>
                <a:cs typeface="Calibri"/>
                <a:sym typeface="Calibri"/>
              </a:defRPr>
            </a:lvl7pPr>
            <a:lvl8pPr marL="9833069" marR="0" lvl="7" indent="0" algn="l" rtl="0">
              <a:spcBef>
                <a:spcPts val="0"/>
              </a:spcBef>
              <a:buNone/>
              <a:defRPr sz="5500" b="0" i="0" u="none" strike="noStrike" cap="none">
                <a:solidFill>
                  <a:schemeClr val="dk1"/>
                </a:solidFill>
                <a:latin typeface="Calibri"/>
                <a:ea typeface="Calibri"/>
                <a:cs typeface="Calibri"/>
                <a:sym typeface="Calibri"/>
              </a:defRPr>
            </a:lvl8pPr>
            <a:lvl9pPr marL="11237793" marR="0" lvl="8" indent="0" algn="l" rtl="0">
              <a:spcBef>
                <a:spcPts val="0"/>
              </a:spcBef>
              <a:buNone/>
              <a:defRPr sz="5500" b="0" i="0" u="none" strike="noStrike" cap="none">
                <a:solidFill>
                  <a:schemeClr val="dk1"/>
                </a:solidFill>
                <a:latin typeface="Calibri"/>
                <a:ea typeface="Calibri"/>
                <a:cs typeface="Calibri"/>
                <a:sym typeface="Calibri"/>
              </a:defRPr>
            </a:lvl9pPr>
          </a:lstStyle>
          <a:p>
            <a:endParaRPr/>
          </a:p>
        </p:txBody>
      </p:sp>
      <p:sp>
        <p:nvSpPr>
          <p:cNvPr id="48" name="Shape 48"/>
          <p:cNvSpPr txBox="1">
            <a:spLocks noGrp="1"/>
          </p:cNvSpPr>
          <p:nvPr>
            <p:ph type="ftr" idx="11"/>
          </p:nvPr>
        </p:nvSpPr>
        <p:spPr>
          <a:xfrm>
            <a:off x="12409756" y="19526651"/>
            <a:ext cx="12643902" cy="1121662"/>
          </a:xfrm>
          <a:prstGeom prst="rect">
            <a:avLst/>
          </a:prstGeom>
          <a:noFill/>
          <a:ln>
            <a:noFill/>
          </a:ln>
        </p:spPr>
        <p:txBody>
          <a:bodyPr wrap="square" lIns="374532" tIns="374532" rIns="374532" bIns="374532" anchor="ctr" anchorCtr="0"/>
          <a:lstStyle>
            <a:lvl1pPr marL="0" marR="0" lvl="0" indent="0" algn="ctr" rtl="0">
              <a:spcBef>
                <a:spcPts val="0"/>
              </a:spcBef>
              <a:buNone/>
              <a:defRPr sz="3700" b="0" i="0" u="none" strike="noStrike" cap="none">
                <a:solidFill>
                  <a:srgbClr val="888888"/>
                </a:solidFill>
                <a:latin typeface="Calibri"/>
                <a:ea typeface="Calibri"/>
                <a:cs typeface="Calibri"/>
                <a:sym typeface="Calibri"/>
              </a:defRPr>
            </a:lvl1pPr>
            <a:lvl2pPr marL="1404724" marR="0" lvl="1" indent="0" algn="l" rtl="0">
              <a:spcBef>
                <a:spcPts val="0"/>
              </a:spcBef>
              <a:buNone/>
              <a:defRPr sz="5500" b="0" i="0" u="none" strike="noStrike" cap="none">
                <a:solidFill>
                  <a:schemeClr val="dk1"/>
                </a:solidFill>
                <a:latin typeface="Calibri"/>
                <a:ea typeface="Calibri"/>
                <a:cs typeface="Calibri"/>
                <a:sym typeface="Calibri"/>
              </a:defRPr>
            </a:lvl2pPr>
            <a:lvl3pPr marL="2809448" marR="0" lvl="2" indent="0" algn="l" rtl="0">
              <a:spcBef>
                <a:spcPts val="0"/>
              </a:spcBef>
              <a:buNone/>
              <a:defRPr sz="5500" b="0" i="0" u="none" strike="noStrike" cap="none">
                <a:solidFill>
                  <a:schemeClr val="dk1"/>
                </a:solidFill>
                <a:latin typeface="Calibri"/>
                <a:ea typeface="Calibri"/>
                <a:cs typeface="Calibri"/>
                <a:sym typeface="Calibri"/>
              </a:defRPr>
            </a:lvl3pPr>
            <a:lvl4pPr marL="4214172" marR="0" lvl="3" indent="0" algn="l" rtl="0">
              <a:spcBef>
                <a:spcPts val="0"/>
              </a:spcBef>
              <a:buNone/>
              <a:defRPr sz="5500" b="0" i="0" u="none" strike="noStrike" cap="none">
                <a:solidFill>
                  <a:schemeClr val="dk1"/>
                </a:solidFill>
                <a:latin typeface="Calibri"/>
                <a:ea typeface="Calibri"/>
                <a:cs typeface="Calibri"/>
                <a:sym typeface="Calibri"/>
              </a:defRPr>
            </a:lvl4pPr>
            <a:lvl5pPr marL="5618897" marR="0" lvl="4" indent="0" algn="l" rtl="0">
              <a:spcBef>
                <a:spcPts val="0"/>
              </a:spcBef>
              <a:buNone/>
              <a:defRPr sz="5500" b="0" i="0" u="none" strike="noStrike" cap="none">
                <a:solidFill>
                  <a:schemeClr val="dk1"/>
                </a:solidFill>
                <a:latin typeface="Calibri"/>
                <a:ea typeface="Calibri"/>
                <a:cs typeface="Calibri"/>
                <a:sym typeface="Calibri"/>
              </a:defRPr>
            </a:lvl5pPr>
            <a:lvl6pPr marL="7023621" marR="0" lvl="5" indent="0" algn="l" rtl="0">
              <a:spcBef>
                <a:spcPts val="0"/>
              </a:spcBef>
              <a:buNone/>
              <a:defRPr sz="5500" b="0" i="0" u="none" strike="noStrike" cap="none">
                <a:solidFill>
                  <a:schemeClr val="dk1"/>
                </a:solidFill>
                <a:latin typeface="Calibri"/>
                <a:ea typeface="Calibri"/>
                <a:cs typeface="Calibri"/>
                <a:sym typeface="Calibri"/>
              </a:defRPr>
            </a:lvl6pPr>
            <a:lvl7pPr marL="8428345" marR="0" lvl="6" indent="0" algn="l" rtl="0">
              <a:spcBef>
                <a:spcPts val="0"/>
              </a:spcBef>
              <a:buNone/>
              <a:defRPr sz="5500" b="0" i="0" u="none" strike="noStrike" cap="none">
                <a:solidFill>
                  <a:schemeClr val="dk1"/>
                </a:solidFill>
                <a:latin typeface="Calibri"/>
                <a:ea typeface="Calibri"/>
                <a:cs typeface="Calibri"/>
                <a:sym typeface="Calibri"/>
              </a:defRPr>
            </a:lvl7pPr>
            <a:lvl8pPr marL="9833069" marR="0" lvl="7" indent="0" algn="l" rtl="0">
              <a:spcBef>
                <a:spcPts val="0"/>
              </a:spcBef>
              <a:buNone/>
              <a:defRPr sz="5500" b="0" i="0" u="none" strike="noStrike" cap="none">
                <a:solidFill>
                  <a:schemeClr val="dk1"/>
                </a:solidFill>
                <a:latin typeface="Calibri"/>
                <a:ea typeface="Calibri"/>
                <a:cs typeface="Calibri"/>
                <a:sym typeface="Calibri"/>
              </a:defRPr>
            </a:lvl8pPr>
            <a:lvl9pPr marL="11237793" marR="0" lvl="8" indent="0" algn="l" rtl="0">
              <a:spcBef>
                <a:spcPts val="0"/>
              </a:spcBef>
              <a:buNone/>
              <a:defRPr sz="5500" b="0" i="0" u="none" strike="noStrike" cap="none">
                <a:solidFill>
                  <a:schemeClr val="dk1"/>
                </a:solidFill>
                <a:latin typeface="Calibri"/>
                <a:ea typeface="Calibri"/>
                <a:cs typeface="Calibri"/>
                <a:sym typeface="Calibri"/>
              </a:defRPr>
            </a:lvl9pPr>
          </a:lstStyle>
          <a:p>
            <a:endParaRPr/>
          </a:p>
        </p:txBody>
      </p:sp>
      <p:sp>
        <p:nvSpPr>
          <p:cNvPr id="49" name="Shape 49"/>
          <p:cNvSpPr txBox="1">
            <a:spLocks noGrp="1"/>
          </p:cNvSpPr>
          <p:nvPr>
            <p:ph type="sldNum" idx="12"/>
          </p:nvPr>
        </p:nvSpPr>
        <p:spPr>
          <a:xfrm>
            <a:off x="26458535" y="19526651"/>
            <a:ext cx="8429268" cy="1121662"/>
          </a:xfrm>
          <a:prstGeom prst="rect">
            <a:avLst/>
          </a:prstGeom>
          <a:noFill/>
          <a:ln>
            <a:noFill/>
          </a:ln>
        </p:spPr>
        <p:txBody>
          <a:bodyPr wrap="square" lIns="374532" tIns="187215" rIns="374532" bIns="187215" anchor="ctr" anchorCtr="0">
            <a:noAutofit/>
          </a:bodyPr>
          <a:lstStyle/>
          <a:p>
            <a:pPr algn="r">
              <a:buSzPct val="25000"/>
            </a:pPr>
            <a:fld id="{00000000-1234-1234-1234-123412341234}" type="slidenum">
              <a:rPr lang="en-US" sz="3700" smtClean="0">
                <a:solidFill>
                  <a:srgbClr val="888888"/>
                </a:solidFill>
                <a:latin typeface="Calibri"/>
                <a:ea typeface="Calibri"/>
                <a:cs typeface="Calibri"/>
                <a:sym typeface="Calibri"/>
              </a:rPr>
              <a:pPr algn="r">
                <a:buSzPct val="25000"/>
              </a:pPr>
              <a:t>‹#›</a:t>
            </a:fld>
            <a:endParaRPr lang="en-US" sz="3700">
              <a:solidFill>
                <a:srgbClr val="888888"/>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2575610" y="1121662"/>
            <a:ext cx="32312194" cy="4072116"/>
          </a:xfrm>
          <a:prstGeom prst="rect">
            <a:avLst/>
          </a:prstGeom>
          <a:noFill/>
          <a:ln>
            <a:noFill/>
          </a:ln>
        </p:spPr>
        <p:txBody>
          <a:bodyPr wrap="square" lIns="374532" tIns="374532" rIns="374532" bIns="374532" anchor="ctr" anchorCtr="0"/>
          <a:lstStyle>
            <a:lvl1pPr marL="0" marR="0" lvl="0" indent="0" algn="l" rtl="0">
              <a:lnSpc>
                <a:spcPct val="90000"/>
              </a:lnSpc>
              <a:spcBef>
                <a:spcPts val="0"/>
              </a:spcBef>
              <a:buClr>
                <a:schemeClr val="dk1"/>
              </a:buClr>
              <a:buSzPct val="100000"/>
              <a:buFont typeface="Calibri"/>
              <a:buNone/>
              <a:defRPr sz="13500" b="0" i="0" u="none" strike="noStrike" cap="none">
                <a:solidFill>
                  <a:schemeClr val="dk1"/>
                </a:solidFill>
                <a:latin typeface="Calibri"/>
                <a:ea typeface="Calibri"/>
                <a:cs typeface="Calibri"/>
                <a:sym typeface="Calibri"/>
              </a:defRPr>
            </a:lvl1pPr>
            <a:lvl2pPr lvl="1" indent="0">
              <a:spcBef>
                <a:spcPts val="0"/>
              </a:spcBef>
              <a:buNone/>
              <a:defRPr sz="7400"/>
            </a:lvl2pPr>
            <a:lvl3pPr lvl="2" indent="0">
              <a:spcBef>
                <a:spcPts val="0"/>
              </a:spcBef>
              <a:buNone/>
              <a:defRPr sz="7400"/>
            </a:lvl3pPr>
            <a:lvl4pPr lvl="3" indent="0">
              <a:spcBef>
                <a:spcPts val="0"/>
              </a:spcBef>
              <a:buNone/>
              <a:defRPr sz="7400"/>
            </a:lvl4pPr>
            <a:lvl5pPr lvl="4" indent="0">
              <a:spcBef>
                <a:spcPts val="0"/>
              </a:spcBef>
              <a:buNone/>
              <a:defRPr sz="7400"/>
            </a:lvl5pPr>
            <a:lvl6pPr lvl="5" indent="0">
              <a:spcBef>
                <a:spcPts val="0"/>
              </a:spcBef>
              <a:buNone/>
              <a:defRPr sz="7400"/>
            </a:lvl6pPr>
            <a:lvl7pPr lvl="6" indent="0">
              <a:spcBef>
                <a:spcPts val="0"/>
              </a:spcBef>
              <a:buNone/>
              <a:defRPr sz="7400"/>
            </a:lvl7pPr>
            <a:lvl8pPr lvl="7" indent="0">
              <a:spcBef>
                <a:spcPts val="0"/>
              </a:spcBef>
              <a:buNone/>
              <a:defRPr sz="7400"/>
            </a:lvl8pPr>
            <a:lvl9pPr lvl="8" indent="0">
              <a:spcBef>
                <a:spcPts val="0"/>
              </a:spcBef>
              <a:buNone/>
              <a:defRPr sz="7400"/>
            </a:lvl9pPr>
          </a:lstStyle>
          <a:p>
            <a:endParaRPr/>
          </a:p>
        </p:txBody>
      </p:sp>
      <p:sp>
        <p:nvSpPr>
          <p:cNvPr id="52" name="Shape 52"/>
          <p:cNvSpPr txBox="1">
            <a:spLocks noGrp="1"/>
          </p:cNvSpPr>
          <p:nvPr>
            <p:ph type="dt" idx="10"/>
          </p:nvPr>
        </p:nvSpPr>
        <p:spPr>
          <a:xfrm>
            <a:off x="2575610" y="19526651"/>
            <a:ext cx="8429268" cy="1121662"/>
          </a:xfrm>
          <a:prstGeom prst="rect">
            <a:avLst/>
          </a:prstGeom>
          <a:noFill/>
          <a:ln>
            <a:noFill/>
          </a:ln>
        </p:spPr>
        <p:txBody>
          <a:bodyPr wrap="square" lIns="374532" tIns="374532" rIns="374532" bIns="374532" anchor="ctr" anchorCtr="0"/>
          <a:lstStyle>
            <a:lvl1pPr marL="0" marR="0" lvl="0" indent="0" algn="l" rtl="0">
              <a:spcBef>
                <a:spcPts val="0"/>
              </a:spcBef>
              <a:buNone/>
              <a:defRPr sz="3700" b="0" i="0" u="none" strike="noStrike" cap="none">
                <a:solidFill>
                  <a:srgbClr val="888888"/>
                </a:solidFill>
                <a:latin typeface="Calibri"/>
                <a:ea typeface="Calibri"/>
                <a:cs typeface="Calibri"/>
                <a:sym typeface="Calibri"/>
              </a:defRPr>
            </a:lvl1pPr>
            <a:lvl2pPr marL="1404724" marR="0" lvl="1" indent="0" algn="l" rtl="0">
              <a:spcBef>
                <a:spcPts val="0"/>
              </a:spcBef>
              <a:buNone/>
              <a:defRPr sz="5500" b="0" i="0" u="none" strike="noStrike" cap="none">
                <a:solidFill>
                  <a:schemeClr val="dk1"/>
                </a:solidFill>
                <a:latin typeface="Calibri"/>
                <a:ea typeface="Calibri"/>
                <a:cs typeface="Calibri"/>
                <a:sym typeface="Calibri"/>
              </a:defRPr>
            </a:lvl2pPr>
            <a:lvl3pPr marL="2809448" marR="0" lvl="2" indent="0" algn="l" rtl="0">
              <a:spcBef>
                <a:spcPts val="0"/>
              </a:spcBef>
              <a:buNone/>
              <a:defRPr sz="5500" b="0" i="0" u="none" strike="noStrike" cap="none">
                <a:solidFill>
                  <a:schemeClr val="dk1"/>
                </a:solidFill>
                <a:latin typeface="Calibri"/>
                <a:ea typeface="Calibri"/>
                <a:cs typeface="Calibri"/>
                <a:sym typeface="Calibri"/>
              </a:defRPr>
            </a:lvl3pPr>
            <a:lvl4pPr marL="4214172" marR="0" lvl="3" indent="0" algn="l" rtl="0">
              <a:spcBef>
                <a:spcPts val="0"/>
              </a:spcBef>
              <a:buNone/>
              <a:defRPr sz="5500" b="0" i="0" u="none" strike="noStrike" cap="none">
                <a:solidFill>
                  <a:schemeClr val="dk1"/>
                </a:solidFill>
                <a:latin typeface="Calibri"/>
                <a:ea typeface="Calibri"/>
                <a:cs typeface="Calibri"/>
                <a:sym typeface="Calibri"/>
              </a:defRPr>
            </a:lvl4pPr>
            <a:lvl5pPr marL="5618897" marR="0" lvl="4" indent="0" algn="l" rtl="0">
              <a:spcBef>
                <a:spcPts val="0"/>
              </a:spcBef>
              <a:buNone/>
              <a:defRPr sz="5500" b="0" i="0" u="none" strike="noStrike" cap="none">
                <a:solidFill>
                  <a:schemeClr val="dk1"/>
                </a:solidFill>
                <a:latin typeface="Calibri"/>
                <a:ea typeface="Calibri"/>
                <a:cs typeface="Calibri"/>
                <a:sym typeface="Calibri"/>
              </a:defRPr>
            </a:lvl5pPr>
            <a:lvl6pPr marL="7023621" marR="0" lvl="5" indent="0" algn="l" rtl="0">
              <a:spcBef>
                <a:spcPts val="0"/>
              </a:spcBef>
              <a:buNone/>
              <a:defRPr sz="5500" b="0" i="0" u="none" strike="noStrike" cap="none">
                <a:solidFill>
                  <a:schemeClr val="dk1"/>
                </a:solidFill>
                <a:latin typeface="Calibri"/>
                <a:ea typeface="Calibri"/>
                <a:cs typeface="Calibri"/>
                <a:sym typeface="Calibri"/>
              </a:defRPr>
            </a:lvl6pPr>
            <a:lvl7pPr marL="8428345" marR="0" lvl="6" indent="0" algn="l" rtl="0">
              <a:spcBef>
                <a:spcPts val="0"/>
              </a:spcBef>
              <a:buNone/>
              <a:defRPr sz="5500" b="0" i="0" u="none" strike="noStrike" cap="none">
                <a:solidFill>
                  <a:schemeClr val="dk1"/>
                </a:solidFill>
                <a:latin typeface="Calibri"/>
                <a:ea typeface="Calibri"/>
                <a:cs typeface="Calibri"/>
                <a:sym typeface="Calibri"/>
              </a:defRPr>
            </a:lvl7pPr>
            <a:lvl8pPr marL="9833069" marR="0" lvl="7" indent="0" algn="l" rtl="0">
              <a:spcBef>
                <a:spcPts val="0"/>
              </a:spcBef>
              <a:buNone/>
              <a:defRPr sz="5500" b="0" i="0" u="none" strike="noStrike" cap="none">
                <a:solidFill>
                  <a:schemeClr val="dk1"/>
                </a:solidFill>
                <a:latin typeface="Calibri"/>
                <a:ea typeface="Calibri"/>
                <a:cs typeface="Calibri"/>
                <a:sym typeface="Calibri"/>
              </a:defRPr>
            </a:lvl8pPr>
            <a:lvl9pPr marL="11237793" marR="0" lvl="8" indent="0" algn="l" rtl="0">
              <a:spcBef>
                <a:spcPts val="0"/>
              </a:spcBef>
              <a:buNone/>
              <a:defRPr sz="5500" b="0" i="0" u="none" strike="noStrike" cap="none">
                <a:solidFill>
                  <a:schemeClr val="dk1"/>
                </a:solidFill>
                <a:latin typeface="Calibri"/>
                <a:ea typeface="Calibri"/>
                <a:cs typeface="Calibri"/>
                <a:sym typeface="Calibri"/>
              </a:defRPr>
            </a:lvl9pPr>
          </a:lstStyle>
          <a:p>
            <a:endParaRPr/>
          </a:p>
        </p:txBody>
      </p:sp>
      <p:sp>
        <p:nvSpPr>
          <p:cNvPr id="53" name="Shape 53"/>
          <p:cNvSpPr txBox="1">
            <a:spLocks noGrp="1"/>
          </p:cNvSpPr>
          <p:nvPr>
            <p:ph type="ftr" idx="11"/>
          </p:nvPr>
        </p:nvSpPr>
        <p:spPr>
          <a:xfrm>
            <a:off x="12409756" y="19526651"/>
            <a:ext cx="12643902" cy="1121662"/>
          </a:xfrm>
          <a:prstGeom prst="rect">
            <a:avLst/>
          </a:prstGeom>
          <a:noFill/>
          <a:ln>
            <a:noFill/>
          </a:ln>
        </p:spPr>
        <p:txBody>
          <a:bodyPr wrap="square" lIns="374532" tIns="374532" rIns="374532" bIns="374532" anchor="ctr" anchorCtr="0"/>
          <a:lstStyle>
            <a:lvl1pPr marL="0" marR="0" lvl="0" indent="0" algn="ctr" rtl="0">
              <a:spcBef>
                <a:spcPts val="0"/>
              </a:spcBef>
              <a:buNone/>
              <a:defRPr sz="3700" b="0" i="0" u="none" strike="noStrike" cap="none">
                <a:solidFill>
                  <a:srgbClr val="888888"/>
                </a:solidFill>
                <a:latin typeface="Calibri"/>
                <a:ea typeface="Calibri"/>
                <a:cs typeface="Calibri"/>
                <a:sym typeface="Calibri"/>
              </a:defRPr>
            </a:lvl1pPr>
            <a:lvl2pPr marL="1404724" marR="0" lvl="1" indent="0" algn="l" rtl="0">
              <a:spcBef>
                <a:spcPts val="0"/>
              </a:spcBef>
              <a:buNone/>
              <a:defRPr sz="5500" b="0" i="0" u="none" strike="noStrike" cap="none">
                <a:solidFill>
                  <a:schemeClr val="dk1"/>
                </a:solidFill>
                <a:latin typeface="Calibri"/>
                <a:ea typeface="Calibri"/>
                <a:cs typeface="Calibri"/>
                <a:sym typeface="Calibri"/>
              </a:defRPr>
            </a:lvl2pPr>
            <a:lvl3pPr marL="2809448" marR="0" lvl="2" indent="0" algn="l" rtl="0">
              <a:spcBef>
                <a:spcPts val="0"/>
              </a:spcBef>
              <a:buNone/>
              <a:defRPr sz="5500" b="0" i="0" u="none" strike="noStrike" cap="none">
                <a:solidFill>
                  <a:schemeClr val="dk1"/>
                </a:solidFill>
                <a:latin typeface="Calibri"/>
                <a:ea typeface="Calibri"/>
                <a:cs typeface="Calibri"/>
                <a:sym typeface="Calibri"/>
              </a:defRPr>
            </a:lvl3pPr>
            <a:lvl4pPr marL="4214172" marR="0" lvl="3" indent="0" algn="l" rtl="0">
              <a:spcBef>
                <a:spcPts val="0"/>
              </a:spcBef>
              <a:buNone/>
              <a:defRPr sz="5500" b="0" i="0" u="none" strike="noStrike" cap="none">
                <a:solidFill>
                  <a:schemeClr val="dk1"/>
                </a:solidFill>
                <a:latin typeface="Calibri"/>
                <a:ea typeface="Calibri"/>
                <a:cs typeface="Calibri"/>
                <a:sym typeface="Calibri"/>
              </a:defRPr>
            </a:lvl4pPr>
            <a:lvl5pPr marL="5618897" marR="0" lvl="4" indent="0" algn="l" rtl="0">
              <a:spcBef>
                <a:spcPts val="0"/>
              </a:spcBef>
              <a:buNone/>
              <a:defRPr sz="5500" b="0" i="0" u="none" strike="noStrike" cap="none">
                <a:solidFill>
                  <a:schemeClr val="dk1"/>
                </a:solidFill>
                <a:latin typeface="Calibri"/>
                <a:ea typeface="Calibri"/>
                <a:cs typeface="Calibri"/>
                <a:sym typeface="Calibri"/>
              </a:defRPr>
            </a:lvl5pPr>
            <a:lvl6pPr marL="7023621" marR="0" lvl="5" indent="0" algn="l" rtl="0">
              <a:spcBef>
                <a:spcPts val="0"/>
              </a:spcBef>
              <a:buNone/>
              <a:defRPr sz="5500" b="0" i="0" u="none" strike="noStrike" cap="none">
                <a:solidFill>
                  <a:schemeClr val="dk1"/>
                </a:solidFill>
                <a:latin typeface="Calibri"/>
                <a:ea typeface="Calibri"/>
                <a:cs typeface="Calibri"/>
                <a:sym typeface="Calibri"/>
              </a:defRPr>
            </a:lvl6pPr>
            <a:lvl7pPr marL="8428345" marR="0" lvl="6" indent="0" algn="l" rtl="0">
              <a:spcBef>
                <a:spcPts val="0"/>
              </a:spcBef>
              <a:buNone/>
              <a:defRPr sz="5500" b="0" i="0" u="none" strike="noStrike" cap="none">
                <a:solidFill>
                  <a:schemeClr val="dk1"/>
                </a:solidFill>
                <a:latin typeface="Calibri"/>
                <a:ea typeface="Calibri"/>
                <a:cs typeface="Calibri"/>
                <a:sym typeface="Calibri"/>
              </a:defRPr>
            </a:lvl7pPr>
            <a:lvl8pPr marL="9833069" marR="0" lvl="7" indent="0" algn="l" rtl="0">
              <a:spcBef>
                <a:spcPts val="0"/>
              </a:spcBef>
              <a:buNone/>
              <a:defRPr sz="5500" b="0" i="0" u="none" strike="noStrike" cap="none">
                <a:solidFill>
                  <a:schemeClr val="dk1"/>
                </a:solidFill>
                <a:latin typeface="Calibri"/>
                <a:ea typeface="Calibri"/>
                <a:cs typeface="Calibri"/>
                <a:sym typeface="Calibri"/>
              </a:defRPr>
            </a:lvl8pPr>
            <a:lvl9pPr marL="11237793" marR="0" lvl="8" indent="0" algn="l" rtl="0">
              <a:spcBef>
                <a:spcPts val="0"/>
              </a:spcBef>
              <a:buNone/>
              <a:defRPr sz="5500" b="0" i="0" u="none" strike="noStrike" cap="none">
                <a:solidFill>
                  <a:schemeClr val="dk1"/>
                </a:solidFill>
                <a:latin typeface="Calibri"/>
                <a:ea typeface="Calibri"/>
                <a:cs typeface="Calibri"/>
                <a:sym typeface="Calibri"/>
              </a:defRPr>
            </a:lvl9pPr>
          </a:lstStyle>
          <a:p>
            <a:endParaRPr/>
          </a:p>
        </p:txBody>
      </p:sp>
      <p:sp>
        <p:nvSpPr>
          <p:cNvPr id="54" name="Shape 54"/>
          <p:cNvSpPr txBox="1">
            <a:spLocks noGrp="1"/>
          </p:cNvSpPr>
          <p:nvPr>
            <p:ph type="sldNum" idx="12"/>
          </p:nvPr>
        </p:nvSpPr>
        <p:spPr>
          <a:xfrm>
            <a:off x="26458535" y="19526651"/>
            <a:ext cx="8429268" cy="1121662"/>
          </a:xfrm>
          <a:prstGeom prst="rect">
            <a:avLst/>
          </a:prstGeom>
          <a:noFill/>
          <a:ln>
            <a:noFill/>
          </a:ln>
        </p:spPr>
        <p:txBody>
          <a:bodyPr wrap="square" lIns="374532" tIns="187215" rIns="374532" bIns="187215" anchor="ctr" anchorCtr="0">
            <a:noAutofit/>
          </a:bodyPr>
          <a:lstStyle/>
          <a:p>
            <a:pPr algn="r">
              <a:buSzPct val="25000"/>
            </a:pPr>
            <a:fld id="{00000000-1234-1234-1234-123412341234}" type="slidenum">
              <a:rPr lang="en-US" sz="3700" smtClean="0">
                <a:solidFill>
                  <a:srgbClr val="888888"/>
                </a:solidFill>
                <a:latin typeface="Calibri"/>
                <a:ea typeface="Calibri"/>
                <a:cs typeface="Calibri"/>
                <a:sym typeface="Calibri"/>
              </a:rPr>
              <a:pPr algn="r">
                <a:buSzPct val="25000"/>
              </a:pPr>
              <a:t>‹#›</a:t>
            </a:fld>
            <a:endParaRPr lang="en-US" sz="3700">
              <a:solidFill>
                <a:srgbClr val="888888"/>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5"/>
        <p:cNvGrpSpPr/>
        <p:nvPr/>
      </p:nvGrpSpPr>
      <p:grpSpPr>
        <a:xfrm>
          <a:off x="0" y="0"/>
          <a:ext cx="0" cy="0"/>
          <a:chOff x="0" y="0"/>
          <a:chExt cx="0" cy="0"/>
        </a:xfrm>
      </p:grpSpPr>
      <p:sp>
        <p:nvSpPr>
          <p:cNvPr id="56" name="Shape 56"/>
          <p:cNvSpPr txBox="1">
            <a:spLocks noGrp="1"/>
          </p:cNvSpPr>
          <p:nvPr>
            <p:ph type="dt" idx="10"/>
          </p:nvPr>
        </p:nvSpPr>
        <p:spPr>
          <a:xfrm>
            <a:off x="2575610" y="19526651"/>
            <a:ext cx="8429268" cy="1121662"/>
          </a:xfrm>
          <a:prstGeom prst="rect">
            <a:avLst/>
          </a:prstGeom>
          <a:noFill/>
          <a:ln>
            <a:noFill/>
          </a:ln>
        </p:spPr>
        <p:txBody>
          <a:bodyPr wrap="square" lIns="374532" tIns="374532" rIns="374532" bIns="374532" anchor="ctr" anchorCtr="0"/>
          <a:lstStyle>
            <a:lvl1pPr marL="0" marR="0" lvl="0" indent="0" algn="l" rtl="0">
              <a:spcBef>
                <a:spcPts val="0"/>
              </a:spcBef>
              <a:buNone/>
              <a:defRPr sz="3700" b="0" i="0" u="none" strike="noStrike" cap="none">
                <a:solidFill>
                  <a:srgbClr val="888888"/>
                </a:solidFill>
                <a:latin typeface="Calibri"/>
                <a:ea typeface="Calibri"/>
                <a:cs typeface="Calibri"/>
                <a:sym typeface="Calibri"/>
              </a:defRPr>
            </a:lvl1pPr>
            <a:lvl2pPr marL="1404724" marR="0" lvl="1" indent="0" algn="l" rtl="0">
              <a:spcBef>
                <a:spcPts val="0"/>
              </a:spcBef>
              <a:buNone/>
              <a:defRPr sz="5500" b="0" i="0" u="none" strike="noStrike" cap="none">
                <a:solidFill>
                  <a:schemeClr val="dk1"/>
                </a:solidFill>
                <a:latin typeface="Calibri"/>
                <a:ea typeface="Calibri"/>
                <a:cs typeface="Calibri"/>
                <a:sym typeface="Calibri"/>
              </a:defRPr>
            </a:lvl2pPr>
            <a:lvl3pPr marL="2809448" marR="0" lvl="2" indent="0" algn="l" rtl="0">
              <a:spcBef>
                <a:spcPts val="0"/>
              </a:spcBef>
              <a:buNone/>
              <a:defRPr sz="5500" b="0" i="0" u="none" strike="noStrike" cap="none">
                <a:solidFill>
                  <a:schemeClr val="dk1"/>
                </a:solidFill>
                <a:latin typeface="Calibri"/>
                <a:ea typeface="Calibri"/>
                <a:cs typeface="Calibri"/>
                <a:sym typeface="Calibri"/>
              </a:defRPr>
            </a:lvl3pPr>
            <a:lvl4pPr marL="4214172" marR="0" lvl="3" indent="0" algn="l" rtl="0">
              <a:spcBef>
                <a:spcPts val="0"/>
              </a:spcBef>
              <a:buNone/>
              <a:defRPr sz="5500" b="0" i="0" u="none" strike="noStrike" cap="none">
                <a:solidFill>
                  <a:schemeClr val="dk1"/>
                </a:solidFill>
                <a:latin typeface="Calibri"/>
                <a:ea typeface="Calibri"/>
                <a:cs typeface="Calibri"/>
                <a:sym typeface="Calibri"/>
              </a:defRPr>
            </a:lvl4pPr>
            <a:lvl5pPr marL="5618897" marR="0" lvl="4" indent="0" algn="l" rtl="0">
              <a:spcBef>
                <a:spcPts val="0"/>
              </a:spcBef>
              <a:buNone/>
              <a:defRPr sz="5500" b="0" i="0" u="none" strike="noStrike" cap="none">
                <a:solidFill>
                  <a:schemeClr val="dk1"/>
                </a:solidFill>
                <a:latin typeface="Calibri"/>
                <a:ea typeface="Calibri"/>
                <a:cs typeface="Calibri"/>
                <a:sym typeface="Calibri"/>
              </a:defRPr>
            </a:lvl5pPr>
            <a:lvl6pPr marL="7023621" marR="0" lvl="5" indent="0" algn="l" rtl="0">
              <a:spcBef>
                <a:spcPts val="0"/>
              </a:spcBef>
              <a:buNone/>
              <a:defRPr sz="5500" b="0" i="0" u="none" strike="noStrike" cap="none">
                <a:solidFill>
                  <a:schemeClr val="dk1"/>
                </a:solidFill>
                <a:latin typeface="Calibri"/>
                <a:ea typeface="Calibri"/>
                <a:cs typeface="Calibri"/>
                <a:sym typeface="Calibri"/>
              </a:defRPr>
            </a:lvl6pPr>
            <a:lvl7pPr marL="8428345" marR="0" lvl="6" indent="0" algn="l" rtl="0">
              <a:spcBef>
                <a:spcPts val="0"/>
              </a:spcBef>
              <a:buNone/>
              <a:defRPr sz="5500" b="0" i="0" u="none" strike="noStrike" cap="none">
                <a:solidFill>
                  <a:schemeClr val="dk1"/>
                </a:solidFill>
                <a:latin typeface="Calibri"/>
                <a:ea typeface="Calibri"/>
                <a:cs typeface="Calibri"/>
                <a:sym typeface="Calibri"/>
              </a:defRPr>
            </a:lvl7pPr>
            <a:lvl8pPr marL="9833069" marR="0" lvl="7" indent="0" algn="l" rtl="0">
              <a:spcBef>
                <a:spcPts val="0"/>
              </a:spcBef>
              <a:buNone/>
              <a:defRPr sz="5500" b="0" i="0" u="none" strike="noStrike" cap="none">
                <a:solidFill>
                  <a:schemeClr val="dk1"/>
                </a:solidFill>
                <a:latin typeface="Calibri"/>
                <a:ea typeface="Calibri"/>
                <a:cs typeface="Calibri"/>
                <a:sym typeface="Calibri"/>
              </a:defRPr>
            </a:lvl8pPr>
            <a:lvl9pPr marL="11237793" marR="0" lvl="8" indent="0" algn="l" rtl="0">
              <a:spcBef>
                <a:spcPts val="0"/>
              </a:spcBef>
              <a:buNone/>
              <a:defRPr sz="5500" b="0" i="0" u="none" strike="noStrike" cap="none">
                <a:solidFill>
                  <a:schemeClr val="dk1"/>
                </a:solidFill>
                <a:latin typeface="Calibri"/>
                <a:ea typeface="Calibri"/>
                <a:cs typeface="Calibri"/>
                <a:sym typeface="Calibri"/>
              </a:defRPr>
            </a:lvl9pPr>
          </a:lstStyle>
          <a:p>
            <a:endParaRPr/>
          </a:p>
        </p:txBody>
      </p:sp>
      <p:sp>
        <p:nvSpPr>
          <p:cNvPr id="57" name="Shape 57"/>
          <p:cNvSpPr txBox="1">
            <a:spLocks noGrp="1"/>
          </p:cNvSpPr>
          <p:nvPr>
            <p:ph type="ftr" idx="11"/>
          </p:nvPr>
        </p:nvSpPr>
        <p:spPr>
          <a:xfrm>
            <a:off x="12409756" y="19526651"/>
            <a:ext cx="12643902" cy="1121662"/>
          </a:xfrm>
          <a:prstGeom prst="rect">
            <a:avLst/>
          </a:prstGeom>
          <a:noFill/>
          <a:ln>
            <a:noFill/>
          </a:ln>
        </p:spPr>
        <p:txBody>
          <a:bodyPr wrap="square" lIns="374532" tIns="374532" rIns="374532" bIns="374532" anchor="ctr" anchorCtr="0"/>
          <a:lstStyle>
            <a:lvl1pPr marL="0" marR="0" lvl="0" indent="0" algn="ctr" rtl="0">
              <a:spcBef>
                <a:spcPts val="0"/>
              </a:spcBef>
              <a:buNone/>
              <a:defRPr sz="3700" b="0" i="0" u="none" strike="noStrike" cap="none">
                <a:solidFill>
                  <a:srgbClr val="888888"/>
                </a:solidFill>
                <a:latin typeface="Calibri"/>
                <a:ea typeface="Calibri"/>
                <a:cs typeface="Calibri"/>
                <a:sym typeface="Calibri"/>
              </a:defRPr>
            </a:lvl1pPr>
            <a:lvl2pPr marL="1404724" marR="0" lvl="1" indent="0" algn="l" rtl="0">
              <a:spcBef>
                <a:spcPts val="0"/>
              </a:spcBef>
              <a:buNone/>
              <a:defRPr sz="5500" b="0" i="0" u="none" strike="noStrike" cap="none">
                <a:solidFill>
                  <a:schemeClr val="dk1"/>
                </a:solidFill>
                <a:latin typeface="Calibri"/>
                <a:ea typeface="Calibri"/>
                <a:cs typeface="Calibri"/>
                <a:sym typeface="Calibri"/>
              </a:defRPr>
            </a:lvl2pPr>
            <a:lvl3pPr marL="2809448" marR="0" lvl="2" indent="0" algn="l" rtl="0">
              <a:spcBef>
                <a:spcPts val="0"/>
              </a:spcBef>
              <a:buNone/>
              <a:defRPr sz="5500" b="0" i="0" u="none" strike="noStrike" cap="none">
                <a:solidFill>
                  <a:schemeClr val="dk1"/>
                </a:solidFill>
                <a:latin typeface="Calibri"/>
                <a:ea typeface="Calibri"/>
                <a:cs typeface="Calibri"/>
                <a:sym typeface="Calibri"/>
              </a:defRPr>
            </a:lvl3pPr>
            <a:lvl4pPr marL="4214172" marR="0" lvl="3" indent="0" algn="l" rtl="0">
              <a:spcBef>
                <a:spcPts val="0"/>
              </a:spcBef>
              <a:buNone/>
              <a:defRPr sz="5500" b="0" i="0" u="none" strike="noStrike" cap="none">
                <a:solidFill>
                  <a:schemeClr val="dk1"/>
                </a:solidFill>
                <a:latin typeface="Calibri"/>
                <a:ea typeface="Calibri"/>
                <a:cs typeface="Calibri"/>
                <a:sym typeface="Calibri"/>
              </a:defRPr>
            </a:lvl4pPr>
            <a:lvl5pPr marL="5618897" marR="0" lvl="4" indent="0" algn="l" rtl="0">
              <a:spcBef>
                <a:spcPts val="0"/>
              </a:spcBef>
              <a:buNone/>
              <a:defRPr sz="5500" b="0" i="0" u="none" strike="noStrike" cap="none">
                <a:solidFill>
                  <a:schemeClr val="dk1"/>
                </a:solidFill>
                <a:latin typeface="Calibri"/>
                <a:ea typeface="Calibri"/>
                <a:cs typeface="Calibri"/>
                <a:sym typeface="Calibri"/>
              </a:defRPr>
            </a:lvl5pPr>
            <a:lvl6pPr marL="7023621" marR="0" lvl="5" indent="0" algn="l" rtl="0">
              <a:spcBef>
                <a:spcPts val="0"/>
              </a:spcBef>
              <a:buNone/>
              <a:defRPr sz="5500" b="0" i="0" u="none" strike="noStrike" cap="none">
                <a:solidFill>
                  <a:schemeClr val="dk1"/>
                </a:solidFill>
                <a:latin typeface="Calibri"/>
                <a:ea typeface="Calibri"/>
                <a:cs typeface="Calibri"/>
                <a:sym typeface="Calibri"/>
              </a:defRPr>
            </a:lvl6pPr>
            <a:lvl7pPr marL="8428345" marR="0" lvl="6" indent="0" algn="l" rtl="0">
              <a:spcBef>
                <a:spcPts val="0"/>
              </a:spcBef>
              <a:buNone/>
              <a:defRPr sz="5500" b="0" i="0" u="none" strike="noStrike" cap="none">
                <a:solidFill>
                  <a:schemeClr val="dk1"/>
                </a:solidFill>
                <a:latin typeface="Calibri"/>
                <a:ea typeface="Calibri"/>
                <a:cs typeface="Calibri"/>
                <a:sym typeface="Calibri"/>
              </a:defRPr>
            </a:lvl7pPr>
            <a:lvl8pPr marL="9833069" marR="0" lvl="7" indent="0" algn="l" rtl="0">
              <a:spcBef>
                <a:spcPts val="0"/>
              </a:spcBef>
              <a:buNone/>
              <a:defRPr sz="5500" b="0" i="0" u="none" strike="noStrike" cap="none">
                <a:solidFill>
                  <a:schemeClr val="dk1"/>
                </a:solidFill>
                <a:latin typeface="Calibri"/>
                <a:ea typeface="Calibri"/>
                <a:cs typeface="Calibri"/>
                <a:sym typeface="Calibri"/>
              </a:defRPr>
            </a:lvl8pPr>
            <a:lvl9pPr marL="11237793" marR="0" lvl="8" indent="0" algn="l" rtl="0">
              <a:spcBef>
                <a:spcPts val="0"/>
              </a:spcBef>
              <a:buNone/>
              <a:defRPr sz="5500" b="0" i="0" u="none" strike="noStrike" cap="none">
                <a:solidFill>
                  <a:schemeClr val="dk1"/>
                </a:solidFill>
                <a:latin typeface="Calibri"/>
                <a:ea typeface="Calibri"/>
                <a:cs typeface="Calibri"/>
                <a:sym typeface="Calibri"/>
              </a:defRPr>
            </a:lvl9pPr>
          </a:lstStyle>
          <a:p>
            <a:endParaRPr/>
          </a:p>
        </p:txBody>
      </p:sp>
      <p:sp>
        <p:nvSpPr>
          <p:cNvPr id="58" name="Shape 58"/>
          <p:cNvSpPr txBox="1">
            <a:spLocks noGrp="1"/>
          </p:cNvSpPr>
          <p:nvPr>
            <p:ph type="sldNum" idx="12"/>
          </p:nvPr>
        </p:nvSpPr>
        <p:spPr>
          <a:xfrm>
            <a:off x="26458535" y="19526651"/>
            <a:ext cx="8429268" cy="1121662"/>
          </a:xfrm>
          <a:prstGeom prst="rect">
            <a:avLst/>
          </a:prstGeom>
          <a:noFill/>
          <a:ln>
            <a:noFill/>
          </a:ln>
        </p:spPr>
        <p:txBody>
          <a:bodyPr wrap="square" lIns="374532" tIns="187215" rIns="374532" bIns="187215" anchor="ctr" anchorCtr="0">
            <a:noAutofit/>
          </a:bodyPr>
          <a:lstStyle/>
          <a:p>
            <a:pPr algn="r">
              <a:buSzPct val="25000"/>
            </a:pPr>
            <a:fld id="{00000000-1234-1234-1234-123412341234}" type="slidenum">
              <a:rPr lang="en-US" sz="3700" smtClean="0">
                <a:solidFill>
                  <a:srgbClr val="888888"/>
                </a:solidFill>
                <a:latin typeface="Calibri"/>
                <a:ea typeface="Calibri"/>
                <a:cs typeface="Calibri"/>
                <a:sym typeface="Calibri"/>
              </a:rPr>
              <a:pPr algn="r">
                <a:buSzPct val="25000"/>
              </a:pPr>
              <a:t>‹#›</a:t>
            </a:fld>
            <a:endParaRPr lang="en-US" sz="3700">
              <a:solidFill>
                <a:srgbClr val="888888"/>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2580489" y="1404514"/>
            <a:ext cx="12082926" cy="4915800"/>
          </a:xfrm>
          <a:prstGeom prst="rect">
            <a:avLst/>
          </a:prstGeom>
          <a:noFill/>
          <a:ln>
            <a:noFill/>
          </a:ln>
        </p:spPr>
        <p:txBody>
          <a:bodyPr wrap="square" lIns="374532" tIns="374532" rIns="374532" bIns="374532" anchor="b" anchorCtr="0"/>
          <a:lstStyle>
            <a:lvl1pPr marL="0" marR="0" lvl="0" indent="0" algn="l" rtl="0">
              <a:lnSpc>
                <a:spcPct val="90000"/>
              </a:lnSpc>
              <a:spcBef>
                <a:spcPts val="0"/>
              </a:spcBef>
              <a:buClr>
                <a:schemeClr val="dk1"/>
              </a:buClr>
              <a:buSzPct val="100000"/>
              <a:buFont typeface="Calibri"/>
              <a:buNone/>
              <a:defRPr sz="9800" b="0" i="0" u="none" strike="noStrike" cap="none">
                <a:solidFill>
                  <a:schemeClr val="dk1"/>
                </a:solidFill>
                <a:latin typeface="Calibri"/>
                <a:ea typeface="Calibri"/>
                <a:cs typeface="Calibri"/>
                <a:sym typeface="Calibri"/>
              </a:defRPr>
            </a:lvl1pPr>
            <a:lvl2pPr lvl="1" indent="0">
              <a:spcBef>
                <a:spcPts val="0"/>
              </a:spcBef>
              <a:buNone/>
              <a:defRPr sz="7400"/>
            </a:lvl2pPr>
            <a:lvl3pPr lvl="2" indent="0">
              <a:spcBef>
                <a:spcPts val="0"/>
              </a:spcBef>
              <a:buNone/>
              <a:defRPr sz="7400"/>
            </a:lvl3pPr>
            <a:lvl4pPr lvl="3" indent="0">
              <a:spcBef>
                <a:spcPts val="0"/>
              </a:spcBef>
              <a:buNone/>
              <a:defRPr sz="7400"/>
            </a:lvl4pPr>
            <a:lvl5pPr lvl="4" indent="0">
              <a:spcBef>
                <a:spcPts val="0"/>
              </a:spcBef>
              <a:buNone/>
              <a:defRPr sz="7400"/>
            </a:lvl5pPr>
            <a:lvl6pPr lvl="5" indent="0">
              <a:spcBef>
                <a:spcPts val="0"/>
              </a:spcBef>
              <a:buNone/>
              <a:defRPr sz="7400"/>
            </a:lvl6pPr>
            <a:lvl7pPr lvl="6" indent="0">
              <a:spcBef>
                <a:spcPts val="0"/>
              </a:spcBef>
              <a:buNone/>
              <a:defRPr sz="7400"/>
            </a:lvl7pPr>
            <a:lvl8pPr lvl="7" indent="0">
              <a:spcBef>
                <a:spcPts val="0"/>
              </a:spcBef>
              <a:buNone/>
              <a:defRPr sz="7400"/>
            </a:lvl8pPr>
            <a:lvl9pPr lvl="8" indent="0">
              <a:spcBef>
                <a:spcPts val="0"/>
              </a:spcBef>
              <a:buNone/>
              <a:defRPr sz="7400"/>
            </a:lvl9pPr>
          </a:lstStyle>
          <a:p>
            <a:endParaRPr/>
          </a:p>
        </p:txBody>
      </p:sp>
      <p:sp>
        <p:nvSpPr>
          <p:cNvPr id="61" name="Shape 61"/>
          <p:cNvSpPr txBox="1">
            <a:spLocks noGrp="1"/>
          </p:cNvSpPr>
          <p:nvPr>
            <p:ph type="body" idx="1"/>
          </p:nvPr>
        </p:nvSpPr>
        <p:spPr>
          <a:xfrm>
            <a:off x="15926830" y="3033364"/>
            <a:ext cx="18965853" cy="14971732"/>
          </a:xfrm>
          <a:prstGeom prst="rect">
            <a:avLst/>
          </a:prstGeom>
          <a:noFill/>
          <a:ln>
            <a:noFill/>
          </a:ln>
        </p:spPr>
        <p:txBody>
          <a:bodyPr wrap="square" lIns="374532" tIns="374532" rIns="374532" bIns="374532" anchor="t" anchorCtr="0"/>
          <a:lstStyle>
            <a:lvl1pPr marL="702362" marR="0" lvl="0" indent="-78040" algn="l" rtl="0">
              <a:lnSpc>
                <a:spcPct val="90000"/>
              </a:lnSpc>
              <a:spcBef>
                <a:spcPts val="3072"/>
              </a:spcBef>
              <a:buClr>
                <a:schemeClr val="dk1"/>
              </a:buClr>
              <a:buSzPct val="100000"/>
              <a:buFont typeface="Arial"/>
              <a:buChar char="•"/>
              <a:defRPr sz="9800" b="0" i="0" u="none" strike="noStrike" cap="none">
                <a:solidFill>
                  <a:schemeClr val="dk1"/>
                </a:solidFill>
                <a:latin typeface="Calibri"/>
                <a:ea typeface="Calibri"/>
                <a:cs typeface="Calibri"/>
                <a:sym typeface="Calibri"/>
              </a:defRPr>
            </a:lvl1pPr>
            <a:lvl2pPr marL="2107086" marR="0" lvl="1" indent="-156080" algn="l" rtl="0">
              <a:lnSpc>
                <a:spcPct val="90000"/>
              </a:lnSpc>
              <a:spcBef>
                <a:spcPts val="1536"/>
              </a:spcBef>
              <a:buClr>
                <a:schemeClr val="dk1"/>
              </a:buClr>
              <a:buSzPct val="100000"/>
              <a:buFont typeface="Arial"/>
              <a:buChar char="•"/>
              <a:defRPr sz="8600" b="0" i="0" u="none" strike="noStrike" cap="none">
                <a:solidFill>
                  <a:schemeClr val="dk1"/>
                </a:solidFill>
                <a:latin typeface="Calibri"/>
                <a:ea typeface="Calibri"/>
                <a:cs typeface="Calibri"/>
                <a:sym typeface="Calibri"/>
              </a:defRPr>
            </a:lvl2pPr>
            <a:lvl3pPr marL="3511810" marR="0" lvl="2" indent="-234121" algn="l" rtl="0">
              <a:lnSpc>
                <a:spcPct val="90000"/>
              </a:lnSpc>
              <a:spcBef>
                <a:spcPts val="1536"/>
              </a:spcBef>
              <a:buClr>
                <a:schemeClr val="dk1"/>
              </a:buClr>
              <a:buSzPct val="100000"/>
              <a:buFont typeface="Arial"/>
              <a:buChar char="•"/>
              <a:defRPr sz="7400" b="0" i="0" u="none" strike="noStrike" cap="none">
                <a:solidFill>
                  <a:schemeClr val="dk1"/>
                </a:solidFill>
                <a:latin typeface="Calibri"/>
                <a:ea typeface="Calibri"/>
                <a:cs typeface="Calibri"/>
                <a:sym typeface="Calibri"/>
              </a:defRPr>
            </a:lvl3pPr>
            <a:lvl4pPr marL="4916534" marR="0" lvl="3" indent="-312161" algn="l" rtl="0">
              <a:lnSpc>
                <a:spcPct val="90000"/>
              </a:lnSpc>
              <a:spcBef>
                <a:spcPts val="1536"/>
              </a:spcBef>
              <a:buClr>
                <a:schemeClr val="dk1"/>
              </a:buClr>
              <a:buSzPct val="100000"/>
              <a:buFont typeface="Arial"/>
              <a:buChar char="•"/>
              <a:defRPr sz="6100" b="0" i="0" u="none" strike="noStrike" cap="none">
                <a:solidFill>
                  <a:schemeClr val="dk1"/>
                </a:solidFill>
                <a:latin typeface="Calibri"/>
                <a:ea typeface="Calibri"/>
                <a:cs typeface="Calibri"/>
                <a:sym typeface="Calibri"/>
              </a:defRPr>
            </a:lvl4pPr>
            <a:lvl5pPr marL="6321259" marR="0" lvl="4" indent="-312161" algn="l" rtl="0">
              <a:lnSpc>
                <a:spcPct val="90000"/>
              </a:lnSpc>
              <a:spcBef>
                <a:spcPts val="1536"/>
              </a:spcBef>
              <a:buClr>
                <a:schemeClr val="dk1"/>
              </a:buClr>
              <a:buSzPct val="100000"/>
              <a:buFont typeface="Arial"/>
              <a:buChar char="•"/>
              <a:defRPr sz="6100" b="0" i="0" u="none" strike="noStrike" cap="none">
                <a:solidFill>
                  <a:schemeClr val="dk1"/>
                </a:solidFill>
                <a:latin typeface="Calibri"/>
                <a:ea typeface="Calibri"/>
                <a:cs typeface="Calibri"/>
                <a:sym typeface="Calibri"/>
              </a:defRPr>
            </a:lvl5pPr>
            <a:lvl6pPr marL="7725983" marR="0" lvl="5" indent="-312161" algn="l" rtl="0">
              <a:lnSpc>
                <a:spcPct val="90000"/>
              </a:lnSpc>
              <a:spcBef>
                <a:spcPts val="1536"/>
              </a:spcBef>
              <a:buClr>
                <a:schemeClr val="dk1"/>
              </a:buClr>
              <a:buSzPct val="100000"/>
              <a:buFont typeface="Arial"/>
              <a:buChar char="•"/>
              <a:defRPr sz="6100" b="0" i="0" u="none" strike="noStrike" cap="none">
                <a:solidFill>
                  <a:schemeClr val="dk1"/>
                </a:solidFill>
                <a:latin typeface="Calibri"/>
                <a:ea typeface="Calibri"/>
                <a:cs typeface="Calibri"/>
                <a:sym typeface="Calibri"/>
              </a:defRPr>
            </a:lvl6pPr>
            <a:lvl7pPr marL="9130707" marR="0" lvl="6" indent="-312161" algn="l" rtl="0">
              <a:lnSpc>
                <a:spcPct val="90000"/>
              </a:lnSpc>
              <a:spcBef>
                <a:spcPts val="1536"/>
              </a:spcBef>
              <a:buClr>
                <a:schemeClr val="dk1"/>
              </a:buClr>
              <a:buSzPct val="100000"/>
              <a:buFont typeface="Arial"/>
              <a:buChar char="•"/>
              <a:defRPr sz="6100" b="0" i="0" u="none" strike="noStrike" cap="none">
                <a:solidFill>
                  <a:schemeClr val="dk1"/>
                </a:solidFill>
                <a:latin typeface="Calibri"/>
                <a:ea typeface="Calibri"/>
                <a:cs typeface="Calibri"/>
                <a:sym typeface="Calibri"/>
              </a:defRPr>
            </a:lvl7pPr>
            <a:lvl8pPr marL="10535431" marR="0" lvl="7" indent="-312161" algn="l" rtl="0">
              <a:lnSpc>
                <a:spcPct val="90000"/>
              </a:lnSpc>
              <a:spcBef>
                <a:spcPts val="1536"/>
              </a:spcBef>
              <a:buClr>
                <a:schemeClr val="dk1"/>
              </a:buClr>
              <a:buSzPct val="100000"/>
              <a:buFont typeface="Arial"/>
              <a:buChar char="•"/>
              <a:defRPr sz="6100" b="0" i="0" u="none" strike="noStrike" cap="none">
                <a:solidFill>
                  <a:schemeClr val="dk1"/>
                </a:solidFill>
                <a:latin typeface="Calibri"/>
                <a:ea typeface="Calibri"/>
                <a:cs typeface="Calibri"/>
                <a:sym typeface="Calibri"/>
              </a:defRPr>
            </a:lvl8pPr>
            <a:lvl9pPr marL="11940155" marR="0" lvl="8" indent="-312161" algn="l" rtl="0">
              <a:lnSpc>
                <a:spcPct val="90000"/>
              </a:lnSpc>
              <a:spcBef>
                <a:spcPts val="1536"/>
              </a:spcBef>
              <a:buClr>
                <a:schemeClr val="dk1"/>
              </a:buClr>
              <a:buSzPct val="100000"/>
              <a:buFont typeface="Arial"/>
              <a:buChar char="•"/>
              <a:defRPr sz="6100" b="0" i="0" u="none" strike="noStrike" cap="none">
                <a:solidFill>
                  <a:schemeClr val="dk1"/>
                </a:solidFill>
                <a:latin typeface="Calibri"/>
                <a:ea typeface="Calibri"/>
                <a:cs typeface="Calibri"/>
                <a:sym typeface="Calibri"/>
              </a:defRPr>
            </a:lvl9pPr>
          </a:lstStyle>
          <a:p>
            <a:endParaRPr/>
          </a:p>
        </p:txBody>
      </p:sp>
      <p:sp>
        <p:nvSpPr>
          <p:cNvPr id="62" name="Shape 62"/>
          <p:cNvSpPr txBox="1">
            <a:spLocks noGrp="1"/>
          </p:cNvSpPr>
          <p:nvPr>
            <p:ph type="body" idx="2"/>
          </p:nvPr>
        </p:nvSpPr>
        <p:spPr>
          <a:xfrm>
            <a:off x="2580489" y="6320316"/>
            <a:ext cx="12082926" cy="11709163"/>
          </a:xfrm>
          <a:prstGeom prst="rect">
            <a:avLst/>
          </a:prstGeom>
          <a:noFill/>
          <a:ln>
            <a:noFill/>
          </a:ln>
        </p:spPr>
        <p:txBody>
          <a:bodyPr wrap="square" lIns="374532" tIns="374532" rIns="374532" bIns="374532" anchor="t" anchorCtr="0"/>
          <a:lstStyle>
            <a:lvl1pPr marL="0" marR="0" lvl="0" indent="0" algn="l" rtl="0">
              <a:lnSpc>
                <a:spcPct val="90000"/>
              </a:lnSpc>
              <a:spcBef>
                <a:spcPts val="3072"/>
              </a:spcBef>
              <a:buClr>
                <a:schemeClr val="dk1"/>
              </a:buClr>
              <a:buSzPct val="100000"/>
              <a:buFont typeface="Arial"/>
              <a:buNone/>
              <a:defRPr sz="4900" b="0" i="0" u="none" strike="noStrike" cap="none">
                <a:solidFill>
                  <a:schemeClr val="dk1"/>
                </a:solidFill>
                <a:latin typeface="Calibri"/>
                <a:ea typeface="Calibri"/>
                <a:cs typeface="Calibri"/>
                <a:sym typeface="Calibri"/>
              </a:defRPr>
            </a:lvl1pPr>
            <a:lvl2pPr marL="1404724" marR="0" lvl="1" indent="0" algn="l" rtl="0">
              <a:lnSpc>
                <a:spcPct val="90000"/>
              </a:lnSpc>
              <a:spcBef>
                <a:spcPts val="1536"/>
              </a:spcBef>
              <a:buClr>
                <a:schemeClr val="dk1"/>
              </a:buClr>
              <a:buSzPct val="95454"/>
              <a:buFont typeface="Arial"/>
              <a:buNone/>
              <a:defRPr sz="4300" b="0" i="0" u="none" strike="noStrike" cap="none">
                <a:solidFill>
                  <a:schemeClr val="dk1"/>
                </a:solidFill>
                <a:latin typeface="Calibri"/>
                <a:ea typeface="Calibri"/>
                <a:cs typeface="Calibri"/>
                <a:sym typeface="Calibri"/>
              </a:defRPr>
            </a:lvl2pPr>
            <a:lvl3pPr marL="2809448" marR="0" lvl="2" indent="0" algn="l" rtl="0">
              <a:lnSpc>
                <a:spcPct val="90000"/>
              </a:lnSpc>
              <a:spcBef>
                <a:spcPts val="1536"/>
              </a:spcBef>
              <a:buClr>
                <a:schemeClr val="dk1"/>
              </a:buClr>
              <a:buSzPct val="100000"/>
              <a:buFont typeface="Arial"/>
              <a:buNone/>
              <a:defRPr sz="3700" b="0" i="0" u="none" strike="noStrike" cap="none">
                <a:solidFill>
                  <a:schemeClr val="dk1"/>
                </a:solidFill>
                <a:latin typeface="Calibri"/>
                <a:ea typeface="Calibri"/>
                <a:cs typeface="Calibri"/>
                <a:sym typeface="Calibri"/>
              </a:defRPr>
            </a:lvl3pPr>
            <a:lvl4pPr marL="4214172" marR="0" lvl="3" indent="0" algn="l" rtl="0">
              <a:lnSpc>
                <a:spcPct val="90000"/>
              </a:lnSpc>
              <a:spcBef>
                <a:spcPts val="1536"/>
              </a:spcBef>
              <a:buClr>
                <a:schemeClr val="dk1"/>
              </a:buClr>
              <a:buSzPct val="93750"/>
              <a:buFont typeface="Arial"/>
              <a:buNone/>
              <a:defRPr sz="3100" b="0" i="0" u="none" strike="noStrike" cap="none">
                <a:solidFill>
                  <a:schemeClr val="dk1"/>
                </a:solidFill>
                <a:latin typeface="Calibri"/>
                <a:ea typeface="Calibri"/>
                <a:cs typeface="Calibri"/>
                <a:sym typeface="Calibri"/>
              </a:defRPr>
            </a:lvl4pPr>
            <a:lvl5pPr marL="5618897" marR="0" lvl="4" indent="0" algn="l" rtl="0">
              <a:lnSpc>
                <a:spcPct val="90000"/>
              </a:lnSpc>
              <a:spcBef>
                <a:spcPts val="1536"/>
              </a:spcBef>
              <a:buClr>
                <a:schemeClr val="dk1"/>
              </a:buClr>
              <a:buSzPct val="93750"/>
              <a:buFont typeface="Arial"/>
              <a:buNone/>
              <a:defRPr sz="3100" b="0" i="0" u="none" strike="noStrike" cap="none">
                <a:solidFill>
                  <a:schemeClr val="dk1"/>
                </a:solidFill>
                <a:latin typeface="Calibri"/>
                <a:ea typeface="Calibri"/>
                <a:cs typeface="Calibri"/>
                <a:sym typeface="Calibri"/>
              </a:defRPr>
            </a:lvl5pPr>
            <a:lvl6pPr marL="7023621" marR="0" lvl="5" indent="0" algn="l" rtl="0">
              <a:lnSpc>
                <a:spcPct val="90000"/>
              </a:lnSpc>
              <a:spcBef>
                <a:spcPts val="1536"/>
              </a:spcBef>
              <a:buClr>
                <a:schemeClr val="dk1"/>
              </a:buClr>
              <a:buSzPct val="93750"/>
              <a:buFont typeface="Arial"/>
              <a:buNone/>
              <a:defRPr sz="3100" b="0" i="0" u="none" strike="noStrike" cap="none">
                <a:solidFill>
                  <a:schemeClr val="dk1"/>
                </a:solidFill>
                <a:latin typeface="Calibri"/>
                <a:ea typeface="Calibri"/>
                <a:cs typeface="Calibri"/>
                <a:sym typeface="Calibri"/>
              </a:defRPr>
            </a:lvl6pPr>
            <a:lvl7pPr marL="8428345" marR="0" lvl="6" indent="0" algn="l" rtl="0">
              <a:lnSpc>
                <a:spcPct val="90000"/>
              </a:lnSpc>
              <a:spcBef>
                <a:spcPts val="1536"/>
              </a:spcBef>
              <a:buClr>
                <a:schemeClr val="dk1"/>
              </a:buClr>
              <a:buSzPct val="93750"/>
              <a:buFont typeface="Arial"/>
              <a:buNone/>
              <a:defRPr sz="3100" b="0" i="0" u="none" strike="noStrike" cap="none">
                <a:solidFill>
                  <a:schemeClr val="dk1"/>
                </a:solidFill>
                <a:latin typeface="Calibri"/>
                <a:ea typeface="Calibri"/>
                <a:cs typeface="Calibri"/>
                <a:sym typeface="Calibri"/>
              </a:defRPr>
            </a:lvl7pPr>
            <a:lvl8pPr marL="9833069" marR="0" lvl="7" indent="0" algn="l" rtl="0">
              <a:lnSpc>
                <a:spcPct val="90000"/>
              </a:lnSpc>
              <a:spcBef>
                <a:spcPts val="1536"/>
              </a:spcBef>
              <a:buClr>
                <a:schemeClr val="dk1"/>
              </a:buClr>
              <a:buSzPct val="93750"/>
              <a:buFont typeface="Arial"/>
              <a:buNone/>
              <a:defRPr sz="3100" b="0" i="0" u="none" strike="noStrike" cap="none">
                <a:solidFill>
                  <a:schemeClr val="dk1"/>
                </a:solidFill>
                <a:latin typeface="Calibri"/>
                <a:ea typeface="Calibri"/>
                <a:cs typeface="Calibri"/>
                <a:sym typeface="Calibri"/>
              </a:defRPr>
            </a:lvl8pPr>
            <a:lvl9pPr marL="11237793" marR="0" lvl="8" indent="0" algn="l" rtl="0">
              <a:lnSpc>
                <a:spcPct val="90000"/>
              </a:lnSpc>
              <a:spcBef>
                <a:spcPts val="1536"/>
              </a:spcBef>
              <a:buClr>
                <a:schemeClr val="dk1"/>
              </a:buClr>
              <a:buSzPct val="93750"/>
              <a:buFont typeface="Arial"/>
              <a:buNone/>
              <a:defRPr sz="3100" b="0" i="0" u="none" strike="noStrike" cap="none">
                <a:solidFill>
                  <a:schemeClr val="dk1"/>
                </a:solidFill>
                <a:latin typeface="Calibri"/>
                <a:ea typeface="Calibri"/>
                <a:cs typeface="Calibri"/>
                <a:sym typeface="Calibri"/>
              </a:defRPr>
            </a:lvl9pPr>
          </a:lstStyle>
          <a:p>
            <a:endParaRPr/>
          </a:p>
        </p:txBody>
      </p:sp>
      <p:sp>
        <p:nvSpPr>
          <p:cNvPr id="63" name="Shape 63"/>
          <p:cNvSpPr txBox="1">
            <a:spLocks noGrp="1"/>
          </p:cNvSpPr>
          <p:nvPr>
            <p:ph type="dt" idx="10"/>
          </p:nvPr>
        </p:nvSpPr>
        <p:spPr>
          <a:xfrm>
            <a:off x="2575610" y="19526651"/>
            <a:ext cx="8429268" cy="1121662"/>
          </a:xfrm>
          <a:prstGeom prst="rect">
            <a:avLst/>
          </a:prstGeom>
          <a:noFill/>
          <a:ln>
            <a:noFill/>
          </a:ln>
        </p:spPr>
        <p:txBody>
          <a:bodyPr wrap="square" lIns="374532" tIns="374532" rIns="374532" bIns="374532" anchor="ctr" anchorCtr="0"/>
          <a:lstStyle>
            <a:lvl1pPr marL="0" marR="0" lvl="0" indent="0" algn="l" rtl="0">
              <a:spcBef>
                <a:spcPts val="0"/>
              </a:spcBef>
              <a:buNone/>
              <a:defRPr sz="3700" b="0" i="0" u="none" strike="noStrike" cap="none">
                <a:solidFill>
                  <a:srgbClr val="888888"/>
                </a:solidFill>
                <a:latin typeface="Calibri"/>
                <a:ea typeface="Calibri"/>
                <a:cs typeface="Calibri"/>
                <a:sym typeface="Calibri"/>
              </a:defRPr>
            </a:lvl1pPr>
            <a:lvl2pPr marL="1404724" marR="0" lvl="1" indent="0" algn="l" rtl="0">
              <a:spcBef>
                <a:spcPts val="0"/>
              </a:spcBef>
              <a:buNone/>
              <a:defRPr sz="5500" b="0" i="0" u="none" strike="noStrike" cap="none">
                <a:solidFill>
                  <a:schemeClr val="dk1"/>
                </a:solidFill>
                <a:latin typeface="Calibri"/>
                <a:ea typeface="Calibri"/>
                <a:cs typeface="Calibri"/>
                <a:sym typeface="Calibri"/>
              </a:defRPr>
            </a:lvl2pPr>
            <a:lvl3pPr marL="2809448" marR="0" lvl="2" indent="0" algn="l" rtl="0">
              <a:spcBef>
                <a:spcPts val="0"/>
              </a:spcBef>
              <a:buNone/>
              <a:defRPr sz="5500" b="0" i="0" u="none" strike="noStrike" cap="none">
                <a:solidFill>
                  <a:schemeClr val="dk1"/>
                </a:solidFill>
                <a:latin typeface="Calibri"/>
                <a:ea typeface="Calibri"/>
                <a:cs typeface="Calibri"/>
                <a:sym typeface="Calibri"/>
              </a:defRPr>
            </a:lvl3pPr>
            <a:lvl4pPr marL="4214172" marR="0" lvl="3" indent="0" algn="l" rtl="0">
              <a:spcBef>
                <a:spcPts val="0"/>
              </a:spcBef>
              <a:buNone/>
              <a:defRPr sz="5500" b="0" i="0" u="none" strike="noStrike" cap="none">
                <a:solidFill>
                  <a:schemeClr val="dk1"/>
                </a:solidFill>
                <a:latin typeface="Calibri"/>
                <a:ea typeface="Calibri"/>
                <a:cs typeface="Calibri"/>
                <a:sym typeface="Calibri"/>
              </a:defRPr>
            </a:lvl4pPr>
            <a:lvl5pPr marL="5618897" marR="0" lvl="4" indent="0" algn="l" rtl="0">
              <a:spcBef>
                <a:spcPts val="0"/>
              </a:spcBef>
              <a:buNone/>
              <a:defRPr sz="5500" b="0" i="0" u="none" strike="noStrike" cap="none">
                <a:solidFill>
                  <a:schemeClr val="dk1"/>
                </a:solidFill>
                <a:latin typeface="Calibri"/>
                <a:ea typeface="Calibri"/>
                <a:cs typeface="Calibri"/>
                <a:sym typeface="Calibri"/>
              </a:defRPr>
            </a:lvl5pPr>
            <a:lvl6pPr marL="7023621" marR="0" lvl="5" indent="0" algn="l" rtl="0">
              <a:spcBef>
                <a:spcPts val="0"/>
              </a:spcBef>
              <a:buNone/>
              <a:defRPr sz="5500" b="0" i="0" u="none" strike="noStrike" cap="none">
                <a:solidFill>
                  <a:schemeClr val="dk1"/>
                </a:solidFill>
                <a:latin typeface="Calibri"/>
                <a:ea typeface="Calibri"/>
                <a:cs typeface="Calibri"/>
                <a:sym typeface="Calibri"/>
              </a:defRPr>
            </a:lvl6pPr>
            <a:lvl7pPr marL="8428345" marR="0" lvl="6" indent="0" algn="l" rtl="0">
              <a:spcBef>
                <a:spcPts val="0"/>
              </a:spcBef>
              <a:buNone/>
              <a:defRPr sz="5500" b="0" i="0" u="none" strike="noStrike" cap="none">
                <a:solidFill>
                  <a:schemeClr val="dk1"/>
                </a:solidFill>
                <a:latin typeface="Calibri"/>
                <a:ea typeface="Calibri"/>
                <a:cs typeface="Calibri"/>
                <a:sym typeface="Calibri"/>
              </a:defRPr>
            </a:lvl7pPr>
            <a:lvl8pPr marL="9833069" marR="0" lvl="7" indent="0" algn="l" rtl="0">
              <a:spcBef>
                <a:spcPts val="0"/>
              </a:spcBef>
              <a:buNone/>
              <a:defRPr sz="5500" b="0" i="0" u="none" strike="noStrike" cap="none">
                <a:solidFill>
                  <a:schemeClr val="dk1"/>
                </a:solidFill>
                <a:latin typeface="Calibri"/>
                <a:ea typeface="Calibri"/>
                <a:cs typeface="Calibri"/>
                <a:sym typeface="Calibri"/>
              </a:defRPr>
            </a:lvl8pPr>
            <a:lvl9pPr marL="11237793" marR="0" lvl="8" indent="0" algn="l" rtl="0">
              <a:spcBef>
                <a:spcPts val="0"/>
              </a:spcBef>
              <a:buNone/>
              <a:defRPr sz="5500" b="0" i="0" u="none" strike="noStrike" cap="none">
                <a:solidFill>
                  <a:schemeClr val="dk1"/>
                </a:solidFill>
                <a:latin typeface="Calibri"/>
                <a:ea typeface="Calibri"/>
                <a:cs typeface="Calibri"/>
                <a:sym typeface="Calibri"/>
              </a:defRPr>
            </a:lvl9pPr>
          </a:lstStyle>
          <a:p>
            <a:endParaRPr/>
          </a:p>
        </p:txBody>
      </p:sp>
      <p:sp>
        <p:nvSpPr>
          <p:cNvPr id="64" name="Shape 64"/>
          <p:cNvSpPr txBox="1">
            <a:spLocks noGrp="1"/>
          </p:cNvSpPr>
          <p:nvPr>
            <p:ph type="ftr" idx="11"/>
          </p:nvPr>
        </p:nvSpPr>
        <p:spPr>
          <a:xfrm>
            <a:off x="12409756" y="19526651"/>
            <a:ext cx="12643902" cy="1121662"/>
          </a:xfrm>
          <a:prstGeom prst="rect">
            <a:avLst/>
          </a:prstGeom>
          <a:noFill/>
          <a:ln>
            <a:noFill/>
          </a:ln>
        </p:spPr>
        <p:txBody>
          <a:bodyPr wrap="square" lIns="374532" tIns="374532" rIns="374532" bIns="374532" anchor="ctr" anchorCtr="0"/>
          <a:lstStyle>
            <a:lvl1pPr marL="0" marR="0" lvl="0" indent="0" algn="ctr" rtl="0">
              <a:spcBef>
                <a:spcPts val="0"/>
              </a:spcBef>
              <a:buNone/>
              <a:defRPr sz="3700" b="0" i="0" u="none" strike="noStrike" cap="none">
                <a:solidFill>
                  <a:srgbClr val="888888"/>
                </a:solidFill>
                <a:latin typeface="Calibri"/>
                <a:ea typeface="Calibri"/>
                <a:cs typeface="Calibri"/>
                <a:sym typeface="Calibri"/>
              </a:defRPr>
            </a:lvl1pPr>
            <a:lvl2pPr marL="1404724" marR="0" lvl="1" indent="0" algn="l" rtl="0">
              <a:spcBef>
                <a:spcPts val="0"/>
              </a:spcBef>
              <a:buNone/>
              <a:defRPr sz="5500" b="0" i="0" u="none" strike="noStrike" cap="none">
                <a:solidFill>
                  <a:schemeClr val="dk1"/>
                </a:solidFill>
                <a:latin typeface="Calibri"/>
                <a:ea typeface="Calibri"/>
                <a:cs typeface="Calibri"/>
                <a:sym typeface="Calibri"/>
              </a:defRPr>
            </a:lvl2pPr>
            <a:lvl3pPr marL="2809448" marR="0" lvl="2" indent="0" algn="l" rtl="0">
              <a:spcBef>
                <a:spcPts val="0"/>
              </a:spcBef>
              <a:buNone/>
              <a:defRPr sz="5500" b="0" i="0" u="none" strike="noStrike" cap="none">
                <a:solidFill>
                  <a:schemeClr val="dk1"/>
                </a:solidFill>
                <a:latin typeface="Calibri"/>
                <a:ea typeface="Calibri"/>
                <a:cs typeface="Calibri"/>
                <a:sym typeface="Calibri"/>
              </a:defRPr>
            </a:lvl3pPr>
            <a:lvl4pPr marL="4214172" marR="0" lvl="3" indent="0" algn="l" rtl="0">
              <a:spcBef>
                <a:spcPts val="0"/>
              </a:spcBef>
              <a:buNone/>
              <a:defRPr sz="5500" b="0" i="0" u="none" strike="noStrike" cap="none">
                <a:solidFill>
                  <a:schemeClr val="dk1"/>
                </a:solidFill>
                <a:latin typeface="Calibri"/>
                <a:ea typeface="Calibri"/>
                <a:cs typeface="Calibri"/>
                <a:sym typeface="Calibri"/>
              </a:defRPr>
            </a:lvl4pPr>
            <a:lvl5pPr marL="5618897" marR="0" lvl="4" indent="0" algn="l" rtl="0">
              <a:spcBef>
                <a:spcPts val="0"/>
              </a:spcBef>
              <a:buNone/>
              <a:defRPr sz="5500" b="0" i="0" u="none" strike="noStrike" cap="none">
                <a:solidFill>
                  <a:schemeClr val="dk1"/>
                </a:solidFill>
                <a:latin typeface="Calibri"/>
                <a:ea typeface="Calibri"/>
                <a:cs typeface="Calibri"/>
                <a:sym typeface="Calibri"/>
              </a:defRPr>
            </a:lvl5pPr>
            <a:lvl6pPr marL="7023621" marR="0" lvl="5" indent="0" algn="l" rtl="0">
              <a:spcBef>
                <a:spcPts val="0"/>
              </a:spcBef>
              <a:buNone/>
              <a:defRPr sz="5500" b="0" i="0" u="none" strike="noStrike" cap="none">
                <a:solidFill>
                  <a:schemeClr val="dk1"/>
                </a:solidFill>
                <a:latin typeface="Calibri"/>
                <a:ea typeface="Calibri"/>
                <a:cs typeface="Calibri"/>
                <a:sym typeface="Calibri"/>
              </a:defRPr>
            </a:lvl6pPr>
            <a:lvl7pPr marL="8428345" marR="0" lvl="6" indent="0" algn="l" rtl="0">
              <a:spcBef>
                <a:spcPts val="0"/>
              </a:spcBef>
              <a:buNone/>
              <a:defRPr sz="5500" b="0" i="0" u="none" strike="noStrike" cap="none">
                <a:solidFill>
                  <a:schemeClr val="dk1"/>
                </a:solidFill>
                <a:latin typeface="Calibri"/>
                <a:ea typeface="Calibri"/>
                <a:cs typeface="Calibri"/>
                <a:sym typeface="Calibri"/>
              </a:defRPr>
            </a:lvl7pPr>
            <a:lvl8pPr marL="9833069" marR="0" lvl="7" indent="0" algn="l" rtl="0">
              <a:spcBef>
                <a:spcPts val="0"/>
              </a:spcBef>
              <a:buNone/>
              <a:defRPr sz="5500" b="0" i="0" u="none" strike="noStrike" cap="none">
                <a:solidFill>
                  <a:schemeClr val="dk1"/>
                </a:solidFill>
                <a:latin typeface="Calibri"/>
                <a:ea typeface="Calibri"/>
                <a:cs typeface="Calibri"/>
                <a:sym typeface="Calibri"/>
              </a:defRPr>
            </a:lvl8pPr>
            <a:lvl9pPr marL="11237793" marR="0" lvl="8" indent="0" algn="l" rtl="0">
              <a:spcBef>
                <a:spcPts val="0"/>
              </a:spcBef>
              <a:buNone/>
              <a:defRPr sz="5500" b="0" i="0" u="none" strike="noStrike" cap="none">
                <a:solidFill>
                  <a:schemeClr val="dk1"/>
                </a:solidFill>
                <a:latin typeface="Calibri"/>
                <a:ea typeface="Calibri"/>
                <a:cs typeface="Calibri"/>
                <a:sym typeface="Calibri"/>
              </a:defRPr>
            </a:lvl9pPr>
          </a:lstStyle>
          <a:p>
            <a:endParaRPr/>
          </a:p>
        </p:txBody>
      </p:sp>
      <p:sp>
        <p:nvSpPr>
          <p:cNvPr id="65" name="Shape 65"/>
          <p:cNvSpPr txBox="1">
            <a:spLocks noGrp="1"/>
          </p:cNvSpPr>
          <p:nvPr>
            <p:ph type="sldNum" idx="12"/>
          </p:nvPr>
        </p:nvSpPr>
        <p:spPr>
          <a:xfrm>
            <a:off x="26458535" y="19526651"/>
            <a:ext cx="8429268" cy="1121662"/>
          </a:xfrm>
          <a:prstGeom prst="rect">
            <a:avLst/>
          </a:prstGeom>
          <a:noFill/>
          <a:ln>
            <a:noFill/>
          </a:ln>
        </p:spPr>
        <p:txBody>
          <a:bodyPr wrap="square" lIns="374532" tIns="187215" rIns="374532" bIns="187215" anchor="ctr" anchorCtr="0">
            <a:noAutofit/>
          </a:bodyPr>
          <a:lstStyle/>
          <a:p>
            <a:pPr algn="r">
              <a:buSzPct val="25000"/>
            </a:pPr>
            <a:fld id="{00000000-1234-1234-1234-123412341234}" type="slidenum">
              <a:rPr lang="en-US" sz="3700" smtClean="0">
                <a:solidFill>
                  <a:srgbClr val="888888"/>
                </a:solidFill>
                <a:latin typeface="Calibri"/>
                <a:ea typeface="Calibri"/>
                <a:cs typeface="Calibri"/>
                <a:sym typeface="Calibri"/>
              </a:rPr>
              <a:pPr algn="r">
                <a:buSzPct val="25000"/>
              </a:pPr>
              <a:t>‹#›</a:t>
            </a:fld>
            <a:endParaRPr lang="en-US" sz="3700">
              <a:solidFill>
                <a:srgbClr val="888888"/>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66"/>
        <p:cNvGrpSpPr/>
        <p:nvPr/>
      </p:nvGrpSpPr>
      <p:grpSpPr>
        <a:xfrm>
          <a:off x="0" y="0"/>
          <a:ext cx="0" cy="0"/>
          <a:chOff x="0" y="0"/>
          <a:chExt cx="0" cy="0"/>
        </a:xfrm>
      </p:grpSpPr>
      <p:sp>
        <p:nvSpPr>
          <p:cNvPr id="67" name="Shape 67"/>
          <p:cNvSpPr txBox="1">
            <a:spLocks noGrp="1"/>
          </p:cNvSpPr>
          <p:nvPr>
            <p:ph type="title"/>
          </p:nvPr>
        </p:nvSpPr>
        <p:spPr>
          <a:xfrm>
            <a:off x="2580489" y="1404514"/>
            <a:ext cx="12082926" cy="4915800"/>
          </a:xfrm>
          <a:prstGeom prst="rect">
            <a:avLst/>
          </a:prstGeom>
          <a:noFill/>
          <a:ln>
            <a:noFill/>
          </a:ln>
        </p:spPr>
        <p:txBody>
          <a:bodyPr wrap="square" lIns="374532" tIns="374532" rIns="374532" bIns="374532" anchor="b" anchorCtr="0"/>
          <a:lstStyle>
            <a:lvl1pPr marL="0" marR="0" lvl="0" indent="0" algn="l" rtl="0">
              <a:lnSpc>
                <a:spcPct val="90000"/>
              </a:lnSpc>
              <a:spcBef>
                <a:spcPts val="0"/>
              </a:spcBef>
              <a:buClr>
                <a:schemeClr val="dk1"/>
              </a:buClr>
              <a:buSzPct val="100000"/>
              <a:buFont typeface="Calibri"/>
              <a:buNone/>
              <a:defRPr sz="9800" b="0" i="0" u="none" strike="noStrike" cap="none">
                <a:solidFill>
                  <a:schemeClr val="dk1"/>
                </a:solidFill>
                <a:latin typeface="Calibri"/>
                <a:ea typeface="Calibri"/>
                <a:cs typeface="Calibri"/>
                <a:sym typeface="Calibri"/>
              </a:defRPr>
            </a:lvl1pPr>
            <a:lvl2pPr lvl="1" indent="0">
              <a:spcBef>
                <a:spcPts val="0"/>
              </a:spcBef>
              <a:buNone/>
              <a:defRPr sz="7400"/>
            </a:lvl2pPr>
            <a:lvl3pPr lvl="2" indent="0">
              <a:spcBef>
                <a:spcPts val="0"/>
              </a:spcBef>
              <a:buNone/>
              <a:defRPr sz="7400"/>
            </a:lvl3pPr>
            <a:lvl4pPr lvl="3" indent="0">
              <a:spcBef>
                <a:spcPts val="0"/>
              </a:spcBef>
              <a:buNone/>
              <a:defRPr sz="7400"/>
            </a:lvl4pPr>
            <a:lvl5pPr lvl="4" indent="0">
              <a:spcBef>
                <a:spcPts val="0"/>
              </a:spcBef>
              <a:buNone/>
              <a:defRPr sz="7400"/>
            </a:lvl5pPr>
            <a:lvl6pPr lvl="5" indent="0">
              <a:spcBef>
                <a:spcPts val="0"/>
              </a:spcBef>
              <a:buNone/>
              <a:defRPr sz="7400"/>
            </a:lvl6pPr>
            <a:lvl7pPr lvl="6" indent="0">
              <a:spcBef>
                <a:spcPts val="0"/>
              </a:spcBef>
              <a:buNone/>
              <a:defRPr sz="7400"/>
            </a:lvl7pPr>
            <a:lvl8pPr lvl="7" indent="0">
              <a:spcBef>
                <a:spcPts val="0"/>
              </a:spcBef>
              <a:buNone/>
              <a:defRPr sz="7400"/>
            </a:lvl8pPr>
            <a:lvl9pPr lvl="8" indent="0">
              <a:spcBef>
                <a:spcPts val="0"/>
              </a:spcBef>
              <a:buNone/>
              <a:defRPr sz="7400"/>
            </a:lvl9pPr>
          </a:lstStyle>
          <a:p>
            <a:endParaRPr/>
          </a:p>
        </p:txBody>
      </p:sp>
      <p:sp>
        <p:nvSpPr>
          <p:cNvPr id="68" name="Shape 68"/>
          <p:cNvSpPr>
            <a:spLocks noGrp="1"/>
          </p:cNvSpPr>
          <p:nvPr>
            <p:ph type="pic" idx="2"/>
          </p:nvPr>
        </p:nvSpPr>
        <p:spPr>
          <a:xfrm>
            <a:off x="15926830" y="3033364"/>
            <a:ext cx="18965853" cy="14971732"/>
          </a:xfrm>
          <a:prstGeom prst="rect">
            <a:avLst/>
          </a:prstGeom>
          <a:noFill/>
          <a:ln>
            <a:noFill/>
          </a:ln>
        </p:spPr>
        <p:txBody>
          <a:bodyPr wrap="square" lIns="374532" tIns="374532" rIns="374532" bIns="374532" anchor="t" anchorCtr="0"/>
          <a:lstStyle>
            <a:lvl1pPr marL="0" marR="0" lvl="0" indent="0" algn="l" rtl="0">
              <a:lnSpc>
                <a:spcPct val="90000"/>
              </a:lnSpc>
              <a:spcBef>
                <a:spcPts val="3072"/>
              </a:spcBef>
              <a:buClr>
                <a:schemeClr val="dk1"/>
              </a:buClr>
              <a:buSzPct val="100000"/>
              <a:buFont typeface="Arial"/>
              <a:buNone/>
              <a:defRPr sz="9800" b="0" i="0" u="none" strike="noStrike" cap="none">
                <a:solidFill>
                  <a:schemeClr val="dk1"/>
                </a:solidFill>
                <a:latin typeface="Calibri"/>
                <a:ea typeface="Calibri"/>
                <a:cs typeface="Calibri"/>
                <a:sym typeface="Calibri"/>
              </a:defRPr>
            </a:lvl1pPr>
            <a:lvl2pPr marL="1404724" marR="0" lvl="1" indent="0" algn="l" rtl="0">
              <a:lnSpc>
                <a:spcPct val="90000"/>
              </a:lnSpc>
              <a:spcBef>
                <a:spcPts val="1536"/>
              </a:spcBef>
              <a:buClr>
                <a:schemeClr val="dk1"/>
              </a:buClr>
              <a:buSzPct val="100000"/>
              <a:buFont typeface="Arial"/>
              <a:buNone/>
              <a:defRPr sz="8600" b="0" i="0" u="none" strike="noStrike" cap="none">
                <a:solidFill>
                  <a:schemeClr val="dk1"/>
                </a:solidFill>
                <a:latin typeface="Calibri"/>
                <a:ea typeface="Calibri"/>
                <a:cs typeface="Calibri"/>
                <a:sym typeface="Calibri"/>
              </a:defRPr>
            </a:lvl2pPr>
            <a:lvl3pPr marL="2809448" marR="0" lvl="2" indent="0" algn="l" rtl="0">
              <a:lnSpc>
                <a:spcPct val="90000"/>
              </a:lnSpc>
              <a:spcBef>
                <a:spcPts val="1536"/>
              </a:spcBef>
              <a:buClr>
                <a:schemeClr val="dk1"/>
              </a:buClr>
              <a:buSzPct val="100000"/>
              <a:buFont typeface="Arial"/>
              <a:buNone/>
              <a:defRPr sz="7400" b="0" i="0" u="none" strike="noStrike" cap="none">
                <a:solidFill>
                  <a:schemeClr val="dk1"/>
                </a:solidFill>
                <a:latin typeface="Calibri"/>
                <a:ea typeface="Calibri"/>
                <a:cs typeface="Calibri"/>
                <a:sym typeface="Calibri"/>
              </a:defRPr>
            </a:lvl3pPr>
            <a:lvl4pPr marL="4214172" marR="0" lvl="3" indent="0" algn="l" rtl="0">
              <a:lnSpc>
                <a:spcPct val="90000"/>
              </a:lnSpc>
              <a:spcBef>
                <a:spcPts val="1536"/>
              </a:spcBef>
              <a:buClr>
                <a:schemeClr val="dk1"/>
              </a:buClr>
              <a:buSzPct val="100000"/>
              <a:buFont typeface="Arial"/>
              <a:buNone/>
              <a:defRPr sz="6100" b="0" i="0" u="none" strike="noStrike" cap="none">
                <a:solidFill>
                  <a:schemeClr val="dk1"/>
                </a:solidFill>
                <a:latin typeface="Calibri"/>
                <a:ea typeface="Calibri"/>
                <a:cs typeface="Calibri"/>
                <a:sym typeface="Calibri"/>
              </a:defRPr>
            </a:lvl4pPr>
            <a:lvl5pPr marL="5618897" marR="0" lvl="4" indent="0" algn="l" rtl="0">
              <a:lnSpc>
                <a:spcPct val="90000"/>
              </a:lnSpc>
              <a:spcBef>
                <a:spcPts val="1536"/>
              </a:spcBef>
              <a:buClr>
                <a:schemeClr val="dk1"/>
              </a:buClr>
              <a:buSzPct val="100000"/>
              <a:buFont typeface="Arial"/>
              <a:buNone/>
              <a:defRPr sz="6100" b="0" i="0" u="none" strike="noStrike" cap="none">
                <a:solidFill>
                  <a:schemeClr val="dk1"/>
                </a:solidFill>
                <a:latin typeface="Calibri"/>
                <a:ea typeface="Calibri"/>
                <a:cs typeface="Calibri"/>
                <a:sym typeface="Calibri"/>
              </a:defRPr>
            </a:lvl5pPr>
            <a:lvl6pPr marL="7023621" marR="0" lvl="5" indent="0" algn="l" rtl="0">
              <a:lnSpc>
                <a:spcPct val="90000"/>
              </a:lnSpc>
              <a:spcBef>
                <a:spcPts val="1536"/>
              </a:spcBef>
              <a:buClr>
                <a:schemeClr val="dk1"/>
              </a:buClr>
              <a:buSzPct val="100000"/>
              <a:buFont typeface="Arial"/>
              <a:buNone/>
              <a:defRPr sz="6100" b="0" i="0" u="none" strike="noStrike" cap="none">
                <a:solidFill>
                  <a:schemeClr val="dk1"/>
                </a:solidFill>
                <a:latin typeface="Calibri"/>
                <a:ea typeface="Calibri"/>
                <a:cs typeface="Calibri"/>
                <a:sym typeface="Calibri"/>
              </a:defRPr>
            </a:lvl6pPr>
            <a:lvl7pPr marL="8428345" marR="0" lvl="6" indent="0" algn="l" rtl="0">
              <a:lnSpc>
                <a:spcPct val="90000"/>
              </a:lnSpc>
              <a:spcBef>
                <a:spcPts val="1536"/>
              </a:spcBef>
              <a:buClr>
                <a:schemeClr val="dk1"/>
              </a:buClr>
              <a:buSzPct val="100000"/>
              <a:buFont typeface="Arial"/>
              <a:buNone/>
              <a:defRPr sz="6100" b="0" i="0" u="none" strike="noStrike" cap="none">
                <a:solidFill>
                  <a:schemeClr val="dk1"/>
                </a:solidFill>
                <a:latin typeface="Calibri"/>
                <a:ea typeface="Calibri"/>
                <a:cs typeface="Calibri"/>
                <a:sym typeface="Calibri"/>
              </a:defRPr>
            </a:lvl7pPr>
            <a:lvl8pPr marL="9833069" marR="0" lvl="7" indent="0" algn="l" rtl="0">
              <a:lnSpc>
                <a:spcPct val="90000"/>
              </a:lnSpc>
              <a:spcBef>
                <a:spcPts val="1536"/>
              </a:spcBef>
              <a:buClr>
                <a:schemeClr val="dk1"/>
              </a:buClr>
              <a:buSzPct val="100000"/>
              <a:buFont typeface="Arial"/>
              <a:buNone/>
              <a:defRPr sz="6100" b="0" i="0" u="none" strike="noStrike" cap="none">
                <a:solidFill>
                  <a:schemeClr val="dk1"/>
                </a:solidFill>
                <a:latin typeface="Calibri"/>
                <a:ea typeface="Calibri"/>
                <a:cs typeface="Calibri"/>
                <a:sym typeface="Calibri"/>
              </a:defRPr>
            </a:lvl8pPr>
            <a:lvl9pPr marL="11237793" marR="0" lvl="8" indent="0" algn="l" rtl="0">
              <a:lnSpc>
                <a:spcPct val="90000"/>
              </a:lnSpc>
              <a:spcBef>
                <a:spcPts val="1536"/>
              </a:spcBef>
              <a:buClr>
                <a:schemeClr val="dk1"/>
              </a:buClr>
              <a:buSzPct val="100000"/>
              <a:buFont typeface="Arial"/>
              <a:buNone/>
              <a:defRPr sz="6100" b="0" i="0" u="none" strike="noStrike" cap="none">
                <a:solidFill>
                  <a:schemeClr val="dk1"/>
                </a:solidFill>
                <a:latin typeface="Calibri"/>
                <a:ea typeface="Calibri"/>
                <a:cs typeface="Calibri"/>
                <a:sym typeface="Calibri"/>
              </a:defRPr>
            </a:lvl9pPr>
          </a:lstStyle>
          <a:p>
            <a:endParaRPr/>
          </a:p>
        </p:txBody>
      </p:sp>
      <p:sp>
        <p:nvSpPr>
          <p:cNvPr id="69" name="Shape 69"/>
          <p:cNvSpPr txBox="1">
            <a:spLocks noGrp="1"/>
          </p:cNvSpPr>
          <p:nvPr>
            <p:ph type="body" idx="1"/>
          </p:nvPr>
        </p:nvSpPr>
        <p:spPr>
          <a:xfrm>
            <a:off x="2580489" y="6320316"/>
            <a:ext cx="12082926" cy="11709163"/>
          </a:xfrm>
          <a:prstGeom prst="rect">
            <a:avLst/>
          </a:prstGeom>
          <a:noFill/>
          <a:ln>
            <a:noFill/>
          </a:ln>
        </p:spPr>
        <p:txBody>
          <a:bodyPr wrap="square" lIns="374532" tIns="374532" rIns="374532" bIns="374532" anchor="t" anchorCtr="0"/>
          <a:lstStyle>
            <a:lvl1pPr marL="0" marR="0" lvl="0" indent="0" algn="l" rtl="0">
              <a:lnSpc>
                <a:spcPct val="90000"/>
              </a:lnSpc>
              <a:spcBef>
                <a:spcPts val="3072"/>
              </a:spcBef>
              <a:buClr>
                <a:schemeClr val="dk1"/>
              </a:buClr>
              <a:buSzPct val="100000"/>
              <a:buFont typeface="Arial"/>
              <a:buNone/>
              <a:defRPr sz="4900" b="0" i="0" u="none" strike="noStrike" cap="none">
                <a:solidFill>
                  <a:schemeClr val="dk1"/>
                </a:solidFill>
                <a:latin typeface="Calibri"/>
                <a:ea typeface="Calibri"/>
                <a:cs typeface="Calibri"/>
                <a:sym typeface="Calibri"/>
              </a:defRPr>
            </a:lvl1pPr>
            <a:lvl2pPr marL="1404724" marR="0" lvl="1" indent="0" algn="l" rtl="0">
              <a:lnSpc>
                <a:spcPct val="90000"/>
              </a:lnSpc>
              <a:spcBef>
                <a:spcPts val="1536"/>
              </a:spcBef>
              <a:buClr>
                <a:schemeClr val="dk1"/>
              </a:buClr>
              <a:buSzPct val="95454"/>
              <a:buFont typeface="Arial"/>
              <a:buNone/>
              <a:defRPr sz="4300" b="0" i="0" u="none" strike="noStrike" cap="none">
                <a:solidFill>
                  <a:schemeClr val="dk1"/>
                </a:solidFill>
                <a:latin typeface="Calibri"/>
                <a:ea typeface="Calibri"/>
                <a:cs typeface="Calibri"/>
                <a:sym typeface="Calibri"/>
              </a:defRPr>
            </a:lvl2pPr>
            <a:lvl3pPr marL="2809448" marR="0" lvl="2" indent="0" algn="l" rtl="0">
              <a:lnSpc>
                <a:spcPct val="90000"/>
              </a:lnSpc>
              <a:spcBef>
                <a:spcPts val="1536"/>
              </a:spcBef>
              <a:buClr>
                <a:schemeClr val="dk1"/>
              </a:buClr>
              <a:buSzPct val="100000"/>
              <a:buFont typeface="Arial"/>
              <a:buNone/>
              <a:defRPr sz="3700" b="0" i="0" u="none" strike="noStrike" cap="none">
                <a:solidFill>
                  <a:schemeClr val="dk1"/>
                </a:solidFill>
                <a:latin typeface="Calibri"/>
                <a:ea typeface="Calibri"/>
                <a:cs typeface="Calibri"/>
                <a:sym typeface="Calibri"/>
              </a:defRPr>
            </a:lvl3pPr>
            <a:lvl4pPr marL="4214172" marR="0" lvl="3" indent="0" algn="l" rtl="0">
              <a:lnSpc>
                <a:spcPct val="90000"/>
              </a:lnSpc>
              <a:spcBef>
                <a:spcPts val="1536"/>
              </a:spcBef>
              <a:buClr>
                <a:schemeClr val="dk1"/>
              </a:buClr>
              <a:buSzPct val="93750"/>
              <a:buFont typeface="Arial"/>
              <a:buNone/>
              <a:defRPr sz="3100" b="0" i="0" u="none" strike="noStrike" cap="none">
                <a:solidFill>
                  <a:schemeClr val="dk1"/>
                </a:solidFill>
                <a:latin typeface="Calibri"/>
                <a:ea typeface="Calibri"/>
                <a:cs typeface="Calibri"/>
                <a:sym typeface="Calibri"/>
              </a:defRPr>
            </a:lvl4pPr>
            <a:lvl5pPr marL="5618897" marR="0" lvl="4" indent="0" algn="l" rtl="0">
              <a:lnSpc>
                <a:spcPct val="90000"/>
              </a:lnSpc>
              <a:spcBef>
                <a:spcPts val="1536"/>
              </a:spcBef>
              <a:buClr>
                <a:schemeClr val="dk1"/>
              </a:buClr>
              <a:buSzPct val="93750"/>
              <a:buFont typeface="Arial"/>
              <a:buNone/>
              <a:defRPr sz="3100" b="0" i="0" u="none" strike="noStrike" cap="none">
                <a:solidFill>
                  <a:schemeClr val="dk1"/>
                </a:solidFill>
                <a:latin typeface="Calibri"/>
                <a:ea typeface="Calibri"/>
                <a:cs typeface="Calibri"/>
                <a:sym typeface="Calibri"/>
              </a:defRPr>
            </a:lvl5pPr>
            <a:lvl6pPr marL="7023621" marR="0" lvl="5" indent="0" algn="l" rtl="0">
              <a:lnSpc>
                <a:spcPct val="90000"/>
              </a:lnSpc>
              <a:spcBef>
                <a:spcPts val="1536"/>
              </a:spcBef>
              <a:buClr>
                <a:schemeClr val="dk1"/>
              </a:buClr>
              <a:buSzPct val="93750"/>
              <a:buFont typeface="Arial"/>
              <a:buNone/>
              <a:defRPr sz="3100" b="0" i="0" u="none" strike="noStrike" cap="none">
                <a:solidFill>
                  <a:schemeClr val="dk1"/>
                </a:solidFill>
                <a:latin typeface="Calibri"/>
                <a:ea typeface="Calibri"/>
                <a:cs typeface="Calibri"/>
                <a:sym typeface="Calibri"/>
              </a:defRPr>
            </a:lvl6pPr>
            <a:lvl7pPr marL="8428345" marR="0" lvl="6" indent="0" algn="l" rtl="0">
              <a:lnSpc>
                <a:spcPct val="90000"/>
              </a:lnSpc>
              <a:spcBef>
                <a:spcPts val="1536"/>
              </a:spcBef>
              <a:buClr>
                <a:schemeClr val="dk1"/>
              </a:buClr>
              <a:buSzPct val="93750"/>
              <a:buFont typeface="Arial"/>
              <a:buNone/>
              <a:defRPr sz="3100" b="0" i="0" u="none" strike="noStrike" cap="none">
                <a:solidFill>
                  <a:schemeClr val="dk1"/>
                </a:solidFill>
                <a:latin typeface="Calibri"/>
                <a:ea typeface="Calibri"/>
                <a:cs typeface="Calibri"/>
                <a:sym typeface="Calibri"/>
              </a:defRPr>
            </a:lvl7pPr>
            <a:lvl8pPr marL="9833069" marR="0" lvl="7" indent="0" algn="l" rtl="0">
              <a:lnSpc>
                <a:spcPct val="90000"/>
              </a:lnSpc>
              <a:spcBef>
                <a:spcPts val="1536"/>
              </a:spcBef>
              <a:buClr>
                <a:schemeClr val="dk1"/>
              </a:buClr>
              <a:buSzPct val="93750"/>
              <a:buFont typeface="Arial"/>
              <a:buNone/>
              <a:defRPr sz="3100" b="0" i="0" u="none" strike="noStrike" cap="none">
                <a:solidFill>
                  <a:schemeClr val="dk1"/>
                </a:solidFill>
                <a:latin typeface="Calibri"/>
                <a:ea typeface="Calibri"/>
                <a:cs typeface="Calibri"/>
                <a:sym typeface="Calibri"/>
              </a:defRPr>
            </a:lvl8pPr>
            <a:lvl9pPr marL="11237793" marR="0" lvl="8" indent="0" algn="l" rtl="0">
              <a:lnSpc>
                <a:spcPct val="90000"/>
              </a:lnSpc>
              <a:spcBef>
                <a:spcPts val="1536"/>
              </a:spcBef>
              <a:buClr>
                <a:schemeClr val="dk1"/>
              </a:buClr>
              <a:buSzPct val="93750"/>
              <a:buFont typeface="Arial"/>
              <a:buNone/>
              <a:defRPr sz="3100" b="0" i="0" u="none" strike="noStrike" cap="none">
                <a:solidFill>
                  <a:schemeClr val="dk1"/>
                </a:solidFill>
                <a:latin typeface="Calibri"/>
                <a:ea typeface="Calibri"/>
                <a:cs typeface="Calibri"/>
                <a:sym typeface="Calibri"/>
              </a:defRPr>
            </a:lvl9pPr>
          </a:lstStyle>
          <a:p>
            <a:endParaRPr/>
          </a:p>
        </p:txBody>
      </p:sp>
      <p:sp>
        <p:nvSpPr>
          <p:cNvPr id="70" name="Shape 70"/>
          <p:cNvSpPr txBox="1">
            <a:spLocks noGrp="1"/>
          </p:cNvSpPr>
          <p:nvPr>
            <p:ph type="dt" idx="10"/>
          </p:nvPr>
        </p:nvSpPr>
        <p:spPr>
          <a:xfrm>
            <a:off x="2575610" y="19526651"/>
            <a:ext cx="8429268" cy="1121662"/>
          </a:xfrm>
          <a:prstGeom prst="rect">
            <a:avLst/>
          </a:prstGeom>
          <a:noFill/>
          <a:ln>
            <a:noFill/>
          </a:ln>
        </p:spPr>
        <p:txBody>
          <a:bodyPr wrap="square" lIns="374532" tIns="374532" rIns="374532" bIns="374532" anchor="ctr" anchorCtr="0"/>
          <a:lstStyle>
            <a:lvl1pPr marL="0" marR="0" lvl="0" indent="0" algn="l" rtl="0">
              <a:spcBef>
                <a:spcPts val="0"/>
              </a:spcBef>
              <a:buNone/>
              <a:defRPr sz="3700" b="0" i="0" u="none" strike="noStrike" cap="none">
                <a:solidFill>
                  <a:srgbClr val="888888"/>
                </a:solidFill>
                <a:latin typeface="Calibri"/>
                <a:ea typeface="Calibri"/>
                <a:cs typeface="Calibri"/>
                <a:sym typeface="Calibri"/>
              </a:defRPr>
            </a:lvl1pPr>
            <a:lvl2pPr marL="1404724" marR="0" lvl="1" indent="0" algn="l" rtl="0">
              <a:spcBef>
                <a:spcPts val="0"/>
              </a:spcBef>
              <a:buNone/>
              <a:defRPr sz="5500" b="0" i="0" u="none" strike="noStrike" cap="none">
                <a:solidFill>
                  <a:schemeClr val="dk1"/>
                </a:solidFill>
                <a:latin typeface="Calibri"/>
                <a:ea typeface="Calibri"/>
                <a:cs typeface="Calibri"/>
                <a:sym typeface="Calibri"/>
              </a:defRPr>
            </a:lvl2pPr>
            <a:lvl3pPr marL="2809448" marR="0" lvl="2" indent="0" algn="l" rtl="0">
              <a:spcBef>
                <a:spcPts val="0"/>
              </a:spcBef>
              <a:buNone/>
              <a:defRPr sz="5500" b="0" i="0" u="none" strike="noStrike" cap="none">
                <a:solidFill>
                  <a:schemeClr val="dk1"/>
                </a:solidFill>
                <a:latin typeface="Calibri"/>
                <a:ea typeface="Calibri"/>
                <a:cs typeface="Calibri"/>
                <a:sym typeface="Calibri"/>
              </a:defRPr>
            </a:lvl3pPr>
            <a:lvl4pPr marL="4214172" marR="0" lvl="3" indent="0" algn="l" rtl="0">
              <a:spcBef>
                <a:spcPts val="0"/>
              </a:spcBef>
              <a:buNone/>
              <a:defRPr sz="5500" b="0" i="0" u="none" strike="noStrike" cap="none">
                <a:solidFill>
                  <a:schemeClr val="dk1"/>
                </a:solidFill>
                <a:latin typeface="Calibri"/>
                <a:ea typeface="Calibri"/>
                <a:cs typeface="Calibri"/>
                <a:sym typeface="Calibri"/>
              </a:defRPr>
            </a:lvl4pPr>
            <a:lvl5pPr marL="5618897" marR="0" lvl="4" indent="0" algn="l" rtl="0">
              <a:spcBef>
                <a:spcPts val="0"/>
              </a:spcBef>
              <a:buNone/>
              <a:defRPr sz="5500" b="0" i="0" u="none" strike="noStrike" cap="none">
                <a:solidFill>
                  <a:schemeClr val="dk1"/>
                </a:solidFill>
                <a:latin typeface="Calibri"/>
                <a:ea typeface="Calibri"/>
                <a:cs typeface="Calibri"/>
                <a:sym typeface="Calibri"/>
              </a:defRPr>
            </a:lvl5pPr>
            <a:lvl6pPr marL="7023621" marR="0" lvl="5" indent="0" algn="l" rtl="0">
              <a:spcBef>
                <a:spcPts val="0"/>
              </a:spcBef>
              <a:buNone/>
              <a:defRPr sz="5500" b="0" i="0" u="none" strike="noStrike" cap="none">
                <a:solidFill>
                  <a:schemeClr val="dk1"/>
                </a:solidFill>
                <a:latin typeface="Calibri"/>
                <a:ea typeface="Calibri"/>
                <a:cs typeface="Calibri"/>
                <a:sym typeface="Calibri"/>
              </a:defRPr>
            </a:lvl6pPr>
            <a:lvl7pPr marL="8428345" marR="0" lvl="6" indent="0" algn="l" rtl="0">
              <a:spcBef>
                <a:spcPts val="0"/>
              </a:spcBef>
              <a:buNone/>
              <a:defRPr sz="5500" b="0" i="0" u="none" strike="noStrike" cap="none">
                <a:solidFill>
                  <a:schemeClr val="dk1"/>
                </a:solidFill>
                <a:latin typeface="Calibri"/>
                <a:ea typeface="Calibri"/>
                <a:cs typeface="Calibri"/>
                <a:sym typeface="Calibri"/>
              </a:defRPr>
            </a:lvl7pPr>
            <a:lvl8pPr marL="9833069" marR="0" lvl="7" indent="0" algn="l" rtl="0">
              <a:spcBef>
                <a:spcPts val="0"/>
              </a:spcBef>
              <a:buNone/>
              <a:defRPr sz="5500" b="0" i="0" u="none" strike="noStrike" cap="none">
                <a:solidFill>
                  <a:schemeClr val="dk1"/>
                </a:solidFill>
                <a:latin typeface="Calibri"/>
                <a:ea typeface="Calibri"/>
                <a:cs typeface="Calibri"/>
                <a:sym typeface="Calibri"/>
              </a:defRPr>
            </a:lvl8pPr>
            <a:lvl9pPr marL="11237793" marR="0" lvl="8" indent="0" algn="l" rtl="0">
              <a:spcBef>
                <a:spcPts val="0"/>
              </a:spcBef>
              <a:buNone/>
              <a:defRPr sz="5500" b="0" i="0" u="none" strike="noStrike" cap="none">
                <a:solidFill>
                  <a:schemeClr val="dk1"/>
                </a:solidFill>
                <a:latin typeface="Calibri"/>
                <a:ea typeface="Calibri"/>
                <a:cs typeface="Calibri"/>
                <a:sym typeface="Calibri"/>
              </a:defRPr>
            </a:lvl9pPr>
          </a:lstStyle>
          <a:p>
            <a:endParaRPr/>
          </a:p>
        </p:txBody>
      </p:sp>
      <p:sp>
        <p:nvSpPr>
          <p:cNvPr id="71" name="Shape 71"/>
          <p:cNvSpPr txBox="1">
            <a:spLocks noGrp="1"/>
          </p:cNvSpPr>
          <p:nvPr>
            <p:ph type="ftr" idx="11"/>
          </p:nvPr>
        </p:nvSpPr>
        <p:spPr>
          <a:xfrm>
            <a:off x="12409756" y="19526651"/>
            <a:ext cx="12643902" cy="1121662"/>
          </a:xfrm>
          <a:prstGeom prst="rect">
            <a:avLst/>
          </a:prstGeom>
          <a:noFill/>
          <a:ln>
            <a:noFill/>
          </a:ln>
        </p:spPr>
        <p:txBody>
          <a:bodyPr wrap="square" lIns="374532" tIns="374532" rIns="374532" bIns="374532" anchor="ctr" anchorCtr="0"/>
          <a:lstStyle>
            <a:lvl1pPr marL="0" marR="0" lvl="0" indent="0" algn="ctr" rtl="0">
              <a:spcBef>
                <a:spcPts val="0"/>
              </a:spcBef>
              <a:buNone/>
              <a:defRPr sz="3700" b="0" i="0" u="none" strike="noStrike" cap="none">
                <a:solidFill>
                  <a:srgbClr val="888888"/>
                </a:solidFill>
                <a:latin typeface="Calibri"/>
                <a:ea typeface="Calibri"/>
                <a:cs typeface="Calibri"/>
                <a:sym typeface="Calibri"/>
              </a:defRPr>
            </a:lvl1pPr>
            <a:lvl2pPr marL="1404724" marR="0" lvl="1" indent="0" algn="l" rtl="0">
              <a:spcBef>
                <a:spcPts val="0"/>
              </a:spcBef>
              <a:buNone/>
              <a:defRPr sz="5500" b="0" i="0" u="none" strike="noStrike" cap="none">
                <a:solidFill>
                  <a:schemeClr val="dk1"/>
                </a:solidFill>
                <a:latin typeface="Calibri"/>
                <a:ea typeface="Calibri"/>
                <a:cs typeface="Calibri"/>
                <a:sym typeface="Calibri"/>
              </a:defRPr>
            </a:lvl2pPr>
            <a:lvl3pPr marL="2809448" marR="0" lvl="2" indent="0" algn="l" rtl="0">
              <a:spcBef>
                <a:spcPts val="0"/>
              </a:spcBef>
              <a:buNone/>
              <a:defRPr sz="5500" b="0" i="0" u="none" strike="noStrike" cap="none">
                <a:solidFill>
                  <a:schemeClr val="dk1"/>
                </a:solidFill>
                <a:latin typeface="Calibri"/>
                <a:ea typeface="Calibri"/>
                <a:cs typeface="Calibri"/>
                <a:sym typeface="Calibri"/>
              </a:defRPr>
            </a:lvl3pPr>
            <a:lvl4pPr marL="4214172" marR="0" lvl="3" indent="0" algn="l" rtl="0">
              <a:spcBef>
                <a:spcPts val="0"/>
              </a:spcBef>
              <a:buNone/>
              <a:defRPr sz="5500" b="0" i="0" u="none" strike="noStrike" cap="none">
                <a:solidFill>
                  <a:schemeClr val="dk1"/>
                </a:solidFill>
                <a:latin typeface="Calibri"/>
                <a:ea typeface="Calibri"/>
                <a:cs typeface="Calibri"/>
                <a:sym typeface="Calibri"/>
              </a:defRPr>
            </a:lvl4pPr>
            <a:lvl5pPr marL="5618897" marR="0" lvl="4" indent="0" algn="l" rtl="0">
              <a:spcBef>
                <a:spcPts val="0"/>
              </a:spcBef>
              <a:buNone/>
              <a:defRPr sz="5500" b="0" i="0" u="none" strike="noStrike" cap="none">
                <a:solidFill>
                  <a:schemeClr val="dk1"/>
                </a:solidFill>
                <a:latin typeface="Calibri"/>
                <a:ea typeface="Calibri"/>
                <a:cs typeface="Calibri"/>
                <a:sym typeface="Calibri"/>
              </a:defRPr>
            </a:lvl5pPr>
            <a:lvl6pPr marL="7023621" marR="0" lvl="5" indent="0" algn="l" rtl="0">
              <a:spcBef>
                <a:spcPts val="0"/>
              </a:spcBef>
              <a:buNone/>
              <a:defRPr sz="5500" b="0" i="0" u="none" strike="noStrike" cap="none">
                <a:solidFill>
                  <a:schemeClr val="dk1"/>
                </a:solidFill>
                <a:latin typeface="Calibri"/>
                <a:ea typeface="Calibri"/>
                <a:cs typeface="Calibri"/>
                <a:sym typeface="Calibri"/>
              </a:defRPr>
            </a:lvl6pPr>
            <a:lvl7pPr marL="8428345" marR="0" lvl="6" indent="0" algn="l" rtl="0">
              <a:spcBef>
                <a:spcPts val="0"/>
              </a:spcBef>
              <a:buNone/>
              <a:defRPr sz="5500" b="0" i="0" u="none" strike="noStrike" cap="none">
                <a:solidFill>
                  <a:schemeClr val="dk1"/>
                </a:solidFill>
                <a:latin typeface="Calibri"/>
                <a:ea typeface="Calibri"/>
                <a:cs typeface="Calibri"/>
                <a:sym typeface="Calibri"/>
              </a:defRPr>
            </a:lvl7pPr>
            <a:lvl8pPr marL="9833069" marR="0" lvl="7" indent="0" algn="l" rtl="0">
              <a:spcBef>
                <a:spcPts val="0"/>
              </a:spcBef>
              <a:buNone/>
              <a:defRPr sz="5500" b="0" i="0" u="none" strike="noStrike" cap="none">
                <a:solidFill>
                  <a:schemeClr val="dk1"/>
                </a:solidFill>
                <a:latin typeface="Calibri"/>
                <a:ea typeface="Calibri"/>
                <a:cs typeface="Calibri"/>
                <a:sym typeface="Calibri"/>
              </a:defRPr>
            </a:lvl8pPr>
            <a:lvl9pPr marL="11237793" marR="0" lvl="8" indent="0" algn="l" rtl="0">
              <a:spcBef>
                <a:spcPts val="0"/>
              </a:spcBef>
              <a:buNone/>
              <a:defRPr sz="5500" b="0" i="0" u="none" strike="noStrike" cap="none">
                <a:solidFill>
                  <a:schemeClr val="dk1"/>
                </a:solidFill>
                <a:latin typeface="Calibri"/>
                <a:ea typeface="Calibri"/>
                <a:cs typeface="Calibri"/>
                <a:sym typeface="Calibri"/>
              </a:defRPr>
            </a:lvl9pPr>
          </a:lstStyle>
          <a:p>
            <a:endParaRPr/>
          </a:p>
        </p:txBody>
      </p:sp>
      <p:sp>
        <p:nvSpPr>
          <p:cNvPr id="72" name="Shape 72"/>
          <p:cNvSpPr txBox="1">
            <a:spLocks noGrp="1"/>
          </p:cNvSpPr>
          <p:nvPr>
            <p:ph type="sldNum" idx="12"/>
          </p:nvPr>
        </p:nvSpPr>
        <p:spPr>
          <a:xfrm>
            <a:off x="26458535" y="19526651"/>
            <a:ext cx="8429268" cy="1121662"/>
          </a:xfrm>
          <a:prstGeom prst="rect">
            <a:avLst/>
          </a:prstGeom>
          <a:noFill/>
          <a:ln>
            <a:noFill/>
          </a:ln>
        </p:spPr>
        <p:txBody>
          <a:bodyPr wrap="square" lIns="374532" tIns="187215" rIns="374532" bIns="187215" anchor="ctr" anchorCtr="0">
            <a:noAutofit/>
          </a:bodyPr>
          <a:lstStyle/>
          <a:p>
            <a:pPr algn="r">
              <a:buSzPct val="25000"/>
            </a:pPr>
            <a:fld id="{00000000-1234-1234-1234-123412341234}" type="slidenum">
              <a:rPr lang="en-US" sz="3700" smtClean="0">
                <a:solidFill>
                  <a:srgbClr val="888888"/>
                </a:solidFill>
                <a:latin typeface="Calibri"/>
                <a:ea typeface="Calibri"/>
                <a:cs typeface="Calibri"/>
                <a:sym typeface="Calibri"/>
              </a:rPr>
              <a:pPr algn="r">
                <a:buSzPct val="25000"/>
              </a:pPr>
              <a:t>‹#›</a:t>
            </a:fld>
            <a:endParaRPr lang="en-US" sz="3700">
              <a:solidFill>
                <a:srgbClr val="888888"/>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2575610" y="1121662"/>
            <a:ext cx="32312194" cy="4072116"/>
          </a:xfrm>
          <a:prstGeom prst="rect">
            <a:avLst/>
          </a:prstGeom>
          <a:noFill/>
          <a:ln>
            <a:noFill/>
          </a:ln>
        </p:spPr>
        <p:txBody>
          <a:bodyPr wrap="square" lIns="374532" tIns="374532" rIns="374532" bIns="374532" anchor="ctr" anchorCtr="0"/>
          <a:lstStyle>
            <a:lvl1pPr marL="0" marR="0" lvl="0" indent="0" algn="l" rtl="0">
              <a:lnSpc>
                <a:spcPct val="90000"/>
              </a:lnSpc>
              <a:spcBef>
                <a:spcPts val="0"/>
              </a:spcBef>
              <a:buClr>
                <a:schemeClr val="dk1"/>
              </a:buClr>
              <a:buSzPct val="100000"/>
              <a:buFont typeface="Calibri"/>
              <a:buNone/>
              <a:defRPr sz="33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 name="Shape 7"/>
          <p:cNvSpPr txBox="1">
            <a:spLocks noGrp="1"/>
          </p:cNvSpPr>
          <p:nvPr>
            <p:ph type="body" idx="1"/>
          </p:nvPr>
        </p:nvSpPr>
        <p:spPr>
          <a:xfrm>
            <a:off x="2575610" y="5608304"/>
            <a:ext cx="32312194" cy="13367272"/>
          </a:xfrm>
          <a:prstGeom prst="rect">
            <a:avLst/>
          </a:prstGeom>
          <a:noFill/>
          <a:ln>
            <a:noFill/>
          </a:ln>
        </p:spPr>
        <p:txBody>
          <a:bodyPr wrap="square" lIns="374532" tIns="374532" rIns="374532" bIns="374532" anchor="t" anchorCtr="0"/>
          <a:lstStyle>
            <a:lvl1pPr marL="171450" marR="0" lvl="0" indent="-38100" algn="l" rtl="0">
              <a:lnSpc>
                <a:spcPct val="90000"/>
              </a:lnSpc>
              <a:spcBef>
                <a:spcPts val="750"/>
              </a:spcBef>
              <a:buClr>
                <a:schemeClr val="dk1"/>
              </a:buClr>
              <a:buSzPct val="100000"/>
              <a:buFont typeface="Arial"/>
              <a:buChar char="•"/>
              <a:defRPr sz="2100" b="0" i="0" u="none" strike="noStrike" cap="none">
                <a:solidFill>
                  <a:schemeClr val="dk1"/>
                </a:solidFill>
                <a:latin typeface="Calibri"/>
                <a:ea typeface="Calibri"/>
                <a:cs typeface="Calibri"/>
                <a:sym typeface="Calibri"/>
              </a:defRPr>
            </a:lvl1pPr>
            <a:lvl2pPr marL="514350" marR="0" lvl="1" indent="-57150" algn="l" rtl="0">
              <a:lnSpc>
                <a:spcPct val="90000"/>
              </a:lnSpc>
              <a:spcBef>
                <a:spcPts val="375"/>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2pPr>
            <a:lvl3pPr marL="857250" marR="0" lvl="2" indent="-76200" algn="l" rtl="0">
              <a:lnSpc>
                <a:spcPct val="90000"/>
              </a:lnSpc>
              <a:spcBef>
                <a:spcPts val="375"/>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3pPr>
            <a:lvl4pPr marL="1200150" marR="0" lvl="3"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4pPr>
            <a:lvl5pPr marL="1543050" marR="0" lvl="4"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5pPr>
            <a:lvl6pPr marL="1885950" marR="0" lvl="5"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6pPr>
            <a:lvl7pPr marL="2228850" marR="0" lvl="6"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7pPr>
            <a:lvl8pPr marL="2571750" marR="0" lvl="7"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8pPr>
            <a:lvl9pPr marL="2914650" marR="0" lvl="8"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dt" idx="10"/>
          </p:nvPr>
        </p:nvSpPr>
        <p:spPr>
          <a:xfrm>
            <a:off x="2575610" y="19526651"/>
            <a:ext cx="8429268" cy="1121662"/>
          </a:xfrm>
          <a:prstGeom prst="rect">
            <a:avLst/>
          </a:prstGeom>
          <a:noFill/>
          <a:ln>
            <a:noFill/>
          </a:ln>
        </p:spPr>
        <p:txBody>
          <a:bodyPr wrap="square" lIns="374532" tIns="374532" rIns="374532" bIns="374532" anchor="ctr" anchorCtr="0"/>
          <a:lstStyle>
            <a:lvl1pPr marL="0" marR="0" lvl="0" indent="0" algn="l" rtl="0">
              <a:spcBef>
                <a:spcPts val="0"/>
              </a:spcBef>
              <a:buNone/>
              <a:defRPr sz="3700" b="0" i="0" u="none" strike="noStrike" cap="none">
                <a:solidFill>
                  <a:srgbClr val="888888"/>
                </a:solidFill>
                <a:latin typeface="Calibri"/>
                <a:ea typeface="Calibri"/>
                <a:cs typeface="Calibri"/>
                <a:sym typeface="Calibri"/>
              </a:defRPr>
            </a:lvl1pPr>
            <a:lvl2pPr marL="1404724" marR="0" lvl="1" indent="0" algn="l" rtl="0">
              <a:spcBef>
                <a:spcPts val="0"/>
              </a:spcBef>
              <a:buNone/>
              <a:defRPr sz="5500" b="0" i="0" u="none" strike="noStrike" cap="none">
                <a:solidFill>
                  <a:schemeClr val="dk1"/>
                </a:solidFill>
                <a:latin typeface="Calibri"/>
                <a:ea typeface="Calibri"/>
                <a:cs typeface="Calibri"/>
                <a:sym typeface="Calibri"/>
              </a:defRPr>
            </a:lvl2pPr>
            <a:lvl3pPr marL="2809448" marR="0" lvl="2" indent="0" algn="l" rtl="0">
              <a:spcBef>
                <a:spcPts val="0"/>
              </a:spcBef>
              <a:buNone/>
              <a:defRPr sz="5500" b="0" i="0" u="none" strike="noStrike" cap="none">
                <a:solidFill>
                  <a:schemeClr val="dk1"/>
                </a:solidFill>
                <a:latin typeface="Calibri"/>
                <a:ea typeface="Calibri"/>
                <a:cs typeface="Calibri"/>
                <a:sym typeface="Calibri"/>
              </a:defRPr>
            </a:lvl3pPr>
            <a:lvl4pPr marL="4214172" marR="0" lvl="3" indent="0" algn="l" rtl="0">
              <a:spcBef>
                <a:spcPts val="0"/>
              </a:spcBef>
              <a:buNone/>
              <a:defRPr sz="5500" b="0" i="0" u="none" strike="noStrike" cap="none">
                <a:solidFill>
                  <a:schemeClr val="dk1"/>
                </a:solidFill>
                <a:latin typeface="Calibri"/>
                <a:ea typeface="Calibri"/>
                <a:cs typeface="Calibri"/>
                <a:sym typeface="Calibri"/>
              </a:defRPr>
            </a:lvl4pPr>
            <a:lvl5pPr marL="5618897" marR="0" lvl="4" indent="0" algn="l" rtl="0">
              <a:spcBef>
                <a:spcPts val="0"/>
              </a:spcBef>
              <a:buNone/>
              <a:defRPr sz="5500" b="0" i="0" u="none" strike="noStrike" cap="none">
                <a:solidFill>
                  <a:schemeClr val="dk1"/>
                </a:solidFill>
                <a:latin typeface="Calibri"/>
                <a:ea typeface="Calibri"/>
                <a:cs typeface="Calibri"/>
                <a:sym typeface="Calibri"/>
              </a:defRPr>
            </a:lvl5pPr>
            <a:lvl6pPr marL="7023621" marR="0" lvl="5" indent="0" algn="l" rtl="0">
              <a:spcBef>
                <a:spcPts val="0"/>
              </a:spcBef>
              <a:buNone/>
              <a:defRPr sz="5500" b="0" i="0" u="none" strike="noStrike" cap="none">
                <a:solidFill>
                  <a:schemeClr val="dk1"/>
                </a:solidFill>
                <a:latin typeface="Calibri"/>
                <a:ea typeface="Calibri"/>
                <a:cs typeface="Calibri"/>
                <a:sym typeface="Calibri"/>
              </a:defRPr>
            </a:lvl6pPr>
            <a:lvl7pPr marL="8428345" marR="0" lvl="6" indent="0" algn="l" rtl="0">
              <a:spcBef>
                <a:spcPts val="0"/>
              </a:spcBef>
              <a:buNone/>
              <a:defRPr sz="5500" b="0" i="0" u="none" strike="noStrike" cap="none">
                <a:solidFill>
                  <a:schemeClr val="dk1"/>
                </a:solidFill>
                <a:latin typeface="Calibri"/>
                <a:ea typeface="Calibri"/>
                <a:cs typeface="Calibri"/>
                <a:sym typeface="Calibri"/>
              </a:defRPr>
            </a:lvl7pPr>
            <a:lvl8pPr marL="9833069" marR="0" lvl="7" indent="0" algn="l" rtl="0">
              <a:spcBef>
                <a:spcPts val="0"/>
              </a:spcBef>
              <a:buNone/>
              <a:defRPr sz="5500" b="0" i="0" u="none" strike="noStrike" cap="none">
                <a:solidFill>
                  <a:schemeClr val="dk1"/>
                </a:solidFill>
                <a:latin typeface="Calibri"/>
                <a:ea typeface="Calibri"/>
                <a:cs typeface="Calibri"/>
                <a:sym typeface="Calibri"/>
              </a:defRPr>
            </a:lvl8pPr>
            <a:lvl9pPr marL="11237793" marR="0" lvl="8" indent="0" algn="l" rtl="0">
              <a:spcBef>
                <a:spcPts val="0"/>
              </a:spcBef>
              <a:buNone/>
              <a:defRPr sz="5500" b="0" i="0" u="none" strike="noStrike" cap="none">
                <a:solidFill>
                  <a:schemeClr val="dk1"/>
                </a:solidFill>
                <a:latin typeface="Calibri"/>
                <a:ea typeface="Calibri"/>
                <a:cs typeface="Calibri"/>
                <a:sym typeface="Calibri"/>
              </a:defRPr>
            </a:lvl9pPr>
          </a:lstStyle>
          <a:p>
            <a:endParaRPr/>
          </a:p>
        </p:txBody>
      </p:sp>
      <p:sp>
        <p:nvSpPr>
          <p:cNvPr id="9" name="Shape 9"/>
          <p:cNvSpPr txBox="1">
            <a:spLocks noGrp="1"/>
          </p:cNvSpPr>
          <p:nvPr>
            <p:ph type="ftr" idx="11"/>
          </p:nvPr>
        </p:nvSpPr>
        <p:spPr>
          <a:xfrm>
            <a:off x="12409756" y="19526651"/>
            <a:ext cx="12643902" cy="1121662"/>
          </a:xfrm>
          <a:prstGeom prst="rect">
            <a:avLst/>
          </a:prstGeom>
          <a:noFill/>
          <a:ln>
            <a:noFill/>
          </a:ln>
        </p:spPr>
        <p:txBody>
          <a:bodyPr wrap="square" lIns="374532" tIns="374532" rIns="374532" bIns="374532" anchor="ctr" anchorCtr="0"/>
          <a:lstStyle>
            <a:lvl1pPr marL="0" marR="0" lvl="0" indent="0" algn="ctr" rtl="0">
              <a:spcBef>
                <a:spcPts val="0"/>
              </a:spcBef>
              <a:buNone/>
              <a:defRPr sz="3700" b="0" i="0" u="none" strike="noStrike" cap="none">
                <a:solidFill>
                  <a:srgbClr val="888888"/>
                </a:solidFill>
                <a:latin typeface="Calibri"/>
                <a:ea typeface="Calibri"/>
                <a:cs typeface="Calibri"/>
                <a:sym typeface="Calibri"/>
              </a:defRPr>
            </a:lvl1pPr>
            <a:lvl2pPr marL="1404724" marR="0" lvl="1" indent="0" algn="l" rtl="0">
              <a:spcBef>
                <a:spcPts val="0"/>
              </a:spcBef>
              <a:buNone/>
              <a:defRPr sz="5500" b="0" i="0" u="none" strike="noStrike" cap="none">
                <a:solidFill>
                  <a:schemeClr val="dk1"/>
                </a:solidFill>
                <a:latin typeface="Calibri"/>
                <a:ea typeface="Calibri"/>
                <a:cs typeface="Calibri"/>
                <a:sym typeface="Calibri"/>
              </a:defRPr>
            </a:lvl2pPr>
            <a:lvl3pPr marL="2809448" marR="0" lvl="2" indent="0" algn="l" rtl="0">
              <a:spcBef>
                <a:spcPts val="0"/>
              </a:spcBef>
              <a:buNone/>
              <a:defRPr sz="5500" b="0" i="0" u="none" strike="noStrike" cap="none">
                <a:solidFill>
                  <a:schemeClr val="dk1"/>
                </a:solidFill>
                <a:latin typeface="Calibri"/>
                <a:ea typeface="Calibri"/>
                <a:cs typeface="Calibri"/>
                <a:sym typeface="Calibri"/>
              </a:defRPr>
            </a:lvl3pPr>
            <a:lvl4pPr marL="4214172" marR="0" lvl="3" indent="0" algn="l" rtl="0">
              <a:spcBef>
                <a:spcPts val="0"/>
              </a:spcBef>
              <a:buNone/>
              <a:defRPr sz="5500" b="0" i="0" u="none" strike="noStrike" cap="none">
                <a:solidFill>
                  <a:schemeClr val="dk1"/>
                </a:solidFill>
                <a:latin typeface="Calibri"/>
                <a:ea typeface="Calibri"/>
                <a:cs typeface="Calibri"/>
                <a:sym typeface="Calibri"/>
              </a:defRPr>
            </a:lvl4pPr>
            <a:lvl5pPr marL="5618897" marR="0" lvl="4" indent="0" algn="l" rtl="0">
              <a:spcBef>
                <a:spcPts val="0"/>
              </a:spcBef>
              <a:buNone/>
              <a:defRPr sz="5500" b="0" i="0" u="none" strike="noStrike" cap="none">
                <a:solidFill>
                  <a:schemeClr val="dk1"/>
                </a:solidFill>
                <a:latin typeface="Calibri"/>
                <a:ea typeface="Calibri"/>
                <a:cs typeface="Calibri"/>
                <a:sym typeface="Calibri"/>
              </a:defRPr>
            </a:lvl5pPr>
            <a:lvl6pPr marL="7023621" marR="0" lvl="5" indent="0" algn="l" rtl="0">
              <a:spcBef>
                <a:spcPts val="0"/>
              </a:spcBef>
              <a:buNone/>
              <a:defRPr sz="5500" b="0" i="0" u="none" strike="noStrike" cap="none">
                <a:solidFill>
                  <a:schemeClr val="dk1"/>
                </a:solidFill>
                <a:latin typeface="Calibri"/>
                <a:ea typeface="Calibri"/>
                <a:cs typeface="Calibri"/>
                <a:sym typeface="Calibri"/>
              </a:defRPr>
            </a:lvl6pPr>
            <a:lvl7pPr marL="8428345" marR="0" lvl="6" indent="0" algn="l" rtl="0">
              <a:spcBef>
                <a:spcPts val="0"/>
              </a:spcBef>
              <a:buNone/>
              <a:defRPr sz="5500" b="0" i="0" u="none" strike="noStrike" cap="none">
                <a:solidFill>
                  <a:schemeClr val="dk1"/>
                </a:solidFill>
                <a:latin typeface="Calibri"/>
                <a:ea typeface="Calibri"/>
                <a:cs typeface="Calibri"/>
                <a:sym typeface="Calibri"/>
              </a:defRPr>
            </a:lvl7pPr>
            <a:lvl8pPr marL="9833069" marR="0" lvl="7" indent="0" algn="l" rtl="0">
              <a:spcBef>
                <a:spcPts val="0"/>
              </a:spcBef>
              <a:buNone/>
              <a:defRPr sz="5500" b="0" i="0" u="none" strike="noStrike" cap="none">
                <a:solidFill>
                  <a:schemeClr val="dk1"/>
                </a:solidFill>
                <a:latin typeface="Calibri"/>
                <a:ea typeface="Calibri"/>
                <a:cs typeface="Calibri"/>
                <a:sym typeface="Calibri"/>
              </a:defRPr>
            </a:lvl8pPr>
            <a:lvl9pPr marL="11237793" marR="0" lvl="8" indent="0" algn="l" rtl="0">
              <a:spcBef>
                <a:spcPts val="0"/>
              </a:spcBef>
              <a:buNone/>
              <a:defRPr sz="5500" b="0" i="0" u="none" strike="noStrike" cap="none">
                <a:solidFill>
                  <a:schemeClr val="dk1"/>
                </a:solidFill>
                <a:latin typeface="Calibri"/>
                <a:ea typeface="Calibri"/>
                <a:cs typeface="Calibri"/>
                <a:sym typeface="Calibri"/>
              </a:defRPr>
            </a:lvl9pPr>
          </a:lstStyle>
          <a:p>
            <a:endParaRPr/>
          </a:p>
        </p:txBody>
      </p:sp>
      <p:sp>
        <p:nvSpPr>
          <p:cNvPr id="10" name="Shape 10"/>
          <p:cNvSpPr txBox="1">
            <a:spLocks noGrp="1"/>
          </p:cNvSpPr>
          <p:nvPr>
            <p:ph type="sldNum" idx="12"/>
          </p:nvPr>
        </p:nvSpPr>
        <p:spPr>
          <a:xfrm>
            <a:off x="26458535" y="19526651"/>
            <a:ext cx="8429268" cy="1121662"/>
          </a:xfrm>
          <a:prstGeom prst="rect">
            <a:avLst/>
          </a:prstGeom>
          <a:noFill/>
          <a:ln>
            <a:noFill/>
          </a:ln>
        </p:spPr>
        <p:txBody>
          <a:bodyPr wrap="square" lIns="374532" tIns="187215" rIns="374532" bIns="187215" anchor="ctr" anchorCtr="0">
            <a:noAutofit/>
          </a:bodyPr>
          <a:lstStyle/>
          <a:p>
            <a:pPr algn="r">
              <a:buSzPct val="25000"/>
            </a:pPr>
            <a:fld id="{00000000-1234-1234-1234-123412341234}" type="slidenum">
              <a:rPr lang="en-US" sz="3700" smtClean="0">
                <a:solidFill>
                  <a:srgbClr val="888888"/>
                </a:solidFill>
                <a:latin typeface="Calibri"/>
                <a:ea typeface="Calibri"/>
                <a:cs typeface="Calibri"/>
                <a:sym typeface="Calibri"/>
              </a:rPr>
              <a:pPr algn="r">
                <a:buSzPct val="25000"/>
              </a:pPr>
              <a:t>‹#›</a:t>
            </a:fld>
            <a:endParaRPr lang="en-US" sz="3700">
              <a:solidFill>
                <a:srgbClr val="888888"/>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57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57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57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57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57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57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57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57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57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57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57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57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57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57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57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57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57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57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57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Shape 89"/>
          <p:cNvSpPr txBox="1">
            <a:spLocks noGrp="1"/>
          </p:cNvSpPr>
          <p:nvPr>
            <p:ph type="title"/>
          </p:nvPr>
        </p:nvSpPr>
        <p:spPr>
          <a:xfrm>
            <a:off x="2575610" y="207130"/>
            <a:ext cx="32312194" cy="4072231"/>
          </a:xfrm>
          <a:prstGeom prst="rect">
            <a:avLst/>
          </a:prstGeom>
          <a:noFill/>
          <a:ln>
            <a:noFill/>
          </a:ln>
        </p:spPr>
        <p:txBody>
          <a:bodyPr wrap="square" lIns="374532" tIns="187215" rIns="374532" bIns="187215" anchor="ctr" anchorCtr="0">
            <a:noAutofit/>
          </a:bodyPr>
          <a:lstStyle/>
          <a:p>
            <a:pPr indent="-858443"/>
            <a:r>
              <a:rPr lang="en-US"/>
              <a:t>General comments (Remove slide)</a:t>
            </a:r>
          </a:p>
        </p:txBody>
      </p:sp>
      <p:sp>
        <p:nvSpPr>
          <p:cNvPr id="90" name="Shape 90"/>
          <p:cNvSpPr txBox="1">
            <a:spLocks noGrp="1"/>
          </p:cNvSpPr>
          <p:nvPr>
            <p:ph type="body" idx="1"/>
          </p:nvPr>
        </p:nvSpPr>
        <p:spPr>
          <a:xfrm>
            <a:off x="2575610" y="3434769"/>
            <a:ext cx="32312194" cy="13366846"/>
          </a:xfrm>
          <a:prstGeom prst="rect">
            <a:avLst/>
          </a:prstGeom>
          <a:noFill/>
          <a:ln>
            <a:noFill/>
          </a:ln>
        </p:spPr>
        <p:txBody>
          <a:bodyPr wrap="square" lIns="374532" tIns="187215" rIns="374532" bIns="187215" anchor="t" anchorCtr="0">
            <a:noAutofit/>
          </a:bodyPr>
          <a:lstStyle/>
          <a:p>
            <a:pPr indent="-702362">
              <a:lnSpc>
                <a:spcPct val="70000"/>
              </a:lnSpc>
              <a:spcBef>
                <a:spcPts val="0"/>
              </a:spcBef>
              <a:buSzPct val="102210"/>
            </a:pPr>
            <a:r>
              <a:rPr lang="en-US" sz="8000" dirty="0"/>
              <a:t>During the e-poster session judges are instructed to spend &lt; 5 minutes with each team so </a:t>
            </a:r>
            <a:r>
              <a:rPr lang="en-US" sz="8000" b="1" dirty="0"/>
              <a:t>DO</a:t>
            </a:r>
            <a:r>
              <a:rPr lang="en-US" sz="8000" dirty="0"/>
              <a:t>:</a:t>
            </a:r>
          </a:p>
          <a:p>
            <a:pPr lvl="1" indent="-702362">
              <a:lnSpc>
                <a:spcPct val="70000"/>
              </a:lnSpc>
              <a:buSzPct val="97941"/>
            </a:pPr>
            <a:r>
              <a:rPr lang="en-US" sz="6800" dirty="0"/>
              <a:t>Be concise</a:t>
            </a:r>
          </a:p>
          <a:p>
            <a:pPr lvl="1" indent="-702362">
              <a:lnSpc>
                <a:spcPct val="70000"/>
              </a:lnSpc>
              <a:buSzPct val="97941"/>
            </a:pPr>
            <a:r>
              <a:rPr lang="en-US" sz="6800" dirty="0"/>
              <a:t>Use images rather than text</a:t>
            </a:r>
          </a:p>
          <a:p>
            <a:pPr lvl="1" indent="-702362">
              <a:lnSpc>
                <a:spcPct val="70000"/>
              </a:lnSpc>
              <a:buSzPct val="97941"/>
            </a:pPr>
            <a:r>
              <a:rPr lang="en-US" sz="6800" dirty="0"/>
              <a:t>Write large</a:t>
            </a:r>
          </a:p>
          <a:p>
            <a:pPr lvl="1" indent="-702362">
              <a:lnSpc>
                <a:spcPct val="70000"/>
              </a:lnSpc>
              <a:buSzPct val="97941"/>
            </a:pPr>
            <a:r>
              <a:rPr lang="en-US" sz="6800" dirty="0"/>
              <a:t>Leave space for Q&amp;A</a:t>
            </a:r>
          </a:p>
          <a:p>
            <a:pPr indent="-702362">
              <a:lnSpc>
                <a:spcPct val="70000"/>
              </a:lnSpc>
              <a:buSzPct val="102210"/>
            </a:pPr>
            <a:r>
              <a:rPr lang="en-US" sz="8000" dirty="0"/>
              <a:t>In the finals, presentations will be limited to </a:t>
            </a:r>
            <a:r>
              <a:rPr lang="en-US" sz="8000" dirty="0" smtClean="0"/>
              <a:t>2 </a:t>
            </a:r>
            <a:r>
              <a:rPr lang="en-US" sz="8000" dirty="0"/>
              <a:t>minutes and judges are allowed to </a:t>
            </a:r>
            <a:r>
              <a:rPr lang="en-US" sz="8000" dirty="0" smtClean="0"/>
              <a:t>2 </a:t>
            </a:r>
            <a:r>
              <a:rPr lang="en-US" sz="8000" dirty="0"/>
              <a:t>minutes to have </a:t>
            </a:r>
            <a:r>
              <a:rPr lang="en-US" sz="8000" dirty="0" smtClean="0"/>
              <a:t>questions</a:t>
            </a:r>
            <a:endParaRPr lang="en-US" sz="8000" dirty="0"/>
          </a:p>
          <a:p>
            <a:pPr indent="-702362">
              <a:lnSpc>
                <a:spcPct val="70000"/>
              </a:lnSpc>
              <a:buSzPct val="102210"/>
            </a:pPr>
            <a:r>
              <a:rPr lang="en-US" sz="8000" dirty="0"/>
              <a:t>Aim to have no more than 4 slides and feel free to have a </a:t>
            </a:r>
            <a:r>
              <a:rPr lang="en-US" sz="8000" u="sng" dirty="0"/>
              <a:t>small number</a:t>
            </a:r>
            <a:r>
              <a:rPr lang="en-US" sz="8000" dirty="0"/>
              <a:t> of back-up slides</a:t>
            </a:r>
          </a:p>
          <a:p>
            <a:pPr indent="-702362">
              <a:lnSpc>
                <a:spcPct val="70000"/>
              </a:lnSpc>
              <a:buSzPct val="102210"/>
            </a:pPr>
            <a:r>
              <a:rPr lang="en-US" sz="8000" dirty="0"/>
              <a:t>Think about your solutions in a holistic manner – winning teams will have good starts to their solutions, but will also have thought about the next steps to improve them and develop a winning business</a:t>
            </a:r>
          </a:p>
          <a:p>
            <a:pPr lvl="1" indent="-702362">
              <a:lnSpc>
                <a:spcPct val="70000"/>
              </a:lnSpc>
              <a:buSzPct val="97941"/>
              <a:buNone/>
            </a:pPr>
            <a:endParaRPr sz="68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Shape 95"/>
          <p:cNvSpPr txBox="1">
            <a:spLocks noGrp="1"/>
          </p:cNvSpPr>
          <p:nvPr>
            <p:ph type="title"/>
          </p:nvPr>
        </p:nvSpPr>
        <p:spPr>
          <a:xfrm>
            <a:off x="2575610" y="1121662"/>
            <a:ext cx="32312194" cy="4072231"/>
          </a:xfrm>
          <a:prstGeom prst="rect">
            <a:avLst/>
          </a:prstGeom>
        </p:spPr>
        <p:txBody>
          <a:bodyPr wrap="square" lIns="374532" tIns="374532" rIns="374532" bIns="374532" anchor="ctr" anchorCtr="0">
            <a:noAutofit/>
          </a:bodyPr>
          <a:lstStyle/>
          <a:p>
            <a:r>
              <a:rPr lang="en-US"/>
              <a:t>E-posterboards comments (Remove slide)</a:t>
            </a:r>
          </a:p>
        </p:txBody>
      </p:sp>
      <p:sp>
        <p:nvSpPr>
          <p:cNvPr id="96" name="Shape 96"/>
          <p:cNvSpPr txBox="1">
            <a:spLocks noGrp="1"/>
          </p:cNvSpPr>
          <p:nvPr>
            <p:ph type="body" idx="1"/>
          </p:nvPr>
        </p:nvSpPr>
        <p:spPr>
          <a:xfrm>
            <a:off x="2575610" y="5676605"/>
            <a:ext cx="32312194" cy="13366846"/>
          </a:xfrm>
          <a:prstGeom prst="rect">
            <a:avLst/>
          </a:prstGeom>
        </p:spPr>
        <p:txBody>
          <a:bodyPr wrap="square" lIns="374532" tIns="374532" rIns="374532" bIns="374532" anchor="t" anchorCtr="0">
            <a:noAutofit/>
          </a:bodyPr>
          <a:lstStyle/>
          <a:p>
            <a:pPr marL="1872966" indent="-1482764">
              <a:spcBef>
                <a:spcPts val="0"/>
              </a:spcBef>
            </a:pPr>
            <a:r>
              <a:rPr lang="en-US" dirty="0"/>
              <a:t>E-</a:t>
            </a:r>
            <a:r>
              <a:rPr lang="en-US" dirty="0" err="1"/>
              <a:t>posterboards</a:t>
            </a:r>
            <a:r>
              <a:rPr lang="en-US" dirty="0"/>
              <a:t> are providing large monitors to display these presentations but, if you are selected as a finalist, you will also have to present using the projectors in 10-250 so make sure each item is clearly laid out and reasonably large (font size 28 and </a:t>
            </a:r>
            <a:r>
              <a:rPr lang="en-US" dirty="0" smtClean="0"/>
              <a:t>above and font type (</a:t>
            </a:r>
            <a:r>
              <a:rPr lang="en-US" dirty="0" err="1" smtClean="0"/>
              <a:t>arial</a:t>
            </a:r>
            <a:r>
              <a:rPr lang="en-US" dirty="0" smtClean="0"/>
              <a:t>, times, </a:t>
            </a:r>
            <a:r>
              <a:rPr lang="en-US" dirty="0" err="1" smtClean="0"/>
              <a:t>calibri</a:t>
            </a:r>
            <a:r>
              <a:rPr lang="en-US" dirty="0" smtClean="0"/>
              <a:t>)</a:t>
            </a:r>
            <a:endParaRPr lang="en-US" dirty="0"/>
          </a:p>
          <a:p>
            <a:pPr marL="1872966" indent="-1482764">
              <a:spcBef>
                <a:spcPts val="0"/>
              </a:spcBef>
            </a:pPr>
            <a:r>
              <a:rPr lang="en-US" dirty="0"/>
              <a:t>You will need a USB stick to transfer the information to them by 9 AM at the latest</a:t>
            </a:r>
          </a:p>
          <a:p>
            <a:pPr marL="3745931" lvl="1" indent="-1404724">
              <a:spcBef>
                <a:spcPts val="0"/>
              </a:spcBef>
            </a:pPr>
            <a:r>
              <a:rPr lang="en-US" dirty="0"/>
              <a:t>Submissions open at 8:30 AM and to avoid issues aim to submit earlier rather than </a:t>
            </a:r>
            <a:r>
              <a:rPr lang="en-US" dirty="0" smtClean="0"/>
              <a:t>later</a:t>
            </a:r>
          </a:p>
          <a:p>
            <a:pPr marL="3745931" lvl="1" indent="-1404724">
              <a:spcBef>
                <a:spcPts val="0"/>
              </a:spcBef>
            </a:pPr>
            <a:r>
              <a:rPr lang="en-US" dirty="0" smtClean="0"/>
              <a:t>Note: if you are a traveling student and requested reimbursement, this will only be provided once you have confirmed your submissions with Jane Reed or Zachary Schiffer.</a:t>
            </a:r>
            <a:endParaRPr lang="en-US" dirty="0"/>
          </a:p>
          <a:p>
            <a:pPr marL="1872966" indent="-1482764">
              <a:spcBef>
                <a:spcPts val="0"/>
              </a:spcBef>
            </a:pPr>
            <a:endParaRPr dirty="0"/>
          </a:p>
          <a:p>
            <a:pPr>
              <a:spcBef>
                <a:spcPts val="0"/>
              </a:spcBef>
              <a:buNone/>
            </a:pPr>
            <a:endParaRPr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Shape 101"/>
          <p:cNvSpPr txBox="1">
            <a:spLocks noGrp="1"/>
          </p:cNvSpPr>
          <p:nvPr>
            <p:ph type="title"/>
          </p:nvPr>
        </p:nvSpPr>
        <p:spPr>
          <a:xfrm>
            <a:off x="2575610" y="581196"/>
            <a:ext cx="32312194" cy="4072231"/>
          </a:xfrm>
          <a:prstGeom prst="rect">
            <a:avLst/>
          </a:prstGeom>
          <a:noFill/>
          <a:ln>
            <a:noFill/>
          </a:ln>
        </p:spPr>
        <p:txBody>
          <a:bodyPr wrap="square" lIns="374532" tIns="187215" rIns="374532" bIns="187215" anchor="ctr" anchorCtr="0">
            <a:noAutofit/>
          </a:bodyPr>
          <a:lstStyle/>
          <a:p>
            <a:pPr indent="-858443"/>
            <a:r>
              <a:rPr lang="en-US"/>
              <a:t>Judging criteria (Remove slide)</a:t>
            </a:r>
          </a:p>
        </p:txBody>
      </p:sp>
      <p:sp>
        <p:nvSpPr>
          <p:cNvPr id="102" name="Shape 102"/>
          <p:cNvSpPr txBox="1">
            <a:spLocks noGrp="1"/>
          </p:cNvSpPr>
          <p:nvPr>
            <p:ph type="body" idx="1"/>
          </p:nvPr>
        </p:nvSpPr>
        <p:spPr>
          <a:xfrm>
            <a:off x="2575610" y="4653427"/>
            <a:ext cx="32312194" cy="13366846"/>
          </a:xfrm>
          <a:prstGeom prst="rect">
            <a:avLst/>
          </a:prstGeom>
          <a:noFill/>
          <a:ln>
            <a:noFill/>
          </a:ln>
        </p:spPr>
        <p:txBody>
          <a:bodyPr wrap="square" lIns="374532" tIns="187215" rIns="374532" bIns="187215" anchor="t" anchorCtr="0">
            <a:noAutofit/>
          </a:bodyPr>
          <a:lstStyle/>
          <a:p>
            <a:pPr marL="0" indent="-382397">
              <a:lnSpc>
                <a:spcPct val="70000"/>
              </a:lnSpc>
              <a:spcBef>
                <a:spcPts val="0"/>
              </a:spcBef>
              <a:buSzPct val="97999"/>
              <a:buNone/>
            </a:pPr>
            <a:r>
              <a:rPr lang="en-US" sz="6000"/>
              <a:t>Judges are asked to evaluate the solution based on the following criteria using a numerical rating 1 – 10 (1 – very weak; 10 – very strong).</a:t>
            </a:r>
          </a:p>
          <a:p>
            <a:pPr marL="0" indent="-382397">
              <a:lnSpc>
                <a:spcPct val="70000"/>
              </a:lnSpc>
              <a:buSzPct val="97999"/>
              <a:buNone/>
            </a:pPr>
            <a:r>
              <a:rPr lang="en-US" sz="6000"/>
              <a:t/>
            </a:r>
            <a:br>
              <a:rPr lang="en-US" sz="6000"/>
            </a:br>
            <a:r>
              <a:rPr lang="en-US" sz="6000"/>
              <a:t>1) Content – How well do you think the proposed solution addresses the selected challenge? Is the solution clear? Has the team identified gaps in their knowledge and methods to fill these?</a:t>
            </a:r>
          </a:p>
          <a:p>
            <a:pPr marL="0" indent="-382397">
              <a:lnSpc>
                <a:spcPct val="70000"/>
              </a:lnSpc>
              <a:buSzPct val="97999"/>
              <a:buNone/>
            </a:pPr>
            <a:r>
              <a:rPr lang="en-US" sz="6000"/>
              <a:t/>
            </a:r>
            <a:br>
              <a:rPr lang="en-US" sz="6000"/>
            </a:br>
            <a:r>
              <a:rPr lang="en-US" sz="6000"/>
              <a:t>2) Validity – This criteria aims to identify whether a solution can actually work, independent of whether it answers the problem. For technical challenges, is the solution technically sound and plausible? For business challenges, does the solution address pain points? </a:t>
            </a:r>
            <a:br>
              <a:rPr lang="en-US" sz="6000"/>
            </a:br>
            <a:r>
              <a:rPr lang="en-US" sz="6000"/>
              <a:t>of customers?</a:t>
            </a:r>
          </a:p>
          <a:p>
            <a:pPr marL="0" indent="-382397">
              <a:lnSpc>
                <a:spcPct val="70000"/>
              </a:lnSpc>
              <a:buSzPct val="97999"/>
              <a:buNone/>
            </a:pPr>
            <a:r>
              <a:rPr lang="en-US" sz="6000"/>
              <a:t/>
            </a:r>
            <a:br>
              <a:rPr lang="en-US" sz="6000"/>
            </a:br>
            <a:r>
              <a:rPr lang="en-US" sz="6000"/>
              <a:t>3) Feasibility – We want to know whether the solution can be implemented and how easy it is to implement. We are asking judges to identify how likely the team is to build their solution into a successful business. Are there numerous gaps in their knowledge? Does their team gel and align in various areas? Are they solving a viable problem they can get paid for?</a:t>
            </a:r>
          </a:p>
          <a:p>
            <a:pPr marL="0" indent="-382397">
              <a:lnSpc>
                <a:spcPct val="70000"/>
              </a:lnSpc>
              <a:buSzPct val="97999"/>
              <a:buNone/>
            </a:pPr>
            <a:r>
              <a:rPr lang="en-US" sz="6000"/>
              <a:t/>
            </a:r>
            <a:br>
              <a:rPr lang="en-US" sz="6000"/>
            </a:br>
            <a:endParaRPr lang="en-US" sz="600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6"/>
        <p:cNvGrpSpPr/>
        <p:nvPr/>
      </p:nvGrpSpPr>
      <p:grpSpPr>
        <a:xfrm>
          <a:off x="0" y="0"/>
          <a:ext cx="0" cy="0"/>
          <a:chOff x="0" y="0"/>
          <a:chExt cx="0" cy="0"/>
        </a:xfrm>
      </p:grpSpPr>
      <p:sp>
        <p:nvSpPr>
          <p:cNvPr id="107" name="Shape 107"/>
          <p:cNvSpPr txBox="1">
            <a:spLocks noGrp="1"/>
          </p:cNvSpPr>
          <p:nvPr>
            <p:ph type="ctrTitle"/>
          </p:nvPr>
        </p:nvSpPr>
        <p:spPr>
          <a:xfrm>
            <a:off x="4682927" y="3447888"/>
            <a:ext cx="28097560" cy="8617112"/>
          </a:xfrm>
          <a:prstGeom prst="rect">
            <a:avLst/>
          </a:prstGeom>
          <a:noFill/>
          <a:ln>
            <a:noFill/>
          </a:ln>
        </p:spPr>
        <p:txBody>
          <a:bodyPr wrap="square" lIns="374532" tIns="187215" rIns="374532" bIns="187215" anchor="b" anchorCtr="0">
            <a:noAutofit/>
          </a:bodyPr>
          <a:lstStyle/>
          <a:p>
            <a:pPr indent="-1170603"/>
            <a:r>
              <a:rPr lang="en-US" b="1" dirty="0" smtClean="0">
                <a:solidFill>
                  <a:srgbClr val="FFFFFF"/>
                </a:solidFill>
              </a:rPr>
              <a:t>FIGHTING MONGOOSES</a:t>
            </a:r>
            <a:br>
              <a:rPr lang="en-US" b="1" dirty="0" smtClean="0">
                <a:solidFill>
                  <a:srgbClr val="FFFFFF"/>
                </a:solidFill>
              </a:rPr>
            </a:br>
            <a:r>
              <a:rPr lang="en-US" b="1" dirty="0">
                <a:solidFill>
                  <a:srgbClr val="FFFFFF"/>
                </a:solidFill>
              </a:rPr>
              <a:t/>
            </a:r>
            <a:br>
              <a:rPr lang="en-US" b="1" dirty="0">
                <a:solidFill>
                  <a:srgbClr val="FFFFFF"/>
                </a:solidFill>
              </a:rPr>
            </a:br>
            <a:r>
              <a:rPr lang="en-US" b="1" dirty="0" smtClean="0">
                <a:solidFill>
                  <a:srgbClr val="FFFFFF"/>
                </a:solidFill>
              </a:rPr>
              <a:t>PIONEER CHALLENGE</a:t>
            </a:r>
            <a:endParaRPr lang="en-US" b="1" dirty="0">
              <a:solidFill>
                <a:srgbClr val="FFFFFF"/>
              </a:solidFill>
            </a:endParaRPr>
          </a:p>
        </p:txBody>
      </p:sp>
      <p:sp>
        <p:nvSpPr>
          <p:cNvPr id="108" name="Shape 108"/>
          <p:cNvSpPr txBox="1">
            <a:spLocks noGrp="1"/>
          </p:cNvSpPr>
          <p:nvPr>
            <p:ph type="subTitle" idx="1"/>
          </p:nvPr>
        </p:nvSpPr>
        <p:spPr>
          <a:xfrm>
            <a:off x="4682927" y="13345272"/>
            <a:ext cx="28097560" cy="5085988"/>
          </a:xfrm>
          <a:prstGeom prst="rect">
            <a:avLst/>
          </a:prstGeom>
          <a:noFill/>
          <a:ln>
            <a:noFill/>
          </a:ln>
        </p:spPr>
        <p:txBody>
          <a:bodyPr wrap="square" lIns="374532" tIns="187215" rIns="374532" bIns="187215" anchor="t" anchorCtr="0">
            <a:noAutofit/>
          </a:bodyPr>
          <a:lstStyle/>
          <a:p>
            <a:pPr indent="-468241">
              <a:spcBef>
                <a:spcPts val="0"/>
              </a:spcBef>
            </a:pPr>
            <a:r>
              <a:rPr lang="en-US" dirty="0" smtClean="0">
                <a:solidFill>
                  <a:srgbClr val="FFFFFF"/>
                </a:solidFill>
              </a:rPr>
              <a:t>ALLISON </a:t>
            </a:r>
            <a:r>
              <a:rPr lang="en-US" dirty="0">
                <a:solidFill>
                  <a:srgbClr val="FFFFFF"/>
                </a:solidFill>
              </a:rPr>
              <a:t>BUSA, </a:t>
            </a:r>
            <a:r>
              <a:rPr lang="en-US" dirty="0" smtClean="0">
                <a:solidFill>
                  <a:srgbClr val="FFFFFF"/>
                </a:solidFill>
              </a:rPr>
              <a:t>EVERARDO GONZALEZ</a:t>
            </a:r>
            <a:r>
              <a:rPr lang="en-US" dirty="0">
                <a:solidFill>
                  <a:srgbClr val="FFFFFF"/>
                </a:solidFill>
              </a:rPr>
              <a:t>, UTSAV GUPTA – </a:t>
            </a:r>
            <a:r>
              <a:rPr lang="en-US" dirty="0" smtClean="0">
                <a:solidFill>
                  <a:srgbClr val="FFFFFF"/>
                </a:solidFill>
              </a:rPr>
              <a:t>OLIN COLLEGE OF ENGINEERING</a:t>
            </a:r>
          </a:p>
          <a:p>
            <a:pPr indent="-468241">
              <a:spcBef>
                <a:spcPts val="0"/>
              </a:spcBef>
            </a:pPr>
            <a:r>
              <a:rPr lang="en-US" dirty="0" smtClean="0">
                <a:solidFill>
                  <a:srgbClr val="FFFFFF"/>
                </a:solidFill>
              </a:rPr>
              <a:t>JESSIE, MAX – MOUNT HOLYOKE COLLEGE</a:t>
            </a:r>
          </a:p>
          <a:p>
            <a:pPr indent="-468241">
              <a:spcBef>
                <a:spcPts val="0"/>
              </a:spcBef>
            </a:pPr>
            <a:r>
              <a:rPr lang="en-US" dirty="0" smtClean="0">
                <a:solidFill>
                  <a:srgbClr val="FFFFFF"/>
                </a:solidFill>
              </a:rPr>
              <a:t>TIBIN THOMAS – BOSTON UNIVERSITY</a:t>
            </a:r>
          </a:p>
          <a:p>
            <a:pPr indent="-468241">
              <a:spcBef>
                <a:spcPts val="0"/>
              </a:spcBef>
            </a:pPr>
            <a:endParaRPr lang="en-US" dirty="0">
              <a:solidFill>
                <a:srgbClr val="FFFFFF"/>
              </a:solidFill>
            </a:endParaRPr>
          </a:p>
        </p:txBody>
      </p:sp>
      <p:sp>
        <p:nvSpPr>
          <p:cNvPr id="4" name="Action Button: Forward or Next 3">
            <a:hlinkClick r:id="" action="ppaction://hlinkshowjump?jump=nextslide" highlightClick="1"/>
          </p:cNvPr>
          <p:cNvSpPr/>
          <p:nvPr/>
        </p:nvSpPr>
        <p:spPr>
          <a:xfrm>
            <a:off x="36320413" y="19863084"/>
            <a:ext cx="1143000" cy="1143000"/>
          </a:xfrm>
          <a:prstGeom prst="actionButtonForwardNext">
            <a:avLst/>
          </a:prstGeom>
          <a:solidFill>
            <a:srgbClr val="209C27"/>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4" name="Chevron 13"/>
          <p:cNvSpPr/>
          <p:nvPr/>
        </p:nvSpPr>
        <p:spPr>
          <a:xfrm>
            <a:off x="18848675" y="4311551"/>
            <a:ext cx="18614738" cy="2650079"/>
          </a:xfrm>
          <a:prstGeom prst="chevron">
            <a:avLst/>
          </a:prstGeom>
          <a:solidFill>
            <a:srgbClr val="46C754"/>
          </a:solidFill>
          <a:ln>
            <a:solidFill>
              <a:srgbClr val="FFFFFF"/>
            </a:solidFill>
          </a:ln>
          <a:scene3d>
            <a:camera prst="orthographicFront"/>
            <a:lightRig rig="threePt" dir="t"/>
          </a:scene3d>
          <a:sp3d>
            <a:bevelT w="114300" prst="hardEdge"/>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2" name="Chevron 11"/>
          <p:cNvSpPr/>
          <p:nvPr/>
        </p:nvSpPr>
        <p:spPr>
          <a:xfrm>
            <a:off x="-1" y="4269521"/>
            <a:ext cx="18617184" cy="2651760"/>
          </a:xfrm>
          <a:prstGeom prst="chevron">
            <a:avLst/>
          </a:prstGeom>
          <a:solidFill>
            <a:srgbClr val="46C754"/>
          </a:solidFill>
          <a:ln>
            <a:solidFill>
              <a:srgbClr val="FFFFFF"/>
            </a:solidFill>
          </a:ln>
          <a:scene3d>
            <a:camera prst="orthographicFront"/>
            <a:lightRig rig="threePt" dir="t"/>
          </a:scene3d>
          <a:sp3d>
            <a:bevelT w="114300" prst="hardEdge"/>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2" name="Rectangle 1"/>
          <p:cNvSpPr/>
          <p:nvPr/>
        </p:nvSpPr>
        <p:spPr>
          <a:xfrm>
            <a:off x="1" y="0"/>
            <a:ext cx="37463412" cy="4269522"/>
          </a:xfrm>
          <a:prstGeom prst="rect">
            <a:avLst/>
          </a:prstGeom>
          <a:solidFill>
            <a:srgbClr val="209C27"/>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3" name="Shape 113"/>
          <p:cNvSpPr txBox="1">
            <a:spLocks noGrp="1"/>
          </p:cNvSpPr>
          <p:nvPr>
            <p:ph type="title"/>
          </p:nvPr>
        </p:nvSpPr>
        <p:spPr>
          <a:xfrm>
            <a:off x="6396766" y="4407432"/>
            <a:ext cx="5937733" cy="2077008"/>
          </a:xfrm>
          <a:prstGeom prst="rect">
            <a:avLst/>
          </a:prstGeom>
          <a:noFill/>
          <a:ln>
            <a:noFill/>
          </a:ln>
        </p:spPr>
        <p:txBody>
          <a:bodyPr wrap="square" lIns="374532" tIns="187215" rIns="374532" bIns="187215" anchor="ctr" anchorCtr="0">
            <a:noAutofit/>
          </a:bodyPr>
          <a:lstStyle/>
          <a:p>
            <a:pPr indent="-858443"/>
            <a:r>
              <a:rPr lang="en-US" sz="5000" dirty="0">
                <a:solidFill>
                  <a:schemeClr val="bg1"/>
                </a:solidFill>
              </a:rPr>
              <a:t>Problem statement</a:t>
            </a:r>
          </a:p>
        </p:txBody>
      </p:sp>
      <p:sp>
        <p:nvSpPr>
          <p:cNvPr id="114" name="Shape 114"/>
          <p:cNvSpPr txBox="1">
            <a:spLocks noGrp="1"/>
          </p:cNvSpPr>
          <p:nvPr>
            <p:ph type="body" idx="1"/>
          </p:nvPr>
        </p:nvSpPr>
        <p:spPr>
          <a:xfrm>
            <a:off x="1" y="7009394"/>
            <a:ext cx="18848674" cy="13880456"/>
          </a:xfrm>
          <a:prstGeom prst="rect">
            <a:avLst/>
          </a:prstGeom>
          <a:noFill/>
          <a:ln>
            <a:noFill/>
          </a:ln>
        </p:spPr>
        <p:txBody>
          <a:bodyPr wrap="square" lIns="374532" tIns="187215" rIns="374532" bIns="187215" anchor="t" anchorCtr="0">
            <a:noAutofit/>
          </a:bodyPr>
          <a:lstStyle/>
          <a:p>
            <a:pPr marL="571500" indent="-571500">
              <a:spcBef>
                <a:spcPts val="0"/>
              </a:spcBef>
            </a:pPr>
            <a:r>
              <a:rPr lang="en-US" sz="4000" dirty="0" smtClean="0"/>
              <a:t>Predict the number of electric vehicles on road in 2050</a:t>
            </a:r>
            <a:br>
              <a:rPr lang="en-US" sz="4000" dirty="0" smtClean="0"/>
            </a:br>
            <a:endParaRPr lang="en-US" sz="4000" dirty="0" smtClean="0"/>
          </a:p>
          <a:p>
            <a:pPr marL="571500" indent="-571500">
              <a:spcBef>
                <a:spcPts val="0"/>
              </a:spcBef>
            </a:pPr>
            <a:r>
              <a:rPr lang="en-US" sz="4000" dirty="0" smtClean="0"/>
              <a:t>Determining </a:t>
            </a:r>
            <a:r>
              <a:rPr lang="en-US" sz="4000" dirty="0"/>
              <a:t>the impact that electric vehicles will have on the global demand for oil over the same time period.</a:t>
            </a:r>
            <a:endParaRPr lang="en-US" sz="4000" dirty="0"/>
          </a:p>
        </p:txBody>
      </p:sp>
      <p:sp>
        <p:nvSpPr>
          <p:cNvPr id="4" name="Shape 119"/>
          <p:cNvSpPr txBox="1">
            <a:spLocks/>
          </p:cNvSpPr>
          <p:nvPr/>
        </p:nvSpPr>
        <p:spPr>
          <a:xfrm>
            <a:off x="25779839" y="4612398"/>
            <a:ext cx="6561388" cy="1820470"/>
          </a:xfrm>
          <a:prstGeom prst="rect">
            <a:avLst/>
          </a:prstGeom>
          <a:noFill/>
          <a:ln>
            <a:noFill/>
          </a:ln>
        </p:spPr>
        <p:txBody>
          <a:bodyPr wrap="square" lIns="374532" tIns="187215" rIns="374532" bIns="187215" anchor="ctr" anchorCtr="0">
            <a:noAutofit/>
          </a:bodyPr>
          <a:lstStyle>
            <a:defPPr marR="0" lvl="0" algn="l" rtl="0">
              <a:lnSpc>
                <a:spcPct val="100000"/>
              </a:lnSpc>
              <a:spcBef>
                <a:spcPts val="0"/>
              </a:spcBef>
              <a:spcAft>
                <a:spcPts val="0"/>
              </a:spcAft>
            </a:defPPr>
            <a:lvl1pPr marL="0" marR="0" lvl="0" indent="0" algn="l" rtl="0">
              <a:lnSpc>
                <a:spcPct val="90000"/>
              </a:lnSpc>
              <a:spcBef>
                <a:spcPts val="0"/>
              </a:spcBef>
              <a:spcAft>
                <a:spcPts val="0"/>
              </a:spcAft>
              <a:buClr>
                <a:schemeClr val="dk1"/>
              </a:buClr>
              <a:buSzPct val="100000"/>
              <a:buFont typeface="Calibri"/>
              <a:buNone/>
              <a:defRPr sz="13500" b="0" i="0" u="none" strike="noStrike" cap="none">
                <a:solidFill>
                  <a:schemeClr val="dk1"/>
                </a:solidFill>
                <a:latin typeface="Calibri"/>
                <a:ea typeface="Calibri"/>
                <a:cs typeface="Calibri"/>
                <a:sym typeface="Calibri"/>
              </a:defRPr>
            </a:lvl1pPr>
            <a:lvl2pPr lvl="1" indent="0">
              <a:spcBef>
                <a:spcPts val="0"/>
              </a:spcBef>
              <a:buNone/>
              <a:defRPr sz="7400"/>
            </a:lvl2pPr>
            <a:lvl3pPr lvl="2" indent="0">
              <a:spcBef>
                <a:spcPts val="0"/>
              </a:spcBef>
              <a:buNone/>
              <a:defRPr sz="7400"/>
            </a:lvl3pPr>
            <a:lvl4pPr lvl="3" indent="0">
              <a:spcBef>
                <a:spcPts val="0"/>
              </a:spcBef>
              <a:buNone/>
              <a:defRPr sz="7400"/>
            </a:lvl4pPr>
            <a:lvl5pPr lvl="4" indent="0">
              <a:spcBef>
                <a:spcPts val="0"/>
              </a:spcBef>
              <a:buNone/>
              <a:defRPr sz="7400"/>
            </a:lvl5pPr>
            <a:lvl6pPr lvl="5" indent="0">
              <a:spcBef>
                <a:spcPts val="0"/>
              </a:spcBef>
              <a:buNone/>
              <a:defRPr sz="7400"/>
            </a:lvl6pPr>
            <a:lvl7pPr lvl="6" indent="0">
              <a:spcBef>
                <a:spcPts val="0"/>
              </a:spcBef>
              <a:buNone/>
              <a:defRPr sz="7400"/>
            </a:lvl7pPr>
            <a:lvl8pPr lvl="7" indent="0">
              <a:spcBef>
                <a:spcPts val="0"/>
              </a:spcBef>
              <a:buNone/>
              <a:defRPr sz="7400"/>
            </a:lvl8pPr>
            <a:lvl9pPr lvl="8" indent="0">
              <a:spcBef>
                <a:spcPts val="0"/>
              </a:spcBef>
              <a:buNone/>
              <a:defRPr sz="7400"/>
            </a:lvl9pPr>
          </a:lstStyle>
          <a:p>
            <a:pPr indent="-858443"/>
            <a:r>
              <a:rPr lang="en-US" sz="5000" dirty="0" smtClean="0">
                <a:solidFill>
                  <a:schemeClr val="bg1"/>
                </a:solidFill>
              </a:rPr>
              <a:t>Solution overview</a:t>
            </a:r>
            <a:endParaRPr lang="en-US" sz="5000" dirty="0">
              <a:solidFill>
                <a:schemeClr val="bg1"/>
              </a:solidFill>
            </a:endParaRPr>
          </a:p>
        </p:txBody>
      </p:sp>
      <p:sp>
        <p:nvSpPr>
          <p:cNvPr id="5" name="Shape 120"/>
          <p:cNvSpPr txBox="1">
            <a:spLocks/>
          </p:cNvSpPr>
          <p:nvPr/>
        </p:nvSpPr>
        <p:spPr>
          <a:xfrm>
            <a:off x="18848674" y="7240003"/>
            <a:ext cx="18614739" cy="13766081"/>
          </a:xfrm>
          <a:prstGeom prst="rect">
            <a:avLst/>
          </a:prstGeom>
          <a:noFill/>
          <a:ln>
            <a:noFill/>
          </a:ln>
        </p:spPr>
        <p:txBody>
          <a:bodyPr wrap="square" lIns="374532" tIns="187215" rIns="374532" bIns="187215" anchor="t" anchorCtr="0">
            <a:noAutofit/>
          </a:bodyPr>
          <a:lstStyle>
            <a:defPPr marR="0" lvl="0" algn="l" rtl="0">
              <a:lnSpc>
                <a:spcPct val="100000"/>
              </a:lnSpc>
              <a:spcBef>
                <a:spcPts val="0"/>
              </a:spcBef>
              <a:spcAft>
                <a:spcPts val="0"/>
              </a:spcAft>
            </a:defPPr>
            <a:lvl1pPr marL="702362" marR="0" lvl="0" indent="-156080" algn="l" rtl="0">
              <a:lnSpc>
                <a:spcPct val="90000"/>
              </a:lnSpc>
              <a:spcBef>
                <a:spcPts val="3072"/>
              </a:spcBef>
              <a:spcAft>
                <a:spcPts val="0"/>
              </a:spcAft>
              <a:buClr>
                <a:schemeClr val="dk1"/>
              </a:buClr>
              <a:buSzPct val="100000"/>
              <a:buFont typeface="Arial"/>
              <a:buChar char="•"/>
              <a:defRPr sz="8600" b="0" i="0" u="none" strike="noStrike" cap="none">
                <a:solidFill>
                  <a:schemeClr val="dk1"/>
                </a:solidFill>
                <a:latin typeface="Calibri"/>
                <a:ea typeface="Calibri"/>
                <a:cs typeface="Calibri"/>
                <a:sym typeface="Calibri"/>
              </a:defRPr>
            </a:lvl1pPr>
            <a:lvl2pPr marL="2107086" marR="0" lvl="1" indent="-234121" algn="l" rtl="0">
              <a:lnSpc>
                <a:spcPct val="90000"/>
              </a:lnSpc>
              <a:spcBef>
                <a:spcPts val="1536"/>
              </a:spcBef>
              <a:spcAft>
                <a:spcPts val="0"/>
              </a:spcAft>
              <a:buClr>
                <a:schemeClr val="dk1"/>
              </a:buClr>
              <a:buSzPct val="100000"/>
              <a:buFont typeface="Arial"/>
              <a:buChar char="•"/>
              <a:defRPr sz="7400" b="0" i="0" u="none" strike="noStrike" cap="none">
                <a:solidFill>
                  <a:schemeClr val="dk1"/>
                </a:solidFill>
                <a:latin typeface="Calibri"/>
                <a:ea typeface="Calibri"/>
                <a:cs typeface="Calibri"/>
                <a:sym typeface="Calibri"/>
              </a:defRPr>
            </a:lvl2pPr>
            <a:lvl3pPr marL="3511810" marR="0" lvl="2" indent="-312161" algn="l" rtl="0">
              <a:lnSpc>
                <a:spcPct val="90000"/>
              </a:lnSpc>
              <a:spcBef>
                <a:spcPts val="1536"/>
              </a:spcBef>
              <a:spcAft>
                <a:spcPts val="0"/>
              </a:spcAft>
              <a:buClr>
                <a:schemeClr val="dk1"/>
              </a:buClr>
              <a:buSzPct val="100000"/>
              <a:buFont typeface="Arial"/>
              <a:buChar char="•"/>
              <a:defRPr sz="6100" b="0" i="0" u="none" strike="noStrike" cap="none">
                <a:solidFill>
                  <a:schemeClr val="dk1"/>
                </a:solidFill>
                <a:latin typeface="Calibri"/>
                <a:ea typeface="Calibri"/>
                <a:cs typeface="Calibri"/>
                <a:sym typeface="Calibri"/>
              </a:defRPr>
            </a:lvl3pPr>
            <a:lvl4pPr marL="4916534" marR="0" lvl="3" indent="-351181" algn="l" rtl="0">
              <a:lnSpc>
                <a:spcPct val="90000"/>
              </a:lnSpc>
              <a:spcBef>
                <a:spcPts val="1536"/>
              </a:spcBef>
              <a:spcAft>
                <a:spcPts val="0"/>
              </a:spcAft>
              <a:buClr>
                <a:schemeClr val="dk1"/>
              </a:buClr>
              <a:buSzPct val="96428"/>
              <a:buFont typeface="Arial"/>
              <a:buChar char="•"/>
              <a:defRPr sz="5500" b="0" i="0" u="none" strike="noStrike" cap="none">
                <a:solidFill>
                  <a:schemeClr val="dk1"/>
                </a:solidFill>
                <a:latin typeface="Calibri"/>
                <a:ea typeface="Calibri"/>
                <a:cs typeface="Calibri"/>
                <a:sym typeface="Calibri"/>
              </a:defRPr>
            </a:lvl4pPr>
            <a:lvl5pPr marL="6321259" marR="0" lvl="4" indent="-351181" algn="l" rtl="0">
              <a:lnSpc>
                <a:spcPct val="90000"/>
              </a:lnSpc>
              <a:spcBef>
                <a:spcPts val="1536"/>
              </a:spcBef>
              <a:spcAft>
                <a:spcPts val="0"/>
              </a:spcAft>
              <a:buClr>
                <a:schemeClr val="dk1"/>
              </a:buClr>
              <a:buSzPct val="96428"/>
              <a:buFont typeface="Arial"/>
              <a:buChar char="•"/>
              <a:defRPr sz="5500" b="0" i="0" u="none" strike="noStrike" cap="none">
                <a:solidFill>
                  <a:schemeClr val="dk1"/>
                </a:solidFill>
                <a:latin typeface="Calibri"/>
                <a:ea typeface="Calibri"/>
                <a:cs typeface="Calibri"/>
                <a:sym typeface="Calibri"/>
              </a:defRPr>
            </a:lvl5pPr>
            <a:lvl6pPr marL="7725983" marR="0" lvl="5" indent="-351181" algn="l" rtl="0">
              <a:lnSpc>
                <a:spcPct val="90000"/>
              </a:lnSpc>
              <a:spcBef>
                <a:spcPts val="1536"/>
              </a:spcBef>
              <a:spcAft>
                <a:spcPts val="0"/>
              </a:spcAft>
              <a:buClr>
                <a:schemeClr val="dk1"/>
              </a:buClr>
              <a:buSzPct val="96428"/>
              <a:buFont typeface="Arial"/>
              <a:buChar char="•"/>
              <a:defRPr sz="5500" b="0" i="0" u="none" strike="noStrike" cap="none">
                <a:solidFill>
                  <a:schemeClr val="dk1"/>
                </a:solidFill>
                <a:latin typeface="Calibri"/>
                <a:ea typeface="Calibri"/>
                <a:cs typeface="Calibri"/>
                <a:sym typeface="Calibri"/>
              </a:defRPr>
            </a:lvl6pPr>
            <a:lvl7pPr marL="9130707" marR="0" lvl="6" indent="-351181" algn="l" rtl="0">
              <a:lnSpc>
                <a:spcPct val="90000"/>
              </a:lnSpc>
              <a:spcBef>
                <a:spcPts val="1536"/>
              </a:spcBef>
              <a:spcAft>
                <a:spcPts val="0"/>
              </a:spcAft>
              <a:buClr>
                <a:schemeClr val="dk1"/>
              </a:buClr>
              <a:buSzPct val="96428"/>
              <a:buFont typeface="Arial"/>
              <a:buChar char="•"/>
              <a:defRPr sz="5500" b="0" i="0" u="none" strike="noStrike" cap="none">
                <a:solidFill>
                  <a:schemeClr val="dk1"/>
                </a:solidFill>
                <a:latin typeface="Calibri"/>
                <a:ea typeface="Calibri"/>
                <a:cs typeface="Calibri"/>
                <a:sym typeface="Calibri"/>
              </a:defRPr>
            </a:lvl7pPr>
            <a:lvl8pPr marL="10535431" marR="0" lvl="7" indent="-351181" algn="l" rtl="0">
              <a:lnSpc>
                <a:spcPct val="90000"/>
              </a:lnSpc>
              <a:spcBef>
                <a:spcPts val="1536"/>
              </a:spcBef>
              <a:spcAft>
                <a:spcPts val="0"/>
              </a:spcAft>
              <a:buClr>
                <a:schemeClr val="dk1"/>
              </a:buClr>
              <a:buSzPct val="96428"/>
              <a:buFont typeface="Arial"/>
              <a:buChar char="•"/>
              <a:defRPr sz="5500" b="0" i="0" u="none" strike="noStrike" cap="none">
                <a:solidFill>
                  <a:schemeClr val="dk1"/>
                </a:solidFill>
                <a:latin typeface="Calibri"/>
                <a:ea typeface="Calibri"/>
                <a:cs typeface="Calibri"/>
                <a:sym typeface="Calibri"/>
              </a:defRPr>
            </a:lvl8pPr>
            <a:lvl9pPr marL="11940155" marR="0" lvl="8" indent="-351181" algn="l" rtl="0">
              <a:lnSpc>
                <a:spcPct val="90000"/>
              </a:lnSpc>
              <a:spcBef>
                <a:spcPts val="1536"/>
              </a:spcBef>
              <a:spcAft>
                <a:spcPts val="0"/>
              </a:spcAft>
              <a:buClr>
                <a:schemeClr val="dk1"/>
              </a:buClr>
              <a:buSzPct val="96428"/>
              <a:buFont typeface="Arial"/>
              <a:buChar char="•"/>
              <a:defRPr sz="5500" b="0" i="0" u="none" strike="noStrike" cap="none">
                <a:solidFill>
                  <a:schemeClr val="dk1"/>
                </a:solidFill>
                <a:latin typeface="Calibri"/>
                <a:ea typeface="Calibri"/>
                <a:cs typeface="Calibri"/>
                <a:sym typeface="Calibri"/>
              </a:defRPr>
            </a:lvl9pPr>
          </a:lstStyle>
          <a:p>
            <a:pPr indent="-702362">
              <a:spcBef>
                <a:spcPts val="0"/>
              </a:spcBef>
            </a:pPr>
            <a:r>
              <a:rPr lang="en-US" sz="4000" dirty="0" smtClean="0"/>
              <a:t>Provide an overview of your team’s solution</a:t>
            </a:r>
          </a:p>
          <a:p>
            <a:pPr lvl="1" indent="-702362"/>
            <a:r>
              <a:rPr lang="en-US" sz="4000" dirty="0" smtClean="0"/>
              <a:t>Why is this a good solution?</a:t>
            </a:r>
          </a:p>
          <a:p>
            <a:pPr lvl="1" indent="-702362"/>
            <a:r>
              <a:rPr lang="en-US" sz="4000" dirty="0" smtClean="0"/>
              <a:t>What part(s) of the challenge does it solve?</a:t>
            </a:r>
          </a:p>
          <a:p>
            <a:pPr lvl="1" indent="-702362"/>
            <a:r>
              <a:rPr lang="en-US" sz="4000" dirty="0" smtClean="0"/>
              <a:t>What are some shortcomings?</a:t>
            </a:r>
          </a:p>
          <a:p>
            <a:pPr lvl="1" indent="-702362">
              <a:buFont typeface="Arial"/>
              <a:buNone/>
            </a:pPr>
            <a:endParaRPr lang="en-US" sz="4000" dirty="0"/>
          </a:p>
        </p:txBody>
      </p:sp>
      <p:sp>
        <p:nvSpPr>
          <p:cNvPr id="8" name="Shape 107"/>
          <p:cNvSpPr txBox="1">
            <a:spLocks/>
          </p:cNvSpPr>
          <p:nvPr/>
        </p:nvSpPr>
        <p:spPr>
          <a:xfrm>
            <a:off x="6396766" y="552321"/>
            <a:ext cx="25944461" cy="1744777"/>
          </a:xfrm>
          <a:prstGeom prst="rect">
            <a:avLst/>
          </a:prstGeom>
          <a:noFill/>
          <a:ln>
            <a:noFill/>
          </a:ln>
        </p:spPr>
        <p:txBody>
          <a:bodyPr wrap="square" lIns="374532" tIns="187215" rIns="374532" bIns="187215" anchor="b" anchorCtr="0">
            <a:noAutofit/>
          </a:bodyPr>
          <a:lstStyle>
            <a:defPPr marR="0" lvl="0" algn="l" rtl="0">
              <a:lnSpc>
                <a:spcPct val="100000"/>
              </a:lnSpc>
              <a:spcBef>
                <a:spcPts val="0"/>
              </a:spcBef>
              <a:spcAft>
                <a:spcPts val="0"/>
              </a:spcAft>
            </a:defPPr>
            <a:lvl1pPr marL="0" marR="0" lvl="0" indent="0" algn="l" rtl="0">
              <a:lnSpc>
                <a:spcPct val="90000"/>
              </a:lnSpc>
              <a:spcBef>
                <a:spcPts val="0"/>
              </a:spcBef>
              <a:spcAft>
                <a:spcPts val="0"/>
              </a:spcAft>
              <a:buClr>
                <a:schemeClr val="dk1"/>
              </a:buClr>
              <a:buSzPct val="100000"/>
              <a:buFont typeface="Calibri"/>
              <a:buNone/>
              <a:defRPr sz="13500" b="0" i="0" u="none" strike="noStrike" cap="none">
                <a:solidFill>
                  <a:schemeClr val="dk1"/>
                </a:solidFill>
                <a:latin typeface="Calibri"/>
                <a:ea typeface="Calibri"/>
                <a:cs typeface="Calibri"/>
                <a:sym typeface="Calibri"/>
              </a:defRPr>
            </a:lvl1pPr>
            <a:lvl2pPr lvl="1" indent="0">
              <a:spcBef>
                <a:spcPts val="0"/>
              </a:spcBef>
              <a:buNone/>
              <a:defRPr sz="7400"/>
            </a:lvl2pPr>
            <a:lvl3pPr lvl="2" indent="0">
              <a:spcBef>
                <a:spcPts val="0"/>
              </a:spcBef>
              <a:buNone/>
              <a:defRPr sz="7400"/>
            </a:lvl3pPr>
            <a:lvl4pPr lvl="3" indent="0">
              <a:spcBef>
                <a:spcPts val="0"/>
              </a:spcBef>
              <a:buNone/>
              <a:defRPr sz="7400"/>
            </a:lvl4pPr>
            <a:lvl5pPr lvl="4" indent="0">
              <a:spcBef>
                <a:spcPts val="0"/>
              </a:spcBef>
              <a:buNone/>
              <a:defRPr sz="7400"/>
            </a:lvl5pPr>
            <a:lvl6pPr lvl="5" indent="0">
              <a:spcBef>
                <a:spcPts val="0"/>
              </a:spcBef>
              <a:buNone/>
              <a:defRPr sz="7400"/>
            </a:lvl6pPr>
            <a:lvl7pPr lvl="6" indent="0">
              <a:spcBef>
                <a:spcPts val="0"/>
              </a:spcBef>
              <a:buNone/>
              <a:defRPr sz="7400"/>
            </a:lvl7pPr>
            <a:lvl8pPr lvl="7" indent="0">
              <a:spcBef>
                <a:spcPts val="0"/>
              </a:spcBef>
              <a:buNone/>
              <a:defRPr sz="7400"/>
            </a:lvl8pPr>
            <a:lvl9pPr lvl="8" indent="0">
              <a:spcBef>
                <a:spcPts val="0"/>
              </a:spcBef>
              <a:buNone/>
              <a:defRPr sz="7400"/>
            </a:lvl9pPr>
          </a:lstStyle>
          <a:p>
            <a:pPr indent="-1170603" algn="ctr"/>
            <a:r>
              <a:rPr lang="en-US" sz="7200" b="1" dirty="0" smtClean="0">
                <a:solidFill>
                  <a:schemeClr val="bg1"/>
                </a:solidFill>
              </a:rPr>
              <a:t>[Team Name]</a:t>
            </a:r>
            <a:br>
              <a:rPr lang="en-US" sz="7200" b="1" dirty="0" smtClean="0">
                <a:solidFill>
                  <a:schemeClr val="bg1"/>
                </a:solidFill>
              </a:rPr>
            </a:br>
            <a:r>
              <a:rPr lang="en-US" sz="7200" b="1" dirty="0" smtClean="0">
                <a:solidFill>
                  <a:schemeClr val="bg1"/>
                </a:solidFill>
              </a:rPr>
              <a:t>[Chosen challenge]</a:t>
            </a:r>
            <a:endParaRPr lang="en-US" sz="7200" b="1" dirty="0">
              <a:solidFill>
                <a:schemeClr val="bg1"/>
              </a:solidFill>
            </a:endParaRPr>
          </a:p>
        </p:txBody>
      </p:sp>
      <p:sp>
        <p:nvSpPr>
          <p:cNvPr id="9" name="Shape 108"/>
          <p:cNvSpPr txBox="1">
            <a:spLocks/>
          </p:cNvSpPr>
          <p:nvPr/>
        </p:nvSpPr>
        <p:spPr>
          <a:xfrm>
            <a:off x="6396766" y="2424610"/>
            <a:ext cx="25944461" cy="1710661"/>
          </a:xfrm>
          <a:prstGeom prst="rect">
            <a:avLst/>
          </a:prstGeom>
          <a:noFill/>
          <a:ln>
            <a:noFill/>
          </a:ln>
        </p:spPr>
        <p:txBody>
          <a:bodyPr wrap="square" lIns="374532" tIns="187215" rIns="374532" bIns="187215" anchor="t" anchorCtr="0">
            <a:noAutofit/>
          </a:bodyPr>
          <a:lstStyle>
            <a:defPPr marR="0" lvl="0" algn="l" rtl="0">
              <a:lnSpc>
                <a:spcPct val="100000"/>
              </a:lnSpc>
              <a:spcBef>
                <a:spcPts val="0"/>
              </a:spcBef>
              <a:spcAft>
                <a:spcPts val="0"/>
              </a:spcAft>
            </a:defPPr>
            <a:lvl1pPr marL="702362" marR="0" lvl="0" indent="-156080" algn="l" rtl="0">
              <a:lnSpc>
                <a:spcPct val="90000"/>
              </a:lnSpc>
              <a:spcBef>
                <a:spcPts val="3072"/>
              </a:spcBef>
              <a:spcAft>
                <a:spcPts val="0"/>
              </a:spcAft>
              <a:buClr>
                <a:schemeClr val="dk1"/>
              </a:buClr>
              <a:buSzPct val="100000"/>
              <a:buFont typeface="Arial"/>
              <a:buChar char="•"/>
              <a:defRPr sz="8600" b="0" i="0" u="none" strike="noStrike" cap="none">
                <a:solidFill>
                  <a:schemeClr val="dk1"/>
                </a:solidFill>
                <a:latin typeface="Calibri"/>
                <a:ea typeface="Calibri"/>
                <a:cs typeface="Calibri"/>
                <a:sym typeface="Calibri"/>
              </a:defRPr>
            </a:lvl1pPr>
            <a:lvl2pPr marL="2107086" marR="0" lvl="1" indent="-234121" algn="l" rtl="0">
              <a:lnSpc>
                <a:spcPct val="90000"/>
              </a:lnSpc>
              <a:spcBef>
                <a:spcPts val="1536"/>
              </a:spcBef>
              <a:spcAft>
                <a:spcPts val="0"/>
              </a:spcAft>
              <a:buClr>
                <a:schemeClr val="dk1"/>
              </a:buClr>
              <a:buSzPct val="100000"/>
              <a:buFont typeface="Arial"/>
              <a:buChar char="•"/>
              <a:defRPr sz="7400" b="0" i="0" u="none" strike="noStrike" cap="none">
                <a:solidFill>
                  <a:schemeClr val="dk1"/>
                </a:solidFill>
                <a:latin typeface="Calibri"/>
                <a:ea typeface="Calibri"/>
                <a:cs typeface="Calibri"/>
                <a:sym typeface="Calibri"/>
              </a:defRPr>
            </a:lvl2pPr>
            <a:lvl3pPr marL="3511810" marR="0" lvl="2" indent="-312161" algn="l" rtl="0">
              <a:lnSpc>
                <a:spcPct val="90000"/>
              </a:lnSpc>
              <a:spcBef>
                <a:spcPts val="1536"/>
              </a:spcBef>
              <a:spcAft>
                <a:spcPts val="0"/>
              </a:spcAft>
              <a:buClr>
                <a:schemeClr val="dk1"/>
              </a:buClr>
              <a:buSzPct val="100000"/>
              <a:buFont typeface="Arial"/>
              <a:buChar char="•"/>
              <a:defRPr sz="6100" b="0" i="0" u="none" strike="noStrike" cap="none">
                <a:solidFill>
                  <a:schemeClr val="dk1"/>
                </a:solidFill>
                <a:latin typeface="Calibri"/>
                <a:ea typeface="Calibri"/>
                <a:cs typeface="Calibri"/>
                <a:sym typeface="Calibri"/>
              </a:defRPr>
            </a:lvl3pPr>
            <a:lvl4pPr marL="4916534" marR="0" lvl="3" indent="-351181" algn="l" rtl="0">
              <a:lnSpc>
                <a:spcPct val="90000"/>
              </a:lnSpc>
              <a:spcBef>
                <a:spcPts val="1536"/>
              </a:spcBef>
              <a:spcAft>
                <a:spcPts val="0"/>
              </a:spcAft>
              <a:buClr>
                <a:schemeClr val="dk1"/>
              </a:buClr>
              <a:buSzPct val="96428"/>
              <a:buFont typeface="Arial"/>
              <a:buChar char="•"/>
              <a:defRPr sz="5500" b="0" i="0" u="none" strike="noStrike" cap="none">
                <a:solidFill>
                  <a:schemeClr val="dk1"/>
                </a:solidFill>
                <a:latin typeface="Calibri"/>
                <a:ea typeface="Calibri"/>
                <a:cs typeface="Calibri"/>
                <a:sym typeface="Calibri"/>
              </a:defRPr>
            </a:lvl4pPr>
            <a:lvl5pPr marL="6321259" marR="0" lvl="4" indent="-351181" algn="l" rtl="0">
              <a:lnSpc>
                <a:spcPct val="90000"/>
              </a:lnSpc>
              <a:spcBef>
                <a:spcPts val="1536"/>
              </a:spcBef>
              <a:spcAft>
                <a:spcPts val="0"/>
              </a:spcAft>
              <a:buClr>
                <a:schemeClr val="dk1"/>
              </a:buClr>
              <a:buSzPct val="96428"/>
              <a:buFont typeface="Arial"/>
              <a:buChar char="•"/>
              <a:defRPr sz="5500" b="0" i="0" u="none" strike="noStrike" cap="none">
                <a:solidFill>
                  <a:schemeClr val="dk1"/>
                </a:solidFill>
                <a:latin typeface="Calibri"/>
                <a:ea typeface="Calibri"/>
                <a:cs typeface="Calibri"/>
                <a:sym typeface="Calibri"/>
              </a:defRPr>
            </a:lvl5pPr>
            <a:lvl6pPr marL="7725983" marR="0" lvl="5" indent="-351181" algn="l" rtl="0">
              <a:lnSpc>
                <a:spcPct val="90000"/>
              </a:lnSpc>
              <a:spcBef>
                <a:spcPts val="1536"/>
              </a:spcBef>
              <a:spcAft>
                <a:spcPts val="0"/>
              </a:spcAft>
              <a:buClr>
                <a:schemeClr val="dk1"/>
              </a:buClr>
              <a:buSzPct val="96428"/>
              <a:buFont typeface="Arial"/>
              <a:buChar char="•"/>
              <a:defRPr sz="5500" b="0" i="0" u="none" strike="noStrike" cap="none">
                <a:solidFill>
                  <a:schemeClr val="dk1"/>
                </a:solidFill>
                <a:latin typeface="Calibri"/>
                <a:ea typeface="Calibri"/>
                <a:cs typeface="Calibri"/>
                <a:sym typeface="Calibri"/>
              </a:defRPr>
            </a:lvl6pPr>
            <a:lvl7pPr marL="9130707" marR="0" lvl="6" indent="-351181" algn="l" rtl="0">
              <a:lnSpc>
                <a:spcPct val="90000"/>
              </a:lnSpc>
              <a:spcBef>
                <a:spcPts val="1536"/>
              </a:spcBef>
              <a:spcAft>
                <a:spcPts val="0"/>
              </a:spcAft>
              <a:buClr>
                <a:schemeClr val="dk1"/>
              </a:buClr>
              <a:buSzPct val="96428"/>
              <a:buFont typeface="Arial"/>
              <a:buChar char="•"/>
              <a:defRPr sz="5500" b="0" i="0" u="none" strike="noStrike" cap="none">
                <a:solidFill>
                  <a:schemeClr val="dk1"/>
                </a:solidFill>
                <a:latin typeface="Calibri"/>
                <a:ea typeface="Calibri"/>
                <a:cs typeface="Calibri"/>
                <a:sym typeface="Calibri"/>
              </a:defRPr>
            </a:lvl7pPr>
            <a:lvl8pPr marL="10535431" marR="0" lvl="7" indent="-351181" algn="l" rtl="0">
              <a:lnSpc>
                <a:spcPct val="90000"/>
              </a:lnSpc>
              <a:spcBef>
                <a:spcPts val="1536"/>
              </a:spcBef>
              <a:spcAft>
                <a:spcPts val="0"/>
              </a:spcAft>
              <a:buClr>
                <a:schemeClr val="dk1"/>
              </a:buClr>
              <a:buSzPct val="96428"/>
              <a:buFont typeface="Arial"/>
              <a:buChar char="•"/>
              <a:defRPr sz="5500" b="0" i="0" u="none" strike="noStrike" cap="none">
                <a:solidFill>
                  <a:schemeClr val="dk1"/>
                </a:solidFill>
                <a:latin typeface="Calibri"/>
                <a:ea typeface="Calibri"/>
                <a:cs typeface="Calibri"/>
                <a:sym typeface="Calibri"/>
              </a:defRPr>
            </a:lvl8pPr>
            <a:lvl9pPr marL="11940155" marR="0" lvl="8" indent="-351181" algn="l" rtl="0">
              <a:lnSpc>
                <a:spcPct val="90000"/>
              </a:lnSpc>
              <a:spcBef>
                <a:spcPts val="1536"/>
              </a:spcBef>
              <a:spcAft>
                <a:spcPts val="0"/>
              </a:spcAft>
              <a:buClr>
                <a:schemeClr val="dk1"/>
              </a:buClr>
              <a:buSzPct val="96428"/>
              <a:buFont typeface="Arial"/>
              <a:buChar char="•"/>
              <a:defRPr sz="5500" b="0" i="0" u="none" strike="noStrike" cap="none">
                <a:solidFill>
                  <a:schemeClr val="dk1"/>
                </a:solidFill>
                <a:latin typeface="Calibri"/>
                <a:ea typeface="Calibri"/>
                <a:cs typeface="Calibri"/>
                <a:sym typeface="Calibri"/>
              </a:defRPr>
            </a:lvl9pPr>
          </a:lstStyle>
          <a:p>
            <a:pPr marL="234121" indent="0" algn="ctr">
              <a:spcBef>
                <a:spcPts val="0"/>
              </a:spcBef>
              <a:buNone/>
            </a:pPr>
            <a:r>
              <a:rPr lang="en-US" sz="5400" dirty="0" smtClean="0">
                <a:solidFill>
                  <a:schemeClr val="bg1"/>
                </a:solidFill>
              </a:rPr>
              <a:t>[Member Names and affiliation]</a:t>
            </a:r>
            <a:endParaRPr lang="en-US" sz="5400" dirty="0">
              <a:solidFill>
                <a:schemeClr val="bg1"/>
              </a:solidFill>
            </a:endParaRPr>
          </a:p>
        </p:txBody>
      </p:sp>
      <p:pic>
        <p:nvPicPr>
          <p:cNvPr id="22" name="Shape 17" descr="energylogofinal.png"/>
          <p:cNvPicPr preferRelativeResize="0"/>
          <p:nvPr/>
        </p:nvPicPr>
        <p:blipFill>
          <a:blip r:embed="rId3">
            <a:alphaModFix amt="63000"/>
          </a:blip>
          <a:stretch>
            <a:fillRect/>
          </a:stretch>
        </p:blipFill>
        <p:spPr>
          <a:xfrm>
            <a:off x="-1" y="525779"/>
            <a:ext cx="6396767" cy="2934478"/>
          </a:xfrm>
          <a:prstGeom prst="rect">
            <a:avLst/>
          </a:prstGeom>
          <a:noFill/>
          <a:ln>
            <a:noFill/>
          </a:ln>
        </p:spPr>
      </p:pic>
      <p:sp>
        <p:nvSpPr>
          <p:cNvPr id="20" name="Action Button: Forward or Next 19">
            <a:hlinkClick r:id="" action="ppaction://hlinkshowjump?jump=nextslide" highlightClick="1"/>
          </p:cNvPr>
          <p:cNvSpPr/>
          <p:nvPr/>
        </p:nvSpPr>
        <p:spPr>
          <a:xfrm>
            <a:off x="36320413" y="2992272"/>
            <a:ext cx="1143000" cy="1143000"/>
          </a:xfrm>
          <a:prstGeom prst="actionButtonForwardNext">
            <a:avLst/>
          </a:prstGeom>
          <a:solidFill>
            <a:srgbClr val="209C27"/>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Action Button: Back or Previous 17">
            <a:hlinkClick r:id="" action="ppaction://hlinkshowjump?jump=previousslide" highlightClick="1"/>
          </p:cNvPr>
          <p:cNvSpPr/>
          <p:nvPr/>
        </p:nvSpPr>
        <p:spPr>
          <a:xfrm>
            <a:off x="34890101" y="2992272"/>
            <a:ext cx="1363473" cy="1143000"/>
          </a:xfrm>
          <a:prstGeom prst="actionButtonBackPrevious">
            <a:avLst/>
          </a:prstGeom>
          <a:solidFill>
            <a:srgbClr val="209C27"/>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2" name="Rectangle 1"/>
          <p:cNvSpPr/>
          <p:nvPr/>
        </p:nvSpPr>
        <p:spPr>
          <a:xfrm>
            <a:off x="1" y="0"/>
            <a:ext cx="37463412" cy="4269522"/>
          </a:xfrm>
          <a:prstGeom prst="rect">
            <a:avLst/>
          </a:prstGeom>
          <a:solidFill>
            <a:srgbClr val="209C27"/>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3" name="Shape 113"/>
          <p:cNvSpPr txBox="1">
            <a:spLocks noGrp="1"/>
          </p:cNvSpPr>
          <p:nvPr>
            <p:ph type="title"/>
          </p:nvPr>
        </p:nvSpPr>
        <p:spPr>
          <a:xfrm>
            <a:off x="2575610" y="4322892"/>
            <a:ext cx="8477625" cy="2077008"/>
          </a:xfrm>
          <a:prstGeom prst="rect">
            <a:avLst/>
          </a:prstGeom>
          <a:noFill/>
          <a:ln>
            <a:noFill/>
          </a:ln>
        </p:spPr>
        <p:txBody>
          <a:bodyPr wrap="square" lIns="374532" tIns="187215" rIns="374532" bIns="187215" anchor="ctr" anchorCtr="0">
            <a:noAutofit/>
          </a:bodyPr>
          <a:lstStyle/>
          <a:p>
            <a:pPr indent="-858443"/>
            <a:r>
              <a:rPr lang="en-US" sz="5400" dirty="0"/>
              <a:t>Problem statement</a:t>
            </a:r>
          </a:p>
        </p:txBody>
      </p:sp>
      <p:sp>
        <p:nvSpPr>
          <p:cNvPr id="114" name="Shape 114"/>
          <p:cNvSpPr txBox="1">
            <a:spLocks noGrp="1"/>
          </p:cNvSpPr>
          <p:nvPr>
            <p:ph type="body" idx="1"/>
          </p:nvPr>
        </p:nvSpPr>
        <p:spPr>
          <a:xfrm>
            <a:off x="1" y="6258783"/>
            <a:ext cx="12334499" cy="7499030"/>
          </a:xfrm>
          <a:prstGeom prst="rect">
            <a:avLst/>
          </a:prstGeom>
          <a:noFill/>
          <a:ln>
            <a:noFill/>
          </a:ln>
        </p:spPr>
        <p:txBody>
          <a:bodyPr wrap="square" lIns="374532" tIns="187215" rIns="374532" bIns="187215" anchor="t" anchorCtr="0">
            <a:noAutofit/>
          </a:bodyPr>
          <a:lstStyle/>
          <a:p>
            <a:pPr indent="-702362">
              <a:spcBef>
                <a:spcPts val="0"/>
              </a:spcBef>
            </a:pPr>
            <a:r>
              <a:rPr lang="en-US" sz="3600" dirty="0" smtClean="0"/>
              <a:t>Create an adoption curve predicting the number of electric vehicles that will be on the road globally each year from now on to 2050.</a:t>
            </a:r>
            <a:br>
              <a:rPr lang="en-US" sz="3600" dirty="0" smtClean="0"/>
            </a:br>
            <a:endParaRPr lang="en-US" sz="3600" dirty="0" smtClean="0"/>
          </a:p>
          <a:p>
            <a:pPr indent="-702362">
              <a:spcBef>
                <a:spcPts val="0"/>
              </a:spcBef>
            </a:pPr>
            <a:r>
              <a:rPr lang="en-US" sz="3600" dirty="0" smtClean="0"/>
              <a:t>Determining the impact that electric vehicles will have on the global demand for oil over the same time period.</a:t>
            </a:r>
          </a:p>
          <a:p>
            <a:pPr indent="-702362">
              <a:spcBef>
                <a:spcPts val="0"/>
              </a:spcBef>
            </a:pPr>
            <a:endParaRPr lang="en-US" sz="3600" dirty="0"/>
          </a:p>
        </p:txBody>
      </p:sp>
      <p:sp>
        <p:nvSpPr>
          <p:cNvPr id="4" name="Shape 119"/>
          <p:cNvSpPr txBox="1">
            <a:spLocks/>
          </p:cNvSpPr>
          <p:nvPr/>
        </p:nvSpPr>
        <p:spPr>
          <a:xfrm>
            <a:off x="1951955" y="12847578"/>
            <a:ext cx="6561388" cy="1820470"/>
          </a:xfrm>
          <a:prstGeom prst="rect">
            <a:avLst/>
          </a:prstGeom>
          <a:noFill/>
          <a:ln>
            <a:noFill/>
          </a:ln>
        </p:spPr>
        <p:txBody>
          <a:bodyPr wrap="square" lIns="374532" tIns="187215" rIns="374532" bIns="187215" anchor="ctr" anchorCtr="0">
            <a:noAutofit/>
          </a:bodyPr>
          <a:lstStyle>
            <a:defPPr marR="0" lvl="0" algn="l" rtl="0">
              <a:lnSpc>
                <a:spcPct val="100000"/>
              </a:lnSpc>
              <a:spcBef>
                <a:spcPts val="0"/>
              </a:spcBef>
              <a:spcAft>
                <a:spcPts val="0"/>
              </a:spcAft>
            </a:defPPr>
            <a:lvl1pPr marL="0" marR="0" lvl="0" indent="0" algn="l" rtl="0">
              <a:lnSpc>
                <a:spcPct val="90000"/>
              </a:lnSpc>
              <a:spcBef>
                <a:spcPts val="0"/>
              </a:spcBef>
              <a:spcAft>
                <a:spcPts val="0"/>
              </a:spcAft>
              <a:buClr>
                <a:schemeClr val="dk1"/>
              </a:buClr>
              <a:buSzPct val="100000"/>
              <a:buFont typeface="Calibri"/>
              <a:buNone/>
              <a:defRPr sz="13500" b="0" i="0" u="none" strike="noStrike" cap="none">
                <a:solidFill>
                  <a:schemeClr val="dk1"/>
                </a:solidFill>
                <a:latin typeface="Calibri"/>
                <a:ea typeface="Calibri"/>
                <a:cs typeface="Calibri"/>
                <a:sym typeface="Calibri"/>
              </a:defRPr>
            </a:lvl1pPr>
            <a:lvl2pPr lvl="1" indent="0">
              <a:spcBef>
                <a:spcPts val="0"/>
              </a:spcBef>
              <a:buNone/>
              <a:defRPr sz="7400"/>
            </a:lvl2pPr>
            <a:lvl3pPr lvl="2" indent="0">
              <a:spcBef>
                <a:spcPts val="0"/>
              </a:spcBef>
              <a:buNone/>
              <a:defRPr sz="7400"/>
            </a:lvl3pPr>
            <a:lvl4pPr lvl="3" indent="0">
              <a:spcBef>
                <a:spcPts val="0"/>
              </a:spcBef>
              <a:buNone/>
              <a:defRPr sz="7400"/>
            </a:lvl4pPr>
            <a:lvl5pPr lvl="4" indent="0">
              <a:spcBef>
                <a:spcPts val="0"/>
              </a:spcBef>
              <a:buNone/>
              <a:defRPr sz="7400"/>
            </a:lvl5pPr>
            <a:lvl6pPr lvl="5" indent="0">
              <a:spcBef>
                <a:spcPts val="0"/>
              </a:spcBef>
              <a:buNone/>
              <a:defRPr sz="7400"/>
            </a:lvl6pPr>
            <a:lvl7pPr lvl="6" indent="0">
              <a:spcBef>
                <a:spcPts val="0"/>
              </a:spcBef>
              <a:buNone/>
              <a:defRPr sz="7400"/>
            </a:lvl7pPr>
            <a:lvl8pPr lvl="7" indent="0">
              <a:spcBef>
                <a:spcPts val="0"/>
              </a:spcBef>
              <a:buNone/>
              <a:defRPr sz="7400"/>
            </a:lvl8pPr>
            <a:lvl9pPr lvl="8" indent="0">
              <a:spcBef>
                <a:spcPts val="0"/>
              </a:spcBef>
              <a:buNone/>
              <a:defRPr sz="7400"/>
            </a:lvl9pPr>
          </a:lstStyle>
          <a:p>
            <a:pPr indent="-858443"/>
            <a:r>
              <a:rPr lang="en-US" sz="5400" dirty="0" smtClean="0"/>
              <a:t>Solution overview</a:t>
            </a:r>
            <a:endParaRPr lang="en-US" sz="5400" dirty="0"/>
          </a:p>
        </p:txBody>
      </p:sp>
      <p:sp>
        <p:nvSpPr>
          <p:cNvPr id="5" name="Shape 120"/>
          <p:cNvSpPr txBox="1">
            <a:spLocks/>
          </p:cNvSpPr>
          <p:nvPr/>
        </p:nvSpPr>
        <p:spPr>
          <a:xfrm>
            <a:off x="0" y="14636286"/>
            <a:ext cx="12334499" cy="5226798"/>
          </a:xfrm>
          <a:prstGeom prst="rect">
            <a:avLst/>
          </a:prstGeom>
          <a:noFill/>
          <a:ln>
            <a:noFill/>
          </a:ln>
        </p:spPr>
        <p:txBody>
          <a:bodyPr wrap="square" lIns="374532" tIns="187215" rIns="374532" bIns="187215" anchor="t" anchorCtr="0">
            <a:noAutofit/>
          </a:bodyPr>
          <a:lstStyle>
            <a:defPPr marR="0" lvl="0" algn="l" rtl="0">
              <a:lnSpc>
                <a:spcPct val="100000"/>
              </a:lnSpc>
              <a:spcBef>
                <a:spcPts val="0"/>
              </a:spcBef>
              <a:spcAft>
                <a:spcPts val="0"/>
              </a:spcAft>
            </a:defPPr>
            <a:lvl1pPr marL="702362" marR="0" lvl="0" indent="-156080" algn="l" rtl="0">
              <a:lnSpc>
                <a:spcPct val="90000"/>
              </a:lnSpc>
              <a:spcBef>
                <a:spcPts val="3072"/>
              </a:spcBef>
              <a:spcAft>
                <a:spcPts val="0"/>
              </a:spcAft>
              <a:buClr>
                <a:schemeClr val="dk1"/>
              </a:buClr>
              <a:buSzPct val="100000"/>
              <a:buFont typeface="Arial"/>
              <a:buChar char="•"/>
              <a:defRPr sz="8600" b="0" i="0" u="none" strike="noStrike" cap="none">
                <a:solidFill>
                  <a:schemeClr val="dk1"/>
                </a:solidFill>
                <a:latin typeface="Calibri"/>
                <a:ea typeface="Calibri"/>
                <a:cs typeface="Calibri"/>
                <a:sym typeface="Calibri"/>
              </a:defRPr>
            </a:lvl1pPr>
            <a:lvl2pPr marL="2107086" marR="0" lvl="1" indent="-234121" algn="l" rtl="0">
              <a:lnSpc>
                <a:spcPct val="90000"/>
              </a:lnSpc>
              <a:spcBef>
                <a:spcPts val="1536"/>
              </a:spcBef>
              <a:spcAft>
                <a:spcPts val="0"/>
              </a:spcAft>
              <a:buClr>
                <a:schemeClr val="dk1"/>
              </a:buClr>
              <a:buSzPct val="100000"/>
              <a:buFont typeface="Arial"/>
              <a:buChar char="•"/>
              <a:defRPr sz="7400" b="0" i="0" u="none" strike="noStrike" cap="none">
                <a:solidFill>
                  <a:schemeClr val="dk1"/>
                </a:solidFill>
                <a:latin typeface="Calibri"/>
                <a:ea typeface="Calibri"/>
                <a:cs typeface="Calibri"/>
                <a:sym typeface="Calibri"/>
              </a:defRPr>
            </a:lvl2pPr>
            <a:lvl3pPr marL="3511810" marR="0" lvl="2" indent="-312161" algn="l" rtl="0">
              <a:lnSpc>
                <a:spcPct val="90000"/>
              </a:lnSpc>
              <a:spcBef>
                <a:spcPts val="1536"/>
              </a:spcBef>
              <a:spcAft>
                <a:spcPts val="0"/>
              </a:spcAft>
              <a:buClr>
                <a:schemeClr val="dk1"/>
              </a:buClr>
              <a:buSzPct val="100000"/>
              <a:buFont typeface="Arial"/>
              <a:buChar char="•"/>
              <a:defRPr sz="6100" b="0" i="0" u="none" strike="noStrike" cap="none">
                <a:solidFill>
                  <a:schemeClr val="dk1"/>
                </a:solidFill>
                <a:latin typeface="Calibri"/>
                <a:ea typeface="Calibri"/>
                <a:cs typeface="Calibri"/>
                <a:sym typeface="Calibri"/>
              </a:defRPr>
            </a:lvl3pPr>
            <a:lvl4pPr marL="4916534" marR="0" lvl="3" indent="-351181" algn="l" rtl="0">
              <a:lnSpc>
                <a:spcPct val="90000"/>
              </a:lnSpc>
              <a:spcBef>
                <a:spcPts val="1536"/>
              </a:spcBef>
              <a:spcAft>
                <a:spcPts val="0"/>
              </a:spcAft>
              <a:buClr>
                <a:schemeClr val="dk1"/>
              </a:buClr>
              <a:buSzPct val="96428"/>
              <a:buFont typeface="Arial"/>
              <a:buChar char="•"/>
              <a:defRPr sz="5500" b="0" i="0" u="none" strike="noStrike" cap="none">
                <a:solidFill>
                  <a:schemeClr val="dk1"/>
                </a:solidFill>
                <a:latin typeface="Calibri"/>
                <a:ea typeface="Calibri"/>
                <a:cs typeface="Calibri"/>
                <a:sym typeface="Calibri"/>
              </a:defRPr>
            </a:lvl4pPr>
            <a:lvl5pPr marL="6321259" marR="0" lvl="4" indent="-351181" algn="l" rtl="0">
              <a:lnSpc>
                <a:spcPct val="90000"/>
              </a:lnSpc>
              <a:spcBef>
                <a:spcPts val="1536"/>
              </a:spcBef>
              <a:spcAft>
                <a:spcPts val="0"/>
              </a:spcAft>
              <a:buClr>
                <a:schemeClr val="dk1"/>
              </a:buClr>
              <a:buSzPct val="96428"/>
              <a:buFont typeface="Arial"/>
              <a:buChar char="•"/>
              <a:defRPr sz="5500" b="0" i="0" u="none" strike="noStrike" cap="none">
                <a:solidFill>
                  <a:schemeClr val="dk1"/>
                </a:solidFill>
                <a:latin typeface="Calibri"/>
                <a:ea typeface="Calibri"/>
                <a:cs typeface="Calibri"/>
                <a:sym typeface="Calibri"/>
              </a:defRPr>
            </a:lvl5pPr>
            <a:lvl6pPr marL="7725983" marR="0" lvl="5" indent="-351181" algn="l" rtl="0">
              <a:lnSpc>
                <a:spcPct val="90000"/>
              </a:lnSpc>
              <a:spcBef>
                <a:spcPts val="1536"/>
              </a:spcBef>
              <a:spcAft>
                <a:spcPts val="0"/>
              </a:spcAft>
              <a:buClr>
                <a:schemeClr val="dk1"/>
              </a:buClr>
              <a:buSzPct val="96428"/>
              <a:buFont typeface="Arial"/>
              <a:buChar char="•"/>
              <a:defRPr sz="5500" b="0" i="0" u="none" strike="noStrike" cap="none">
                <a:solidFill>
                  <a:schemeClr val="dk1"/>
                </a:solidFill>
                <a:latin typeface="Calibri"/>
                <a:ea typeface="Calibri"/>
                <a:cs typeface="Calibri"/>
                <a:sym typeface="Calibri"/>
              </a:defRPr>
            </a:lvl6pPr>
            <a:lvl7pPr marL="9130707" marR="0" lvl="6" indent="-351181" algn="l" rtl="0">
              <a:lnSpc>
                <a:spcPct val="90000"/>
              </a:lnSpc>
              <a:spcBef>
                <a:spcPts val="1536"/>
              </a:spcBef>
              <a:spcAft>
                <a:spcPts val="0"/>
              </a:spcAft>
              <a:buClr>
                <a:schemeClr val="dk1"/>
              </a:buClr>
              <a:buSzPct val="96428"/>
              <a:buFont typeface="Arial"/>
              <a:buChar char="•"/>
              <a:defRPr sz="5500" b="0" i="0" u="none" strike="noStrike" cap="none">
                <a:solidFill>
                  <a:schemeClr val="dk1"/>
                </a:solidFill>
                <a:latin typeface="Calibri"/>
                <a:ea typeface="Calibri"/>
                <a:cs typeface="Calibri"/>
                <a:sym typeface="Calibri"/>
              </a:defRPr>
            </a:lvl7pPr>
            <a:lvl8pPr marL="10535431" marR="0" lvl="7" indent="-351181" algn="l" rtl="0">
              <a:lnSpc>
                <a:spcPct val="90000"/>
              </a:lnSpc>
              <a:spcBef>
                <a:spcPts val="1536"/>
              </a:spcBef>
              <a:spcAft>
                <a:spcPts val="0"/>
              </a:spcAft>
              <a:buClr>
                <a:schemeClr val="dk1"/>
              </a:buClr>
              <a:buSzPct val="96428"/>
              <a:buFont typeface="Arial"/>
              <a:buChar char="•"/>
              <a:defRPr sz="5500" b="0" i="0" u="none" strike="noStrike" cap="none">
                <a:solidFill>
                  <a:schemeClr val="dk1"/>
                </a:solidFill>
                <a:latin typeface="Calibri"/>
                <a:ea typeface="Calibri"/>
                <a:cs typeface="Calibri"/>
                <a:sym typeface="Calibri"/>
              </a:defRPr>
            </a:lvl8pPr>
            <a:lvl9pPr marL="11940155" marR="0" lvl="8" indent="-351181" algn="l" rtl="0">
              <a:lnSpc>
                <a:spcPct val="90000"/>
              </a:lnSpc>
              <a:spcBef>
                <a:spcPts val="1536"/>
              </a:spcBef>
              <a:spcAft>
                <a:spcPts val="0"/>
              </a:spcAft>
              <a:buClr>
                <a:schemeClr val="dk1"/>
              </a:buClr>
              <a:buSzPct val="96428"/>
              <a:buFont typeface="Arial"/>
              <a:buChar char="•"/>
              <a:defRPr sz="5500" b="0" i="0" u="none" strike="noStrike" cap="none">
                <a:solidFill>
                  <a:schemeClr val="dk1"/>
                </a:solidFill>
                <a:latin typeface="Calibri"/>
                <a:ea typeface="Calibri"/>
                <a:cs typeface="Calibri"/>
                <a:sym typeface="Calibri"/>
              </a:defRPr>
            </a:lvl9pPr>
          </a:lstStyle>
          <a:p>
            <a:pPr indent="-702362">
              <a:spcBef>
                <a:spcPts val="0"/>
              </a:spcBef>
            </a:pPr>
            <a:r>
              <a:rPr lang="en-US" sz="3600" dirty="0" smtClean="0">
                <a:latin typeface="Arial"/>
                <a:cs typeface="Arial"/>
              </a:rPr>
              <a:t>Provide an overview of your team’s solution</a:t>
            </a:r>
            <a:endParaRPr lang="en-US" sz="3600" dirty="0">
              <a:latin typeface="Arial"/>
              <a:cs typeface="Arial"/>
            </a:endParaRPr>
          </a:p>
        </p:txBody>
      </p:sp>
      <p:sp>
        <p:nvSpPr>
          <p:cNvPr id="6" name="Shape 125"/>
          <p:cNvSpPr txBox="1">
            <a:spLocks/>
          </p:cNvSpPr>
          <p:nvPr/>
        </p:nvSpPr>
        <p:spPr>
          <a:xfrm>
            <a:off x="14663616" y="4393336"/>
            <a:ext cx="13679701" cy="1907764"/>
          </a:xfrm>
          <a:prstGeom prst="rect">
            <a:avLst/>
          </a:prstGeom>
          <a:noFill/>
          <a:ln>
            <a:noFill/>
          </a:ln>
        </p:spPr>
        <p:txBody>
          <a:bodyPr wrap="square" lIns="374532" tIns="187215" rIns="374532" bIns="187215" anchor="ctr" anchorCtr="0">
            <a:noAutofit/>
          </a:bodyPr>
          <a:lstStyle>
            <a:defPPr marR="0" lvl="0" algn="l" rtl="0">
              <a:lnSpc>
                <a:spcPct val="100000"/>
              </a:lnSpc>
              <a:spcBef>
                <a:spcPts val="0"/>
              </a:spcBef>
              <a:spcAft>
                <a:spcPts val="0"/>
              </a:spcAft>
            </a:defPPr>
            <a:lvl1pPr marL="0" marR="0" lvl="0" indent="0" algn="l" rtl="0">
              <a:lnSpc>
                <a:spcPct val="90000"/>
              </a:lnSpc>
              <a:spcBef>
                <a:spcPts val="0"/>
              </a:spcBef>
              <a:spcAft>
                <a:spcPts val="0"/>
              </a:spcAft>
              <a:buClr>
                <a:schemeClr val="dk1"/>
              </a:buClr>
              <a:buSzPct val="100000"/>
              <a:buFont typeface="Calibri"/>
              <a:buNone/>
              <a:defRPr sz="13500" b="0" i="0" u="none" strike="noStrike" cap="none">
                <a:solidFill>
                  <a:schemeClr val="dk1"/>
                </a:solidFill>
                <a:latin typeface="Calibri"/>
                <a:ea typeface="Calibri"/>
                <a:cs typeface="Calibri"/>
                <a:sym typeface="Calibri"/>
              </a:defRPr>
            </a:lvl1pPr>
            <a:lvl2pPr lvl="1" indent="0">
              <a:spcBef>
                <a:spcPts val="0"/>
              </a:spcBef>
              <a:buNone/>
              <a:defRPr sz="7400"/>
            </a:lvl2pPr>
            <a:lvl3pPr lvl="2" indent="0">
              <a:spcBef>
                <a:spcPts val="0"/>
              </a:spcBef>
              <a:buNone/>
              <a:defRPr sz="7400"/>
            </a:lvl3pPr>
            <a:lvl4pPr lvl="3" indent="0">
              <a:spcBef>
                <a:spcPts val="0"/>
              </a:spcBef>
              <a:buNone/>
              <a:defRPr sz="7400"/>
            </a:lvl4pPr>
            <a:lvl5pPr lvl="4" indent="0">
              <a:spcBef>
                <a:spcPts val="0"/>
              </a:spcBef>
              <a:buNone/>
              <a:defRPr sz="7400"/>
            </a:lvl5pPr>
            <a:lvl6pPr lvl="5" indent="0">
              <a:spcBef>
                <a:spcPts val="0"/>
              </a:spcBef>
              <a:buNone/>
              <a:defRPr sz="7400"/>
            </a:lvl6pPr>
            <a:lvl7pPr lvl="6" indent="0">
              <a:spcBef>
                <a:spcPts val="0"/>
              </a:spcBef>
              <a:buNone/>
              <a:defRPr sz="7400"/>
            </a:lvl7pPr>
            <a:lvl8pPr lvl="7" indent="0">
              <a:spcBef>
                <a:spcPts val="0"/>
              </a:spcBef>
              <a:buNone/>
              <a:defRPr sz="7400"/>
            </a:lvl8pPr>
            <a:lvl9pPr lvl="8" indent="0">
              <a:spcBef>
                <a:spcPts val="0"/>
              </a:spcBef>
              <a:buNone/>
              <a:defRPr sz="7400"/>
            </a:lvl9pPr>
          </a:lstStyle>
          <a:p>
            <a:pPr indent="-858443"/>
            <a:r>
              <a:rPr lang="en-US" sz="5400" dirty="0" smtClean="0"/>
              <a:t>Next steps</a:t>
            </a:r>
            <a:endParaRPr lang="en-US" sz="5400" dirty="0"/>
          </a:p>
        </p:txBody>
      </p:sp>
      <p:sp>
        <p:nvSpPr>
          <p:cNvPr id="7" name="Shape 126"/>
          <p:cNvSpPr txBox="1">
            <a:spLocks/>
          </p:cNvSpPr>
          <p:nvPr/>
        </p:nvSpPr>
        <p:spPr>
          <a:xfrm>
            <a:off x="15640390" y="6301100"/>
            <a:ext cx="21424463" cy="6262295"/>
          </a:xfrm>
          <a:prstGeom prst="rect">
            <a:avLst/>
          </a:prstGeom>
          <a:noFill/>
          <a:ln>
            <a:noFill/>
          </a:ln>
        </p:spPr>
        <p:txBody>
          <a:bodyPr wrap="square" lIns="374532" tIns="187215" rIns="374532" bIns="187215" anchor="t" anchorCtr="0">
            <a:noAutofit/>
          </a:bodyPr>
          <a:lstStyle>
            <a:defPPr marR="0" lvl="0" algn="l" rtl="0">
              <a:lnSpc>
                <a:spcPct val="100000"/>
              </a:lnSpc>
              <a:spcBef>
                <a:spcPts val="0"/>
              </a:spcBef>
              <a:spcAft>
                <a:spcPts val="0"/>
              </a:spcAft>
            </a:defPPr>
            <a:lvl1pPr marL="702362" marR="0" lvl="0" indent="-156080" algn="l" rtl="0">
              <a:lnSpc>
                <a:spcPct val="90000"/>
              </a:lnSpc>
              <a:spcBef>
                <a:spcPts val="3072"/>
              </a:spcBef>
              <a:spcAft>
                <a:spcPts val="0"/>
              </a:spcAft>
              <a:buClr>
                <a:schemeClr val="dk1"/>
              </a:buClr>
              <a:buSzPct val="100000"/>
              <a:buFont typeface="Arial"/>
              <a:buChar char="•"/>
              <a:defRPr sz="8600" b="0" i="0" u="none" strike="noStrike" cap="none">
                <a:solidFill>
                  <a:schemeClr val="dk1"/>
                </a:solidFill>
                <a:latin typeface="Calibri"/>
                <a:ea typeface="Calibri"/>
                <a:cs typeface="Calibri"/>
                <a:sym typeface="Calibri"/>
              </a:defRPr>
            </a:lvl1pPr>
            <a:lvl2pPr marL="2107086" marR="0" lvl="1" indent="-234121" algn="l" rtl="0">
              <a:lnSpc>
                <a:spcPct val="90000"/>
              </a:lnSpc>
              <a:spcBef>
                <a:spcPts val="1536"/>
              </a:spcBef>
              <a:spcAft>
                <a:spcPts val="0"/>
              </a:spcAft>
              <a:buClr>
                <a:schemeClr val="dk1"/>
              </a:buClr>
              <a:buSzPct val="100000"/>
              <a:buFont typeface="Arial"/>
              <a:buChar char="•"/>
              <a:defRPr sz="7400" b="0" i="0" u="none" strike="noStrike" cap="none">
                <a:solidFill>
                  <a:schemeClr val="dk1"/>
                </a:solidFill>
                <a:latin typeface="Calibri"/>
                <a:ea typeface="Calibri"/>
                <a:cs typeface="Calibri"/>
                <a:sym typeface="Calibri"/>
              </a:defRPr>
            </a:lvl2pPr>
            <a:lvl3pPr marL="3511810" marR="0" lvl="2" indent="-312161" algn="l" rtl="0">
              <a:lnSpc>
                <a:spcPct val="90000"/>
              </a:lnSpc>
              <a:spcBef>
                <a:spcPts val="1536"/>
              </a:spcBef>
              <a:spcAft>
                <a:spcPts val="0"/>
              </a:spcAft>
              <a:buClr>
                <a:schemeClr val="dk1"/>
              </a:buClr>
              <a:buSzPct val="100000"/>
              <a:buFont typeface="Arial"/>
              <a:buChar char="•"/>
              <a:defRPr sz="6100" b="0" i="0" u="none" strike="noStrike" cap="none">
                <a:solidFill>
                  <a:schemeClr val="dk1"/>
                </a:solidFill>
                <a:latin typeface="Calibri"/>
                <a:ea typeface="Calibri"/>
                <a:cs typeface="Calibri"/>
                <a:sym typeface="Calibri"/>
              </a:defRPr>
            </a:lvl3pPr>
            <a:lvl4pPr marL="4916534" marR="0" lvl="3" indent="-351181" algn="l" rtl="0">
              <a:lnSpc>
                <a:spcPct val="90000"/>
              </a:lnSpc>
              <a:spcBef>
                <a:spcPts val="1536"/>
              </a:spcBef>
              <a:spcAft>
                <a:spcPts val="0"/>
              </a:spcAft>
              <a:buClr>
                <a:schemeClr val="dk1"/>
              </a:buClr>
              <a:buSzPct val="96428"/>
              <a:buFont typeface="Arial"/>
              <a:buChar char="•"/>
              <a:defRPr sz="5500" b="0" i="0" u="none" strike="noStrike" cap="none">
                <a:solidFill>
                  <a:schemeClr val="dk1"/>
                </a:solidFill>
                <a:latin typeface="Calibri"/>
                <a:ea typeface="Calibri"/>
                <a:cs typeface="Calibri"/>
                <a:sym typeface="Calibri"/>
              </a:defRPr>
            </a:lvl4pPr>
            <a:lvl5pPr marL="6321259" marR="0" lvl="4" indent="-351181" algn="l" rtl="0">
              <a:lnSpc>
                <a:spcPct val="90000"/>
              </a:lnSpc>
              <a:spcBef>
                <a:spcPts val="1536"/>
              </a:spcBef>
              <a:spcAft>
                <a:spcPts val="0"/>
              </a:spcAft>
              <a:buClr>
                <a:schemeClr val="dk1"/>
              </a:buClr>
              <a:buSzPct val="96428"/>
              <a:buFont typeface="Arial"/>
              <a:buChar char="•"/>
              <a:defRPr sz="5500" b="0" i="0" u="none" strike="noStrike" cap="none">
                <a:solidFill>
                  <a:schemeClr val="dk1"/>
                </a:solidFill>
                <a:latin typeface="Calibri"/>
                <a:ea typeface="Calibri"/>
                <a:cs typeface="Calibri"/>
                <a:sym typeface="Calibri"/>
              </a:defRPr>
            </a:lvl5pPr>
            <a:lvl6pPr marL="7725983" marR="0" lvl="5" indent="-351181" algn="l" rtl="0">
              <a:lnSpc>
                <a:spcPct val="90000"/>
              </a:lnSpc>
              <a:spcBef>
                <a:spcPts val="1536"/>
              </a:spcBef>
              <a:spcAft>
                <a:spcPts val="0"/>
              </a:spcAft>
              <a:buClr>
                <a:schemeClr val="dk1"/>
              </a:buClr>
              <a:buSzPct val="96428"/>
              <a:buFont typeface="Arial"/>
              <a:buChar char="•"/>
              <a:defRPr sz="5500" b="0" i="0" u="none" strike="noStrike" cap="none">
                <a:solidFill>
                  <a:schemeClr val="dk1"/>
                </a:solidFill>
                <a:latin typeface="Calibri"/>
                <a:ea typeface="Calibri"/>
                <a:cs typeface="Calibri"/>
                <a:sym typeface="Calibri"/>
              </a:defRPr>
            </a:lvl6pPr>
            <a:lvl7pPr marL="9130707" marR="0" lvl="6" indent="-351181" algn="l" rtl="0">
              <a:lnSpc>
                <a:spcPct val="90000"/>
              </a:lnSpc>
              <a:spcBef>
                <a:spcPts val="1536"/>
              </a:spcBef>
              <a:spcAft>
                <a:spcPts val="0"/>
              </a:spcAft>
              <a:buClr>
                <a:schemeClr val="dk1"/>
              </a:buClr>
              <a:buSzPct val="96428"/>
              <a:buFont typeface="Arial"/>
              <a:buChar char="•"/>
              <a:defRPr sz="5500" b="0" i="0" u="none" strike="noStrike" cap="none">
                <a:solidFill>
                  <a:schemeClr val="dk1"/>
                </a:solidFill>
                <a:latin typeface="Calibri"/>
                <a:ea typeface="Calibri"/>
                <a:cs typeface="Calibri"/>
                <a:sym typeface="Calibri"/>
              </a:defRPr>
            </a:lvl7pPr>
            <a:lvl8pPr marL="10535431" marR="0" lvl="7" indent="-351181" algn="l" rtl="0">
              <a:lnSpc>
                <a:spcPct val="90000"/>
              </a:lnSpc>
              <a:spcBef>
                <a:spcPts val="1536"/>
              </a:spcBef>
              <a:spcAft>
                <a:spcPts val="0"/>
              </a:spcAft>
              <a:buClr>
                <a:schemeClr val="dk1"/>
              </a:buClr>
              <a:buSzPct val="96428"/>
              <a:buFont typeface="Arial"/>
              <a:buChar char="•"/>
              <a:defRPr sz="5500" b="0" i="0" u="none" strike="noStrike" cap="none">
                <a:solidFill>
                  <a:schemeClr val="dk1"/>
                </a:solidFill>
                <a:latin typeface="Calibri"/>
                <a:ea typeface="Calibri"/>
                <a:cs typeface="Calibri"/>
                <a:sym typeface="Calibri"/>
              </a:defRPr>
            </a:lvl8pPr>
            <a:lvl9pPr marL="11940155" marR="0" lvl="8" indent="-351181" algn="l" rtl="0">
              <a:lnSpc>
                <a:spcPct val="90000"/>
              </a:lnSpc>
              <a:spcBef>
                <a:spcPts val="1536"/>
              </a:spcBef>
              <a:spcAft>
                <a:spcPts val="0"/>
              </a:spcAft>
              <a:buClr>
                <a:schemeClr val="dk1"/>
              </a:buClr>
              <a:buSzPct val="96428"/>
              <a:buFont typeface="Arial"/>
              <a:buChar char="•"/>
              <a:defRPr sz="5500" b="0" i="0" u="none" strike="noStrike" cap="none">
                <a:solidFill>
                  <a:schemeClr val="dk1"/>
                </a:solidFill>
                <a:latin typeface="Calibri"/>
                <a:ea typeface="Calibri"/>
                <a:cs typeface="Calibri"/>
                <a:sym typeface="Calibri"/>
              </a:defRPr>
            </a:lvl9pPr>
          </a:lstStyle>
          <a:p>
            <a:pPr lvl="1" indent="-702362">
              <a:spcBef>
                <a:spcPts val="0"/>
              </a:spcBef>
            </a:pPr>
            <a:r>
              <a:rPr lang="en-US" sz="4400" dirty="0" smtClean="0"/>
              <a:t>What challenges might you face in the future and what information do you need to complete your solution?</a:t>
            </a:r>
          </a:p>
          <a:p>
            <a:pPr lvl="2" indent="-702362"/>
            <a:r>
              <a:rPr lang="en-US" sz="4400" dirty="0" smtClean="0"/>
              <a:t>Judges are instructed to identify teams that think about the challenge beyond this weekend. I.e. have you figured out other issues that you don’t have time to solve now, but need to solve to be successful</a:t>
            </a:r>
          </a:p>
          <a:p>
            <a:pPr lvl="1" indent="-702362"/>
            <a:r>
              <a:rPr lang="en-US" sz="4400" dirty="0" smtClean="0"/>
              <a:t>How can you fix some of the shortcomings in the future?</a:t>
            </a:r>
          </a:p>
          <a:p>
            <a:pPr lvl="1" indent="-702362"/>
            <a:endParaRPr lang="en-US" sz="4400" dirty="0"/>
          </a:p>
          <a:p>
            <a:pPr lvl="1" indent="-702362"/>
            <a:r>
              <a:rPr lang="en-US" sz="4400" dirty="0" smtClean="0"/>
              <a:t>Relate this to the shortcomings you displayed on the previous slide</a:t>
            </a:r>
            <a:endParaRPr lang="en-US" sz="4400" dirty="0"/>
          </a:p>
        </p:txBody>
      </p:sp>
      <p:sp>
        <p:nvSpPr>
          <p:cNvPr id="3" name="Chevron 2"/>
          <p:cNvSpPr/>
          <p:nvPr/>
        </p:nvSpPr>
        <p:spPr>
          <a:xfrm>
            <a:off x="12334501" y="4263443"/>
            <a:ext cx="3305889" cy="16823267"/>
          </a:xfrm>
          <a:prstGeom prst="chevron">
            <a:avLst/>
          </a:prstGeom>
          <a:solidFill>
            <a:srgbClr val="209C27"/>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7" name="Shape 107"/>
          <p:cNvSpPr txBox="1">
            <a:spLocks/>
          </p:cNvSpPr>
          <p:nvPr/>
        </p:nvSpPr>
        <p:spPr>
          <a:xfrm>
            <a:off x="6396766" y="552321"/>
            <a:ext cx="25944461" cy="1744777"/>
          </a:xfrm>
          <a:prstGeom prst="rect">
            <a:avLst/>
          </a:prstGeom>
          <a:noFill/>
          <a:ln>
            <a:noFill/>
          </a:ln>
        </p:spPr>
        <p:txBody>
          <a:bodyPr wrap="square" lIns="374532" tIns="187215" rIns="374532" bIns="187215" anchor="b" anchorCtr="0">
            <a:noAutofit/>
          </a:bodyPr>
          <a:lstStyle>
            <a:defPPr marR="0" lvl="0" algn="l" rtl="0">
              <a:lnSpc>
                <a:spcPct val="100000"/>
              </a:lnSpc>
              <a:spcBef>
                <a:spcPts val="0"/>
              </a:spcBef>
              <a:spcAft>
                <a:spcPts val="0"/>
              </a:spcAft>
            </a:defPPr>
            <a:lvl1pPr marL="0" marR="0" lvl="0" indent="0" algn="l" rtl="0">
              <a:lnSpc>
                <a:spcPct val="90000"/>
              </a:lnSpc>
              <a:spcBef>
                <a:spcPts val="0"/>
              </a:spcBef>
              <a:spcAft>
                <a:spcPts val="0"/>
              </a:spcAft>
              <a:buClr>
                <a:schemeClr val="dk1"/>
              </a:buClr>
              <a:buSzPct val="100000"/>
              <a:buFont typeface="Calibri"/>
              <a:buNone/>
              <a:defRPr sz="13500" b="0" i="0" u="none" strike="noStrike" cap="none">
                <a:solidFill>
                  <a:schemeClr val="dk1"/>
                </a:solidFill>
                <a:latin typeface="Calibri"/>
                <a:ea typeface="Calibri"/>
                <a:cs typeface="Calibri"/>
                <a:sym typeface="Calibri"/>
              </a:defRPr>
            </a:lvl1pPr>
            <a:lvl2pPr lvl="1" indent="0">
              <a:spcBef>
                <a:spcPts val="0"/>
              </a:spcBef>
              <a:buNone/>
              <a:defRPr sz="7400"/>
            </a:lvl2pPr>
            <a:lvl3pPr lvl="2" indent="0">
              <a:spcBef>
                <a:spcPts val="0"/>
              </a:spcBef>
              <a:buNone/>
              <a:defRPr sz="7400"/>
            </a:lvl3pPr>
            <a:lvl4pPr lvl="3" indent="0">
              <a:spcBef>
                <a:spcPts val="0"/>
              </a:spcBef>
              <a:buNone/>
              <a:defRPr sz="7400"/>
            </a:lvl4pPr>
            <a:lvl5pPr lvl="4" indent="0">
              <a:spcBef>
                <a:spcPts val="0"/>
              </a:spcBef>
              <a:buNone/>
              <a:defRPr sz="7400"/>
            </a:lvl5pPr>
            <a:lvl6pPr lvl="5" indent="0">
              <a:spcBef>
                <a:spcPts val="0"/>
              </a:spcBef>
              <a:buNone/>
              <a:defRPr sz="7400"/>
            </a:lvl6pPr>
            <a:lvl7pPr lvl="6" indent="0">
              <a:spcBef>
                <a:spcPts val="0"/>
              </a:spcBef>
              <a:buNone/>
              <a:defRPr sz="7400"/>
            </a:lvl7pPr>
            <a:lvl8pPr lvl="7" indent="0">
              <a:spcBef>
                <a:spcPts val="0"/>
              </a:spcBef>
              <a:buNone/>
              <a:defRPr sz="7400"/>
            </a:lvl8pPr>
            <a:lvl9pPr lvl="8" indent="0">
              <a:spcBef>
                <a:spcPts val="0"/>
              </a:spcBef>
              <a:buNone/>
              <a:defRPr sz="7400"/>
            </a:lvl9pPr>
          </a:lstStyle>
          <a:p>
            <a:pPr indent="-1170603" algn="ctr"/>
            <a:r>
              <a:rPr lang="en-US" sz="7200" b="1" dirty="0" smtClean="0">
                <a:solidFill>
                  <a:schemeClr val="bg1"/>
                </a:solidFill>
              </a:rPr>
              <a:t>[Team Name]</a:t>
            </a:r>
            <a:br>
              <a:rPr lang="en-US" sz="7200" b="1" dirty="0" smtClean="0">
                <a:solidFill>
                  <a:schemeClr val="bg1"/>
                </a:solidFill>
              </a:rPr>
            </a:br>
            <a:r>
              <a:rPr lang="en-US" sz="7200" b="1" dirty="0" smtClean="0">
                <a:solidFill>
                  <a:schemeClr val="bg1"/>
                </a:solidFill>
              </a:rPr>
              <a:t>[Chosen challenge]</a:t>
            </a:r>
            <a:endParaRPr lang="en-US" sz="7200" b="1" dirty="0">
              <a:solidFill>
                <a:schemeClr val="bg1"/>
              </a:solidFill>
            </a:endParaRPr>
          </a:p>
        </p:txBody>
      </p:sp>
      <p:sp>
        <p:nvSpPr>
          <p:cNvPr id="18" name="Shape 108"/>
          <p:cNvSpPr txBox="1">
            <a:spLocks/>
          </p:cNvSpPr>
          <p:nvPr/>
        </p:nvSpPr>
        <p:spPr>
          <a:xfrm>
            <a:off x="6396766" y="2424610"/>
            <a:ext cx="25944461" cy="1710661"/>
          </a:xfrm>
          <a:prstGeom prst="rect">
            <a:avLst/>
          </a:prstGeom>
          <a:noFill/>
          <a:ln>
            <a:noFill/>
          </a:ln>
        </p:spPr>
        <p:txBody>
          <a:bodyPr wrap="square" lIns="374532" tIns="187215" rIns="374532" bIns="187215" anchor="t" anchorCtr="0">
            <a:noAutofit/>
          </a:bodyPr>
          <a:lstStyle>
            <a:defPPr marR="0" lvl="0" algn="l" rtl="0">
              <a:lnSpc>
                <a:spcPct val="100000"/>
              </a:lnSpc>
              <a:spcBef>
                <a:spcPts val="0"/>
              </a:spcBef>
              <a:spcAft>
                <a:spcPts val="0"/>
              </a:spcAft>
            </a:defPPr>
            <a:lvl1pPr marL="702362" marR="0" lvl="0" indent="-156080" algn="l" rtl="0">
              <a:lnSpc>
                <a:spcPct val="90000"/>
              </a:lnSpc>
              <a:spcBef>
                <a:spcPts val="3072"/>
              </a:spcBef>
              <a:spcAft>
                <a:spcPts val="0"/>
              </a:spcAft>
              <a:buClr>
                <a:schemeClr val="dk1"/>
              </a:buClr>
              <a:buSzPct val="100000"/>
              <a:buFont typeface="Arial"/>
              <a:buChar char="•"/>
              <a:defRPr sz="8600" b="0" i="0" u="none" strike="noStrike" cap="none">
                <a:solidFill>
                  <a:schemeClr val="dk1"/>
                </a:solidFill>
                <a:latin typeface="Calibri"/>
                <a:ea typeface="Calibri"/>
                <a:cs typeface="Calibri"/>
                <a:sym typeface="Calibri"/>
              </a:defRPr>
            </a:lvl1pPr>
            <a:lvl2pPr marL="2107086" marR="0" lvl="1" indent="-234121" algn="l" rtl="0">
              <a:lnSpc>
                <a:spcPct val="90000"/>
              </a:lnSpc>
              <a:spcBef>
                <a:spcPts val="1536"/>
              </a:spcBef>
              <a:spcAft>
                <a:spcPts val="0"/>
              </a:spcAft>
              <a:buClr>
                <a:schemeClr val="dk1"/>
              </a:buClr>
              <a:buSzPct val="100000"/>
              <a:buFont typeface="Arial"/>
              <a:buChar char="•"/>
              <a:defRPr sz="7400" b="0" i="0" u="none" strike="noStrike" cap="none">
                <a:solidFill>
                  <a:schemeClr val="dk1"/>
                </a:solidFill>
                <a:latin typeface="Calibri"/>
                <a:ea typeface="Calibri"/>
                <a:cs typeface="Calibri"/>
                <a:sym typeface="Calibri"/>
              </a:defRPr>
            </a:lvl2pPr>
            <a:lvl3pPr marL="3511810" marR="0" lvl="2" indent="-312161" algn="l" rtl="0">
              <a:lnSpc>
                <a:spcPct val="90000"/>
              </a:lnSpc>
              <a:spcBef>
                <a:spcPts val="1536"/>
              </a:spcBef>
              <a:spcAft>
                <a:spcPts val="0"/>
              </a:spcAft>
              <a:buClr>
                <a:schemeClr val="dk1"/>
              </a:buClr>
              <a:buSzPct val="100000"/>
              <a:buFont typeface="Arial"/>
              <a:buChar char="•"/>
              <a:defRPr sz="6100" b="0" i="0" u="none" strike="noStrike" cap="none">
                <a:solidFill>
                  <a:schemeClr val="dk1"/>
                </a:solidFill>
                <a:latin typeface="Calibri"/>
                <a:ea typeface="Calibri"/>
                <a:cs typeface="Calibri"/>
                <a:sym typeface="Calibri"/>
              </a:defRPr>
            </a:lvl3pPr>
            <a:lvl4pPr marL="4916534" marR="0" lvl="3" indent="-351181" algn="l" rtl="0">
              <a:lnSpc>
                <a:spcPct val="90000"/>
              </a:lnSpc>
              <a:spcBef>
                <a:spcPts val="1536"/>
              </a:spcBef>
              <a:spcAft>
                <a:spcPts val="0"/>
              </a:spcAft>
              <a:buClr>
                <a:schemeClr val="dk1"/>
              </a:buClr>
              <a:buSzPct val="96428"/>
              <a:buFont typeface="Arial"/>
              <a:buChar char="•"/>
              <a:defRPr sz="5500" b="0" i="0" u="none" strike="noStrike" cap="none">
                <a:solidFill>
                  <a:schemeClr val="dk1"/>
                </a:solidFill>
                <a:latin typeface="Calibri"/>
                <a:ea typeface="Calibri"/>
                <a:cs typeface="Calibri"/>
                <a:sym typeface="Calibri"/>
              </a:defRPr>
            </a:lvl4pPr>
            <a:lvl5pPr marL="6321259" marR="0" lvl="4" indent="-351181" algn="l" rtl="0">
              <a:lnSpc>
                <a:spcPct val="90000"/>
              </a:lnSpc>
              <a:spcBef>
                <a:spcPts val="1536"/>
              </a:spcBef>
              <a:spcAft>
                <a:spcPts val="0"/>
              </a:spcAft>
              <a:buClr>
                <a:schemeClr val="dk1"/>
              </a:buClr>
              <a:buSzPct val="96428"/>
              <a:buFont typeface="Arial"/>
              <a:buChar char="•"/>
              <a:defRPr sz="5500" b="0" i="0" u="none" strike="noStrike" cap="none">
                <a:solidFill>
                  <a:schemeClr val="dk1"/>
                </a:solidFill>
                <a:latin typeface="Calibri"/>
                <a:ea typeface="Calibri"/>
                <a:cs typeface="Calibri"/>
                <a:sym typeface="Calibri"/>
              </a:defRPr>
            </a:lvl5pPr>
            <a:lvl6pPr marL="7725983" marR="0" lvl="5" indent="-351181" algn="l" rtl="0">
              <a:lnSpc>
                <a:spcPct val="90000"/>
              </a:lnSpc>
              <a:spcBef>
                <a:spcPts val="1536"/>
              </a:spcBef>
              <a:spcAft>
                <a:spcPts val="0"/>
              </a:spcAft>
              <a:buClr>
                <a:schemeClr val="dk1"/>
              </a:buClr>
              <a:buSzPct val="96428"/>
              <a:buFont typeface="Arial"/>
              <a:buChar char="•"/>
              <a:defRPr sz="5500" b="0" i="0" u="none" strike="noStrike" cap="none">
                <a:solidFill>
                  <a:schemeClr val="dk1"/>
                </a:solidFill>
                <a:latin typeface="Calibri"/>
                <a:ea typeface="Calibri"/>
                <a:cs typeface="Calibri"/>
                <a:sym typeface="Calibri"/>
              </a:defRPr>
            </a:lvl6pPr>
            <a:lvl7pPr marL="9130707" marR="0" lvl="6" indent="-351181" algn="l" rtl="0">
              <a:lnSpc>
                <a:spcPct val="90000"/>
              </a:lnSpc>
              <a:spcBef>
                <a:spcPts val="1536"/>
              </a:spcBef>
              <a:spcAft>
                <a:spcPts val="0"/>
              </a:spcAft>
              <a:buClr>
                <a:schemeClr val="dk1"/>
              </a:buClr>
              <a:buSzPct val="96428"/>
              <a:buFont typeface="Arial"/>
              <a:buChar char="•"/>
              <a:defRPr sz="5500" b="0" i="0" u="none" strike="noStrike" cap="none">
                <a:solidFill>
                  <a:schemeClr val="dk1"/>
                </a:solidFill>
                <a:latin typeface="Calibri"/>
                <a:ea typeface="Calibri"/>
                <a:cs typeface="Calibri"/>
                <a:sym typeface="Calibri"/>
              </a:defRPr>
            </a:lvl7pPr>
            <a:lvl8pPr marL="10535431" marR="0" lvl="7" indent="-351181" algn="l" rtl="0">
              <a:lnSpc>
                <a:spcPct val="90000"/>
              </a:lnSpc>
              <a:spcBef>
                <a:spcPts val="1536"/>
              </a:spcBef>
              <a:spcAft>
                <a:spcPts val="0"/>
              </a:spcAft>
              <a:buClr>
                <a:schemeClr val="dk1"/>
              </a:buClr>
              <a:buSzPct val="96428"/>
              <a:buFont typeface="Arial"/>
              <a:buChar char="•"/>
              <a:defRPr sz="5500" b="0" i="0" u="none" strike="noStrike" cap="none">
                <a:solidFill>
                  <a:schemeClr val="dk1"/>
                </a:solidFill>
                <a:latin typeface="Calibri"/>
                <a:ea typeface="Calibri"/>
                <a:cs typeface="Calibri"/>
                <a:sym typeface="Calibri"/>
              </a:defRPr>
            </a:lvl8pPr>
            <a:lvl9pPr marL="11940155" marR="0" lvl="8" indent="-351181" algn="l" rtl="0">
              <a:lnSpc>
                <a:spcPct val="90000"/>
              </a:lnSpc>
              <a:spcBef>
                <a:spcPts val="1536"/>
              </a:spcBef>
              <a:spcAft>
                <a:spcPts val="0"/>
              </a:spcAft>
              <a:buClr>
                <a:schemeClr val="dk1"/>
              </a:buClr>
              <a:buSzPct val="96428"/>
              <a:buFont typeface="Arial"/>
              <a:buChar char="•"/>
              <a:defRPr sz="5500" b="0" i="0" u="none" strike="noStrike" cap="none">
                <a:solidFill>
                  <a:schemeClr val="dk1"/>
                </a:solidFill>
                <a:latin typeface="Calibri"/>
                <a:ea typeface="Calibri"/>
                <a:cs typeface="Calibri"/>
                <a:sym typeface="Calibri"/>
              </a:defRPr>
            </a:lvl9pPr>
          </a:lstStyle>
          <a:p>
            <a:pPr marL="234121" indent="0" algn="ctr">
              <a:spcBef>
                <a:spcPts val="0"/>
              </a:spcBef>
              <a:buNone/>
            </a:pPr>
            <a:r>
              <a:rPr lang="en-US" sz="5400" dirty="0" smtClean="0">
                <a:solidFill>
                  <a:schemeClr val="bg1"/>
                </a:solidFill>
              </a:rPr>
              <a:t>[Member Names and affiliation]</a:t>
            </a:r>
            <a:endParaRPr lang="en-US" sz="5400" dirty="0">
              <a:solidFill>
                <a:schemeClr val="bg1"/>
              </a:solidFill>
            </a:endParaRPr>
          </a:p>
        </p:txBody>
      </p:sp>
      <p:pic>
        <p:nvPicPr>
          <p:cNvPr id="19" name="Shape 17" descr="energylogofinal.png"/>
          <p:cNvPicPr preferRelativeResize="0"/>
          <p:nvPr/>
        </p:nvPicPr>
        <p:blipFill>
          <a:blip r:embed="rId3">
            <a:alphaModFix amt="63000"/>
          </a:blip>
          <a:stretch>
            <a:fillRect/>
          </a:stretch>
        </p:blipFill>
        <p:spPr>
          <a:xfrm>
            <a:off x="-1" y="525779"/>
            <a:ext cx="6396767" cy="2934478"/>
          </a:xfrm>
          <a:prstGeom prst="rect">
            <a:avLst/>
          </a:prstGeom>
          <a:noFill/>
          <a:ln>
            <a:noFill/>
          </a:ln>
        </p:spPr>
      </p:pic>
      <p:sp>
        <p:nvSpPr>
          <p:cNvPr id="20" name="Action Button: Forward or Next 19">
            <a:hlinkClick r:id="" action="ppaction://hlinkshowjump?jump=nextslide" highlightClick="1"/>
          </p:cNvPr>
          <p:cNvSpPr/>
          <p:nvPr/>
        </p:nvSpPr>
        <p:spPr>
          <a:xfrm>
            <a:off x="36320413" y="2992272"/>
            <a:ext cx="1143000" cy="1143000"/>
          </a:xfrm>
          <a:prstGeom prst="actionButtonForwardNext">
            <a:avLst/>
          </a:prstGeom>
          <a:solidFill>
            <a:srgbClr val="209C27"/>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Action Button: Back or Previous 20">
            <a:hlinkClick r:id="" action="ppaction://hlinkshowjump?jump=previousslide" highlightClick="1"/>
          </p:cNvPr>
          <p:cNvSpPr/>
          <p:nvPr/>
        </p:nvSpPr>
        <p:spPr>
          <a:xfrm>
            <a:off x="34890101" y="2992272"/>
            <a:ext cx="1363473" cy="1143000"/>
          </a:xfrm>
          <a:prstGeom prst="actionButtonBackPrevious">
            <a:avLst/>
          </a:prstGeom>
          <a:solidFill>
            <a:srgbClr val="209C27"/>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820388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4" name="Rectangle 3"/>
          <p:cNvSpPr/>
          <p:nvPr/>
        </p:nvSpPr>
        <p:spPr>
          <a:xfrm>
            <a:off x="1" y="0"/>
            <a:ext cx="37463412" cy="4378406"/>
          </a:xfrm>
          <a:prstGeom prst="rect">
            <a:avLst/>
          </a:prstGeom>
          <a:solidFill>
            <a:srgbClr val="209C27"/>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1" name="Shape 131"/>
          <p:cNvSpPr txBox="1">
            <a:spLocks noGrp="1"/>
          </p:cNvSpPr>
          <p:nvPr>
            <p:ph type="title"/>
          </p:nvPr>
        </p:nvSpPr>
        <p:spPr>
          <a:xfrm>
            <a:off x="1" y="0"/>
            <a:ext cx="37463412" cy="4072116"/>
          </a:xfrm>
          <a:prstGeom prst="rect">
            <a:avLst/>
          </a:prstGeom>
          <a:noFill/>
          <a:ln>
            <a:noFill/>
          </a:ln>
        </p:spPr>
        <p:txBody>
          <a:bodyPr wrap="square" lIns="374532" tIns="187215" rIns="374532" bIns="187215" anchor="ctr" anchorCtr="0">
            <a:noAutofit/>
          </a:bodyPr>
          <a:lstStyle/>
          <a:p>
            <a:pPr indent="-858443" algn="ctr"/>
            <a:r>
              <a:rPr lang="en-US" dirty="0">
                <a:solidFill>
                  <a:srgbClr val="FFFFFF"/>
                </a:solidFill>
              </a:rPr>
              <a:t>The Team</a:t>
            </a:r>
          </a:p>
        </p:txBody>
      </p:sp>
      <p:pic>
        <p:nvPicPr>
          <p:cNvPr id="5" name="Shape 27" descr="Transparent bulbs.png"/>
          <p:cNvPicPr preferRelativeResize="0"/>
          <p:nvPr/>
        </p:nvPicPr>
        <p:blipFill>
          <a:blip r:embed="rId3">
            <a:alphaModFix/>
          </a:blip>
          <a:stretch>
            <a:fillRect/>
          </a:stretch>
        </p:blipFill>
        <p:spPr>
          <a:xfrm>
            <a:off x="32239061" y="0"/>
            <a:ext cx="5224352" cy="4378406"/>
          </a:xfrm>
          <a:prstGeom prst="rect">
            <a:avLst/>
          </a:prstGeom>
          <a:noFill/>
          <a:ln>
            <a:noFill/>
          </a:ln>
        </p:spPr>
      </p:pic>
      <p:grpSp>
        <p:nvGrpSpPr>
          <p:cNvPr id="6" name="Group 5"/>
          <p:cNvGrpSpPr/>
          <p:nvPr/>
        </p:nvGrpSpPr>
        <p:grpSpPr>
          <a:xfrm>
            <a:off x="730763" y="11579346"/>
            <a:ext cx="6160661" cy="6116034"/>
            <a:chOff x="-2626696" y="3821653"/>
            <a:chExt cx="1503683" cy="1990903"/>
          </a:xfrm>
        </p:grpSpPr>
        <p:sp>
          <p:nvSpPr>
            <p:cNvPr id="7" name="TextBox 6"/>
            <p:cNvSpPr txBox="1"/>
            <p:nvPr/>
          </p:nvSpPr>
          <p:spPr>
            <a:xfrm>
              <a:off x="-2327773" y="3821653"/>
              <a:ext cx="905841" cy="566062"/>
            </a:xfrm>
            <a:prstGeom prst="rect">
              <a:avLst/>
            </a:prstGeom>
            <a:noFill/>
          </p:spPr>
          <p:txBody>
            <a:bodyPr wrap="none" rtlCol="0">
              <a:spAutoFit/>
            </a:bodyPr>
            <a:lstStyle/>
            <a:p>
              <a:pPr algn="ctr"/>
              <a:r>
                <a:rPr lang="en-US" sz="5000" dirty="0" smtClean="0">
                  <a:solidFill>
                    <a:schemeClr val="tx1"/>
                  </a:solidFill>
                </a:rPr>
                <a:t>Allison Busa</a:t>
              </a:r>
              <a:endParaRPr lang="en-US" sz="5000" dirty="0">
                <a:solidFill>
                  <a:schemeClr val="tx1"/>
                </a:solidFill>
              </a:endParaRPr>
            </a:p>
            <a:p>
              <a:endParaRPr lang="en-US" dirty="0">
                <a:solidFill>
                  <a:schemeClr val="tx1"/>
                </a:solidFill>
              </a:endParaRPr>
            </a:p>
          </p:txBody>
        </p:sp>
        <p:sp>
          <p:nvSpPr>
            <p:cNvPr id="8" name="TextBox 7"/>
            <p:cNvSpPr txBox="1"/>
            <p:nvPr/>
          </p:nvSpPr>
          <p:spPr>
            <a:xfrm>
              <a:off x="-2626696" y="4324764"/>
              <a:ext cx="1503683" cy="1487792"/>
            </a:xfrm>
            <a:prstGeom prst="rect">
              <a:avLst/>
            </a:prstGeom>
            <a:noFill/>
          </p:spPr>
          <p:txBody>
            <a:bodyPr wrap="none" rtlCol="0">
              <a:spAutoFit/>
            </a:bodyPr>
            <a:lstStyle/>
            <a:p>
              <a:pPr algn="ctr"/>
              <a:r>
                <a:rPr lang="en-US" sz="4000" dirty="0" smtClean="0">
                  <a:solidFill>
                    <a:schemeClr val="tx1"/>
                  </a:solidFill>
                </a:rPr>
                <a:t>Title/Role</a:t>
              </a:r>
              <a:endParaRPr lang="en-US" sz="4000" dirty="0">
                <a:solidFill>
                  <a:schemeClr val="tx1"/>
                </a:solidFill>
              </a:endParaRPr>
            </a:p>
            <a:p>
              <a:pPr algn="ctr"/>
              <a:endParaRPr lang="en-US" sz="3600" dirty="0">
                <a:solidFill>
                  <a:schemeClr val="tx1"/>
                </a:solidFill>
              </a:endParaRPr>
            </a:p>
            <a:p>
              <a:pPr algn="ctr"/>
              <a:endParaRPr lang="en-US" sz="3600" dirty="0">
                <a:solidFill>
                  <a:schemeClr val="tx1"/>
                </a:solidFill>
              </a:endParaRPr>
            </a:p>
            <a:p>
              <a:pPr algn="ctr"/>
              <a:r>
                <a:rPr lang="en-US" sz="3600" i="1" dirty="0">
                  <a:solidFill>
                    <a:schemeClr val="tx1"/>
                  </a:solidFill>
                </a:rPr>
                <a:t>Brief </a:t>
              </a:r>
              <a:r>
                <a:rPr lang="en-US" sz="3600" i="1" dirty="0" smtClean="0">
                  <a:solidFill>
                    <a:schemeClr val="tx1"/>
                  </a:solidFill>
                </a:rPr>
                <a:t>Description/Background</a:t>
              </a:r>
              <a:endParaRPr lang="en-US" sz="3600" i="1" dirty="0">
                <a:solidFill>
                  <a:schemeClr val="tx1"/>
                </a:solidFill>
              </a:endParaRPr>
            </a:p>
            <a:p>
              <a:pPr algn="ctr"/>
              <a:endParaRPr lang="en-US" sz="4500" dirty="0">
                <a:solidFill>
                  <a:schemeClr val="tx1"/>
                </a:solidFill>
              </a:endParaRPr>
            </a:p>
            <a:p>
              <a:pPr algn="ctr"/>
              <a:endParaRPr lang="en-US" sz="4900" dirty="0">
                <a:solidFill>
                  <a:schemeClr val="tx1"/>
                </a:solidFill>
              </a:endParaRPr>
            </a:p>
            <a:p>
              <a:pPr algn="ctr"/>
              <a:endParaRPr lang="en-US" sz="4900" dirty="0">
                <a:solidFill>
                  <a:schemeClr val="tx1"/>
                </a:solidFill>
              </a:endParaRPr>
            </a:p>
          </p:txBody>
        </p:sp>
      </p:grpSp>
      <p:sp>
        <p:nvSpPr>
          <p:cNvPr id="9" name="Oval 8"/>
          <p:cNvSpPr/>
          <p:nvPr/>
        </p:nvSpPr>
        <p:spPr>
          <a:xfrm>
            <a:off x="909354" y="5000974"/>
            <a:ext cx="6161031" cy="4625708"/>
          </a:xfrm>
          <a:prstGeom prst="ellipse">
            <a:avLst/>
          </a:prstGeom>
          <a:solidFill>
            <a:srgbClr val="A5A5A5"/>
          </a:solidFill>
        </p:spPr>
        <p:style>
          <a:lnRef idx="1">
            <a:schemeClr val="accent1"/>
          </a:lnRef>
          <a:fillRef idx="3">
            <a:schemeClr val="accent1"/>
          </a:fillRef>
          <a:effectRef idx="2">
            <a:schemeClr val="accent1"/>
          </a:effectRef>
          <a:fontRef idx="minor">
            <a:schemeClr val="lt1"/>
          </a:fontRef>
        </p:style>
        <p:txBody>
          <a:bodyPr lIns="374593" tIns="187297" rIns="374593" bIns="187297" spcCol="0" rtlCol="0" anchor="ctr"/>
          <a:lstStyle/>
          <a:p>
            <a:pPr algn="ctr"/>
            <a:r>
              <a:rPr lang="en-US" dirty="0" smtClean="0">
                <a:solidFill>
                  <a:schemeClr val="tx1"/>
                </a:solidFill>
              </a:rPr>
              <a:t>Photo</a:t>
            </a:r>
            <a:endParaRPr lang="en-US" dirty="0">
              <a:solidFill>
                <a:schemeClr val="tx1"/>
              </a:solidFill>
            </a:endParaRPr>
          </a:p>
        </p:txBody>
      </p:sp>
      <p:grpSp>
        <p:nvGrpSpPr>
          <p:cNvPr id="10" name="Group 9"/>
          <p:cNvGrpSpPr/>
          <p:nvPr/>
        </p:nvGrpSpPr>
        <p:grpSpPr>
          <a:xfrm>
            <a:off x="9405495" y="11579346"/>
            <a:ext cx="3698450" cy="6670031"/>
            <a:chOff x="-2326210" y="3821653"/>
            <a:chExt cx="902711" cy="2171241"/>
          </a:xfrm>
        </p:grpSpPr>
        <p:sp>
          <p:nvSpPr>
            <p:cNvPr id="11" name="TextBox 10"/>
            <p:cNvSpPr txBox="1"/>
            <p:nvPr/>
          </p:nvSpPr>
          <p:spPr>
            <a:xfrm>
              <a:off x="-2106125" y="3821653"/>
              <a:ext cx="462542" cy="566062"/>
            </a:xfrm>
            <a:prstGeom prst="rect">
              <a:avLst/>
            </a:prstGeom>
            <a:noFill/>
          </p:spPr>
          <p:txBody>
            <a:bodyPr wrap="none" rtlCol="0">
              <a:spAutoFit/>
            </a:bodyPr>
            <a:lstStyle/>
            <a:p>
              <a:pPr algn="ctr"/>
              <a:r>
                <a:rPr lang="en-US" sz="5000" dirty="0" smtClean="0">
                  <a:solidFill>
                    <a:schemeClr val="tx1"/>
                  </a:solidFill>
                </a:rPr>
                <a:t>Name</a:t>
              </a:r>
              <a:endParaRPr lang="en-US" sz="5000" dirty="0">
                <a:solidFill>
                  <a:schemeClr val="tx1"/>
                </a:solidFill>
              </a:endParaRPr>
            </a:p>
            <a:p>
              <a:endParaRPr lang="en-US" dirty="0">
                <a:solidFill>
                  <a:schemeClr val="tx1"/>
                </a:solidFill>
              </a:endParaRPr>
            </a:p>
          </p:txBody>
        </p:sp>
        <p:sp>
          <p:nvSpPr>
            <p:cNvPr id="12" name="TextBox 11"/>
            <p:cNvSpPr txBox="1"/>
            <p:nvPr/>
          </p:nvSpPr>
          <p:spPr>
            <a:xfrm>
              <a:off x="-2326210" y="4324764"/>
              <a:ext cx="902711" cy="1668130"/>
            </a:xfrm>
            <a:prstGeom prst="rect">
              <a:avLst/>
            </a:prstGeom>
            <a:noFill/>
          </p:spPr>
          <p:txBody>
            <a:bodyPr wrap="none" rtlCol="0">
              <a:spAutoFit/>
            </a:bodyPr>
            <a:lstStyle/>
            <a:p>
              <a:pPr algn="ctr"/>
              <a:r>
                <a:rPr lang="en-US" sz="4000" dirty="0" smtClean="0">
                  <a:solidFill>
                    <a:schemeClr val="tx1"/>
                  </a:solidFill>
                </a:rPr>
                <a:t>Title/Role</a:t>
              </a:r>
              <a:endParaRPr lang="en-US" sz="4000" dirty="0">
                <a:solidFill>
                  <a:schemeClr val="tx1"/>
                </a:solidFill>
              </a:endParaRPr>
            </a:p>
            <a:p>
              <a:pPr algn="ctr"/>
              <a:endParaRPr lang="en-US" sz="3600" dirty="0">
                <a:solidFill>
                  <a:schemeClr val="tx1"/>
                </a:solidFill>
              </a:endParaRPr>
            </a:p>
            <a:p>
              <a:pPr algn="ctr"/>
              <a:endParaRPr lang="en-US" sz="3600" dirty="0">
                <a:solidFill>
                  <a:schemeClr val="tx1"/>
                </a:solidFill>
              </a:endParaRPr>
            </a:p>
            <a:p>
              <a:pPr algn="ctr"/>
              <a:r>
                <a:rPr lang="en-US" sz="3600" i="1" dirty="0">
                  <a:solidFill>
                    <a:schemeClr val="tx1"/>
                  </a:solidFill>
                </a:rPr>
                <a:t>Brief </a:t>
              </a:r>
              <a:r>
                <a:rPr lang="en-US" sz="3600" i="1" dirty="0" smtClean="0">
                  <a:solidFill>
                    <a:schemeClr val="tx1"/>
                  </a:solidFill>
                </a:rPr>
                <a:t>Description</a:t>
              </a:r>
              <a:r>
                <a:rPr lang="en-US" sz="3600" i="1" dirty="0" smtClean="0">
                  <a:solidFill>
                    <a:schemeClr val="tx1"/>
                  </a:solidFill>
                </a:rPr>
                <a:t>/</a:t>
              </a:r>
            </a:p>
            <a:p>
              <a:pPr algn="ctr"/>
              <a:r>
                <a:rPr lang="en-US" sz="3600" i="1" dirty="0" smtClean="0">
                  <a:solidFill>
                    <a:schemeClr val="tx1"/>
                  </a:solidFill>
                </a:rPr>
                <a:t>Background</a:t>
              </a:r>
              <a:endParaRPr lang="en-US" sz="3600" i="1" dirty="0">
                <a:solidFill>
                  <a:schemeClr val="tx1"/>
                </a:solidFill>
              </a:endParaRPr>
            </a:p>
            <a:p>
              <a:pPr algn="ctr"/>
              <a:endParaRPr lang="en-US" sz="4500" dirty="0">
                <a:solidFill>
                  <a:schemeClr val="tx1"/>
                </a:solidFill>
              </a:endParaRPr>
            </a:p>
            <a:p>
              <a:pPr algn="ctr"/>
              <a:endParaRPr lang="en-US" sz="4900" dirty="0">
                <a:solidFill>
                  <a:schemeClr val="tx1"/>
                </a:solidFill>
              </a:endParaRPr>
            </a:p>
            <a:p>
              <a:pPr algn="ctr"/>
              <a:endParaRPr lang="en-US" sz="4900" dirty="0">
                <a:solidFill>
                  <a:schemeClr val="tx1"/>
                </a:solidFill>
              </a:endParaRPr>
            </a:p>
          </p:txBody>
        </p:sp>
      </p:grpSp>
      <p:sp>
        <p:nvSpPr>
          <p:cNvPr id="13" name="Oval 12"/>
          <p:cNvSpPr/>
          <p:nvPr/>
        </p:nvSpPr>
        <p:spPr>
          <a:xfrm>
            <a:off x="7793421" y="5000974"/>
            <a:ext cx="6561704" cy="4765070"/>
          </a:xfrm>
          <a:prstGeom prst="ellipse">
            <a:avLst/>
          </a:prstGeom>
          <a:solidFill>
            <a:srgbClr val="A5A5A5"/>
          </a:solidFill>
        </p:spPr>
        <p:style>
          <a:lnRef idx="1">
            <a:schemeClr val="accent1"/>
          </a:lnRef>
          <a:fillRef idx="3">
            <a:schemeClr val="accent1"/>
          </a:fillRef>
          <a:effectRef idx="2">
            <a:schemeClr val="accent1"/>
          </a:effectRef>
          <a:fontRef idx="minor">
            <a:schemeClr val="lt1"/>
          </a:fontRef>
        </p:style>
        <p:txBody>
          <a:bodyPr lIns="374593" tIns="187297" rIns="374593" bIns="187297" spcCol="0" rtlCol="0" anchor="ctr"/>
          <a:lstStyle/>
          <a:p>
            <a:pPr algn="ctr"/>
            <a:r>
              <a:rPr lang="en-US" dirty="0" smtClean="0">
                <a:solidFill>
                  <a:schemeClr val="tx1"/>
                </a:solidFill>
              </a:rPr>
              <a:t>Photo</a:t>
            </a:r>
            <a:endParaRPr lang="en-US" dirty="0">
              <a:solidFill>
                <a:schemeClr val="tx1"/>
              </a:solidFill>
            </a:endParaRPr>
          </a:p>
        </p:txBody>
      </p:sp>
      <p:grpSp>
        <p:nvGrpSpPr>
          <p:cNvPr id="14" name="Group 13"/>
          <p:cNvGrpSpPr/>
          <p:nvPr/>
        </p:nvGrpSpPr>
        <p:grpSpPr>
          <a:xfrm>
            <a:off x="15529616" y="11273481"/>
            <a:ext cx="6404181" cy="6239145"/>
            <a:chOff x="-2173055" y="3821653"/>
            <a:chExt cx="596404" cy="2030978"/>
          </a:xfrm>
        </p:grpSpPr>
        <p:sp>
          <p:nvSpPr>
            <p:cNvPr id="15" name="TextBox 14"/>
            <p:cNvSpPr txBox="1"/>
            <p:nvPr/>
          </p:nvSpPr>
          <p:spPr>
            <a:xfrm>
              <a:off x="-2028181" y="3821653"/>
              <a:ext cx="306653" cy="566062"/>
            </a:xfrm>
            <a:prstGeom prst="rect">
              <a:avLst/>
            </a:prstGeom>
            <a:noFill/>
          </p:spPr>
          <p:txBody>
            <a:bodyPr wrap="none" rtlCol="0">
              <a:spAutoFit/>
            </a:bodyPr>
            <a:lstStyle/>
            <a:p>
              <a:pPr algn="ctr"/>
              <a:r>
                <a:rPr lang="en-US" sz="5000" dirty="0" smtClean="0">
                  <a:solidFill>
                    <a:schemeClr val="tx1"/>
                  </a:solidFill>
                </a:rPr>
                <a:t>Name</a:t>
              </a:r>
              <a:endParaRPr lang="en-US" sz="5000" dirty="0">
                <a:solidFill>
                  <a:schemeClr val="tx1"/>
                </a:solidFill>
              </a:endParaRPr>
            </a:p>
            <a:p>
              <a:endParaRPr lang="en-US" dirty="0">
                <a:solidFill>
                  <a:schemeClr val="tx1"/>
                </a:solidFill>
              </a:endParaRPr>
            </a:p>
          </p:txBody>
        </p:sp>
        <p:sp>
          <p:nvSpPr>
            <p:cNvPr id="16" name="TextBox 15"/>
            <p:cNvSpPr txBox="1"/>
            <p:nvPr/>
          </p:nvSpPr>
          <p:spPr>
            <a:xfrm>
              <a:off x="-2173055" y="4324764"/>
              <a:ext cx="596404" cy="1527867"/>
            </a:xfrm>
            <a:prstGeom prst="rect">
              <a:avLst/>
            </a:prstGeom>
            <a:noFill/>
          </p:spPr>
          <p:txBody>
            <a:bodyPr wrap="none" rtlCol="0">
              <a:spAutoFit/>
            </a:bodyPr>
            <a:lstStyle/>
            <a:p>
              <a:pPr algn="ctr"/>
              <a:r>
                <a:rPr lang="en-US" sz="4000" dirty="0">
                  <a:solidFill>
                    <a:schemeClr val="tx1"/>
                  </a:solidFill>
                </a:rPr>
                <a:t>Title</a:t>
              </a:r>
            </a:p>
            <a:p>
              <a:pPr algn="ctr"/>
              <a:r>
                <a:rPr lang="en-US" sz="4000" dirty="0" smtClean="0">
                  <a:solidFill>
                    <a:schemeClr val="tx1"/>
                  </a:solidFill>
                </a:rPr>
                <a:t>/Role</a:t>
              </a:r>
              <a:endParaRPr lang="en-US" sz="4000" dirty="0">
                <a:solidFill>
                  <a:schemeClr val="tx1"/>
                </a:solidFill>
              </a:endParaRPr>
            </a:p>
            <a:p>
              <a:pPr algn="ctr"/>
              <a:endParaRPr lang="en-US" sz="4900" dirty="0">
                <a:solidFill>
                  <a:schemeClr val="tx1"/>
                </a:solidFill>
              </a:endParaRPr>
            </a:p>
            <a:p>
              <a:pPr algn="ctr"/>
              <a:r>
                <a:rPr lang="en-US" sz="3600" i="1" dirty="0">
                  <a:solidFill>
                    <a:schemeClr val="tx1"/>
                  </a:solidFill>
                </a:rPr>
                <a:t>Brief Description</a:t>
              </a:r>
            </a:p>
            <a:p>
              <a:pPr algn="ctr"/>
              <a:r>
                <a:rPr lang="en-US" sz="3600" dirty="0" smtClean="0">
                  <a:solidFill>
                    <a:schemeClr val="tx1"/>
                  </a:solidFill>
                </a:rPr>
                <a:t>/Background</a:t>
              </a:r>
              <a:endParaRPr lang="en-US" sz="3600" dirty="0">
                <a:solidFill>
                  <a:schemeClr val="tx1"/>
                </a:solidFill>
              </a:endParaRPr>
            </a:p>
            <a:p>
              <a:pPr algn="ctr"/>
              <a:endParaRPr lang="en-US" sz="4900" dirty="0">
                <a:solidFill>
                  <a:schemeClr val="tx1"/>
                </a:solidFill>
              </a:endParaRPr>
            </a:p>
            <a:p>
              <a:pPr algn="ctr"/>
              <a:endParaRPr lang="en-US" sz="4900" dirty="0">
                <a:solidFill>
                  <a:schemeClr val="tx1"/>
                </a:solidFill>
              </a:endParaRPr>
            </a:p>
          </p:txBody>
        </p:sp>
      </p:grpSp>
      <p:sp>
        <p:nvSpPr>
          <p:cNvPr id="17" name="Oval 16"/>
          <p:cNvSpPr/>
          <p:nvPr/>
        </p:nvSpPr>
        <p:spPr>
          <a:xfrm>
            <a:off x="15078161" y="4994293"/>
            <a:ext cx="6404181" cy="4750968"/>
          </a:xfrm>
          <a:prstGeom prst="ellipse">
            <a:avLst/>
          </a:prstGeom>
          <a:solidFill>
            <a:srgbClr val="A5A5A5"/>
          </a:solidFill>
        </p:spPr>
        <p:style>
          <a:lnRef idx="1">
            <a:schemeClr val="accent1"/>
          </a:lnRef>
          <a:fillRef idx="3">
            <a:schemeClr val="accent1"/>
          </a:fillRef>
          <a:effectRef idx="2">
            <a:schemeClr val="accent1"/>
          </a:effectRef>
          <a:fontRef idx="minor">
            <a:schemeClr val="lt1"/>
          </a:fontRef>
        </p:style>
        <p:txBody>
          <a:bodyPr lIns="374593" tIns="187297" rIns="374593" bIns="187297" spcCol="0" rtlCol="0" anchor="ctr"/>
          <a:lstStyle/>
          <a:p>
            <a:pPr algn="ctr"/>
            <a:r>
              <a:rPr lang="en-US" dirty="0" smtClean="0">
                <a:solidFill>
                  <a:schemeClr val="tx1"/>
                </a:solidFill>
              </a:rPr>
              <a:t>Photo</a:t>
            </a:r>
            <a:endParaRPr lang="en-US" dirty="0">
              <a:solidFill>
                <a:schemeClr val="tx1"/>
              </a:solidFill>
            </a:endParaRPr>
          </a:p>
        </p:txBody>
      </p:sp>
      <p:sp>
        <p:nvSpPr>
          <p:cNvPr id="18" name="Action Button: Forward or Next 17">
            <a:hlinkClick r:id="" action="ppaction://hlinkshowjump?jump=nextslide" highlightClick="1"/>
          </p:cNvPr>
          <p:cNvSpPr/>
          <p:nvPr/>
        </p:nvSpPr>
        <p:spPr>
          <a:xfrm>
            <a:off x="36320413" y="19863084"/>
            <a:ext cx="1143000" cy="1143000"/>
          </a:xfrm>
          <a:prstGeom prst="actionButtonForwardNext">
            <a:avLst/>
          </a:prstGeom>
          <a:solidFill>
            <a:srgbClr val="209C27"/>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Action Button: Back or Previous 18">
            <a:hlinkClick r:id="" action="ppaction://hlinkshowjump?jump=previousslide" highlightClick="1"/>
          </p:cNvPr>
          <p:cNvSpPr/>
          <p:nvPr/>
        </p:nvSpPr>
        <p:spPr>
          <a:xfrm>
            <a:off x="34890101" y="19863084"/>
            <a:ext cx="1363473" cy="1143000"/>
          </a:xfrm>
          <a:prstGeom prst="actionButtonBackPrevious">
            <a:avLst/>
          </a:prstGeom>
          <a:solidFill>
            <a:srgbClr val="209C27"/>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Oval 19"/>
          <p:cNvSpPr/>
          <p:nvPr/>
        </p:nvSpPr>
        <p:spPr>
          <a:xfrm>
            <a:off x="29471641" y="5132229"/>
            <a:ext cx="6404181" cy="4750968"/>
          </a:xfrm>
          <a:prstGeom prst="ellipse">
            <a:avLst/>
          </a:prstGeom>
          <a:solidFill>
            <a:srgbClr val="A5A5A5"/>
          </a:solidFill>
        </p:spPr>
        <p:style>
          <a:lnRef idx="1">
            <a:schemeClr val="accent1"/>
          </a:lnRef>
          <a:fillRef idx="3">
            <a:schemeClr val="accent1"/>
          </a:fillRef>
          <a:effectRef idx="2">
            <a:schemeClr val="accent1"/>
          </a:effectRef>
          <a:fontRef idx="minor">
            <a:schemeClr val="lt1"/>
          </a:fontRef>
        </p:style>
        <p:txBody>
          <a:bodyPr lIns="374593" tIns="187297" rIns="374593" bIns="187297" spcCol="0" rtlCol="0" anchor="ctr"/>
          <a:lstStyle/>
          <a:p>
            <a:pPr algn="ctr"/>
            <a:r>
              <a:rPr lang="en-US" dirty="0" smtClean="0">
                <a:solidFill>
                  <a:schemeClr val="tx1"/>
                </a:solidFill>
              </a:rPr>
              <a:t>Additional member needed?</a:t>
            </a:r>
            <a:endParaRPr lang="en-US" dirty="0">
              <a:solidFill>
                <a:schemeClr val="tx1"/>
              </a:solidFill>
            </a:endParaRPr>
          </a:p>
        </p:txBody>
      </p:sp>
      <p:sp>
        <p:nvSpPr>
          <p:cNvPr id="3" name="TextBox 2"/>
          <p:cNvSpPr txBox="1"/>
          <p:nvPr/>
        </p:nvSpPr>
        <p:spPr>
          <a:xfrm>
            <a:off x="30760919" y="11853897"/>
            <a:ext cx="5492655" cy="5078314"/>
          </a:xfrm>
          <a:prstGeom prst="rect">
            <a:avLst/>
          </a:prstGeom>
          <a:noFill/>
        </p:spPr>
        <p:txBody>
          <a:bodyPr wrap="square" rtlCol="0">
            <a:spAutoFit/>
          </a:bodyPr>
          <a:lstStyle/>
          <a:p>
            <a:pPr lvl="1" indent="-702362"/>
            <a:r>
              <a:rPr lang="en-US" sz="3600" dirty="0"/>
              <a:t>E.g. any solution requiring turbine installations would need a member experienced in project financing</a:t>
            </a:r>
          </a:p>
          <a:p>
            <a:pPr lvl="1" indent="-702362"/>
            <a:r>
              <a:rPr lang="en-US" sz="3600" dirty="0"/>
              <a:t>You may not have someone today, but show the judges that you’re thinking about it</a:t>
            </a:r>
          </a:p>
        </p:txBody>
      </p:sp>
      <p:pic>
        <p:nvPicPr>
          <p:cNvPr id="2" name="Picture 1"/>
          <p:cNvPicPr>
            <a:picLocks noChangeAspect="1"/>
          </p:cNvPicPr>
          <p:nvPr/>
        </p:nvPicPr>
        <p:blipFill>
          <a:blip r:embed="rId4"/>
          <a:stretch>
            <a:fillRect/>
          </a:stretch>
        </p:blipFill>
        <p:spPr>
          <a:xfrm>
            <a:off x="22243609" y="5035039"/>
            <a:ext cx="6504996" cy="4846740"/>
          </a:xfrm>
          <a:prstGeom prst="rect">
            <a:avLst/>
          </a:prstGeom>
        </p:spPr>
      </p:pic>
      <p:pic>
        <p:nvPicPr>
          <p:cNvPr id="21" name="Picture 20"/>
          <p:cNvPicPr>
            <a:picLocks noChangeAspect="1"/>
          </p:cNvPicPr>
          <p:nvPr/>
        </p:nvPicPr>
        <p:blipFill>
          <a:blip r:embed="rId5"/>
          <a:stretch>
            <a:fillRect/>
          </a:stretch>
        </p:blipFill>
        <p:spPr>
          <a:xfrm>
            <a:off x="22241524" y="10533856"/>
            <a:ext cx="6401355" cy="697877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36"/>
        <p:cNvGrpSpPr/>
        <p:nvPr/>
      </p:nvGrpSpPr>
      <p:grpSpPr>
        <a:xfrm>
          <a:off x="0" y="0"/>
          <a:ext cx="0" cy="0"/>
          <a:chOff x="0" y="0"/>
          <a:chExt cx="0" cy="0"/>
        </a:xfrm>
      </p:grpSpPr>
      <p:sp>
        <p:nvSpPr>
          <p:cNvPr id="137" name="Shape 137"/>
          <p:cNvSpPr txBox="1">
            <a:spLocks noGrp="1"/>
          </p:cNvSpPr>
          <p:nvPr>
            <p:ph type="ctrTitle"/>
          </p:nvPr>
        </p:nvSpPr>
        <p:spPr>
          <a:xfrm>
            <a:off x="4682927" y="3447888"/>
            <a:ext cx="28097560" cy="7334685"/>
          </a:xfrm>
          <a:prstGeom prst="rect">
            <a:avLst/>
          </a:prstGeom>
          <a:noFill/>
          <a:ln>
            <a:noFill/>
          </a:ln>
        </p:spPr>
        <p:txBody>
          <a:bodyPr wrap="square" lIns="374532" tIns="187215" rIns="374532" bIns="187215" anchor="b" anchorCtr="0">
            <a:noAutofit/>
          </a:bodyPr>
          <a:lstStyle/>
          <a:p>
            <a:pPr indent="-1170603"/>
            <a:r>
              <a:rPr lang="en-US" b="1">
                <a:solidFill>
                  <a:srgbClr val="FFFFFF"/>
                </a:solidFill>
              </a:rPr>
              <a:t>Appendix</a:t>
            </a:r>
          </a:p>
        </p:txBody>
      </p:sp>
      <p:sp>
        <p:nvSpPr>
          <p:cNvPr id="3" name="Action Button: Back or Previous 2">
            <a:hlinkClick r:id="" action="ppaction://hlinkshowjump?jump=previousslide" highlightClick="1"/>
          </p:cNvPr>
          <p:cNvSpPr/>
          <p:nvPr/>
        </p:nvSpPr>
        <p:spPr>
          <a:xfrm>
            <a:off x="35892686" y="19796229"/>
            <a:ext cx="1363473" cy="1143000"/>
          </a:xfrm>
          <a:prstGeom prst="actionButtonBackPrevious">
            <a:avLst/>
          </a:prstGeom>
          <a:solidFill>
            <a:srgbClr val="209C27"/>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264</TotalTime>
  <Words>624</Words>
  <Application>Microsoft Office PowerPoint</Application>
  <PresentationFormat>Custom</PresentationFormat>
  <Paragraphs>82</Paragraphs>
  <Slides>8</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Office Theme</vt:lpstr>
      <vt:lpstr>General comments (Remove slide)</vt:lpstr>
      <vt:lpstr>E-posterboards comments (Remove slide)</vt:lpstr>
      <vt:lpstr>Judging criteria (Remove slide)</vt:lpstr>
      <vt:lpstr>FIGHTING MONGOOSES  PIONEER CHALLENGE</vt:lpstr>
      <vt:lpstr>Problem statement</vt:lpstr>
      <vt:lpstr>Problem statement</vt:lpstr>
      <vt:lpstr>The Team</vt:lpstr>
      <vt:lpstr>Appendix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General comments (Remove slide)</dc:title>
  <dc:creator>Utsav Gupta</dc:creator>
  <cp:lastModifiedBy>Utsav Gupta</cp:lastModifiedBy>
  <cp:revision>15</cp:revision>
  <dcterms:modified xsi:type="dcterms:W3CDTF">2017-11-05T02:24:33Z</dcterms:modified>
</cp:coreProperties>
</file>