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409" r:id="rId3"/>
    <p:sldId id="412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2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runBlocking   </a:t>
            </a:r>
            <a:r>
              <a:rPr lang="zh-CN" altLang="en-US"/>
              <a:t>会阻塞线程，不要在主线程中去这样使用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取消时，没有挂起的协程也就是</a:t>
            </a:r>
            <a:r>
              <a:rPr lang="en-US" altLang="zh-CN"/>
              <a:t>CPU</a:t>
            </a:r>
            <a:r>
              <a:rPr lang="zh-CN" altLang="en-US"/>
              <a:t>一直占用的情况，会等待协程执行完毕</a:t>
            </a:r>
            <a:endParaRPr lang="zh-CN" altLang="en-US"/>
          </a:p>
          <a:p>
            <a:r>
              <a:rPr lang="zh-CN" altLang="en-US"/>
              <a:t>超时也是一样的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async</a:t>
            </a:r>
            <a:r>
              <a:rPr lang="zh-CN" altLang="en-US"/>
              <a:t>和</a:t>
            </a:r>
            <a:r>
              <a:rPr lang="en-US" altLang="zh-CN"/>
              <a:t>await</a:t>
            </a:r>
            <a:r>
              <a:rPr lang="zh-CN" altLang="en-US"/>
              <a:t>是</a:t>
            </a:r>
            <a:r>
              <a:rPr lang="en-US" altLang="zh-CN"/>
              <a:t>Android</a:t>
            </a:r>
            <a:r>
              <a:rPr lang="zh-CN" altLang="en-US"/>
              <a:t>官网推荐的用法，也是我们平常使用最多的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因为有作用域，所以</a:t>
            </a:r>
            <a:r>
              <a:rPr lang="en-US" altLang="zh-CN"/>
              <a:t>Android</a:t>
            </a:r>
            <a:r>
              <a:rPr lang="zh-CN" altLang="en-US"/>
              <a:t>才会主动支持，方便我们进一步的管理生命周期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LiveData</a:t>
            </a:r>
            <a:endParaRPr lang="en-US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学习人：王涛</a:t>
            </a:r>
            <a:endParaRPr lang="zh-CN" altLang="en-US">
              <a:solidFill>
                <a:schemeClr val="bg1">
                  <a:lumMod val="8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方正大魏体简体" panose="02000000000000000000" charset="-122"/>
              <a:ea typeface="方正大魏体简体" panose="02000000000000000000" charset="-122"/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方正大魏体简体" panose="02000000000000000000" charset="-122"/>
              <a:ea typeface="方正大魏体简体" panose="02000000000000000000" charset="-122"/>
            </a:endParaRPr>
          </a:p>
        </p:txBody>
      </p:sp>
      <p:pic>
        <p:nvPicPr>
          <p:cNvPr id="4" name="图片 3" descr="kotlin-her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80" y="2037080"/>
            <a:ext cx="1398270" cy="13531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457960" y="608330"/>
            <a:ext cx="1011872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基础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方正大魏体简体" panose="02000000000000000000" charset="-122"/>
              <a:ea typeface="方正大魏体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330" y="1473200"/>
            <a:ext cx="1076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7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</a:t>
            </a:r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协程挂起</a:t>
            </a:r>
            <a:endParaRPr lang="zh-CN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0085" y="1904365"/>
            <a:ext cx="108966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suspendCancellableCoroutine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方法真正进行协程的挂起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continuation.resum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(T)</a:t>
            </a:r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挂起执行完成   并返回数据</a:t>
            </a:r>
            <a:endParaRPr lang="zh-CN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continuation.resumeWithException(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Error) 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挂起执行完成  并抛出异常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yield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()   </a:t>
            </a:r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检查协程协程状态  如取消  一般使用在 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CPU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计算较重的递归或者循环中，或者是在发生异常后检查状态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330" y="3714750"/>
            <a:ext cx="107632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8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、状态同步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（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）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、使用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Java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提供的原子性操作   适用场景比较简单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（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）、单线程使用协程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（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）、限制线程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（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）、Mutex协程锁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(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一般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Android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没有引用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)</a:t>
            </a:r>
            <a:endParaRPr lang="en-US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6285" y="5335905"/>
            <a:ext cx="10811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9</a:t>
            </a:r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、更多</a:t>
            </a:r>
            <a:endParaRPr lang="zh-CN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Kotlin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的异步流Flow  及  通道 （多个协程之间通过流传递值的方法）     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8" name="内容占位符 3" descr="kotlin-he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74930"/>
            <a:ext cx="1238885" cy="1238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457960" y="675640"/>
            <a:ext cx="1011872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Android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中的使用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方正大魏体简体" panose="02000000000000000000" charset="-122"/>
              <a:ea typeface="方正大魏体简体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325" y="2182495"/>
            <a:ext cx="108019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Kotlin 提供了三个调度程序，可用于指定应在何处运行协程：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Dispatchers.Main - 使用此调度程序可在 Android 主线程上运行协程。此调度程序只能用于与界面交互和执行快速工作。示例包括调用 suspend 函数、运行 Android 界面框架操作，以及更新 LiveData 对象。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Dispatchers.IO - 此调度程序经过了专门优化，适合在主线程之外执行磁盘或网络 I/O。示例包括使用 Room 组件、从文件中读取数据或向文件中写入数据，以及运行任何网络操作。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Dispatchers.Default - 此调度程序经过了专门优化，适合在主线程之外执行占用大量 CPU 资源的工作。用例示例包括对列表排序和解析 JSON。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Dispatchers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.Unconfined  - </a:t>
            </a:r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不指定线程，在当前执行的协程上进行调度（不建议使用）</a:t>
            </a:r>
            <a:endParaRPr lang="zh-CN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5325" y="1501775"/>
            <a:ext cx="542861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调度器</a:t>
            </a:r>
            <a:endParaRPr lang="zh-CN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7" name="内容占位符 6" descr="kotlin-her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8455" y="74930"/>
            <a:ext cx="1238885" cy="1238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457960" y="675640"/>
            <a:ext cx="1011872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Android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中的使用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方正大魏体简体" panose="02000000000000000000" charset="-122"/>
              <a:ea typeface="方正大魏体简体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4850" y="2182495"/>
            <a:ext cx="108019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Android  Jetpack 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为我们提供了两个作用域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viewModelScope  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ViewModel</a:t>
            </a:r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的作用域，会在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ViewModel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被清理时取消协程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注意：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Fragment</a:t>
            </a:r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被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remove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掉时</a:t>
            </a:r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，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ViewModel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就会被标记为清理状态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r>
              <a:rPr 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也就是说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DialogFragment 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调用dismiss时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fragmentManage.beginTransaction.replace </a:t>
            </a:r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时</a:t>
            </a:r>
            <a:endParaRPr lang="zh-CN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viewModelScope  就不在可用，理论上来说，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ViewModel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也应该是不可用的，会造成状态的不一致性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lifecycleScope  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Activity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及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Fragment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的作用域，会在生命周期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onDestroy</a:t>
            </a:r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时取消协程</a:t>
            </a:r>
            <a:endParaRPr lang="zh-CN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launchWhenCreated     launchWhenStarted   launchWhenResumed</a:t>
            </a:r>
            <a:endParaRPr lang="zh-CN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三个特殊方法，提供的lambda 至少是方法名对应的生命周期才会执行</a:t>
            </a:r>
            <a:endParaRPr lang="zh-CN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5325" y="1501775"/>
            <a:ext cx="542861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作用域</a:t>
            </a:r>
            <a:endParaRPr lang="zh-CN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2" name="内容占位符 3" descr="kotlin-he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74930"/>
            <a:ext cx="1238885" cy="1238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3" name="流程图: 文档 12"/>
          <p:cNvSpPr/>
          <p:nvPr/>
        </p:nvSpPr>
        <p:spPr>
          <a:xfrm rot="16200000">
            <a:off x="28575" y="-27940"/>
            <a:ext cx="6856730" cy="6913245"/>
          </a:xfrm>
          <a:prstGeom prst="flowChartDocumen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2935" y="3075940"/>
            <a:ext cx="1753870" cy="705485"/>
          </a:xfrm>
        </p:spPr>
        <p:txBody>
          <a:bodyPr>
            <a:normAutofit fontScale="90000"/>
          </a:bodyPr>
          <a:p>
            <a:r>
              <a:rPr lang="en-US" altLang="zh-CN" sz="6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方正大魏体简体" panose="02000000000000000000" charset="-122"/>
              </a:rPr>
              <a:t>目录</a:t>
            </a:r>
            <a:endParaRPr lang="zh-CN" altLang="en-US" sz="40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39305" y="1078865"/>
            <a:ext cx="43116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zh-CN" sz="4000"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charset="-122"/>
                <a:ea typeface="华文新魏" panose="02010800040101010101" charset="-122"/>
                <a:sym typeface="+mn-ea"/>
              </a:rPr>
              <a:t>源</a:t>
            </a:r>
            <a:r>
              <a:rPr lang="zh-CN" altLang="zh-CN" sz="4000"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charset="-122"/>
                <a:ea typeface="华文新魏" panose="02010800040101010101" charset="-122"/>
                <a:sym typeface="+mn-ea"/>
              </a:rPr>
              <a:t>码分析</a:t>
            </a:r>
            <a:endParaRPr lang="zh-CN" altLang="zh-CN" sz="4000"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zh-CN" sz="4000"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charset="-122"/>
                <a:ea typeface="华文新魏" panose="02010800040101010101" charset="-122"/>
                <a:sym typeface="+mn-ea"/>
              </a:rPr>
              <a:t>LiveData</a:t>
            </a:r>
            <a:r>
              <a:rPr lang="zh-CN" altLang="en-US" sz="4000"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charset="-122"/>
                <a:ea typeface="华文新魏" panose="02010800040101010101" charset="-122"/>
                <a:sym typeface="+mn-ea"/>
              </a:rPr>
              <a:t>使用</a:t>
            </a:r>
            <a:endParaRPr lang="zh-CN" altLang="en-US" sz="4000"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zh-CN" sz="4000"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3" name="图片 2" descr="kotlin-her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5675" y="2108200"/>
            <a:ext cx="2418080" cy="23406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确保界面符合数据状态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不会发生内存泄漏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不会因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Activity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停止而导致崩溃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不需要手动处理生命周期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数据始终保持最新状态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适当的配置更改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共享资源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457960" y="608330"/>
            <a:ext cx="1011872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优势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2" name="内容占位符 3" descr="kotlin-her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8455" y="74930"/>
            <a:ext cx="1238885" cy="12388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490400"/>
            <a:ext cx="10969200" cy="4759200"/>
          </a:xfrm>
        </p:spPr>
        <p:txBody>
          <a:bodyPr>
            <a:normAutofit/>
          </a:bodyPr>
          <a:p>
            <a:endParaRPr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创建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实例以存储某种类型数据。这通常在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ViewModel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类中完成</a:t>
            </a:r>
            <a:endParaRPr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创建可定义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onChanged()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方法的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observer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对象，该方法可以控制当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对象存储的数据更改时会发生什么。如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Activity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或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Framgnet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中创建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Observer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对象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buFont typeface="Wingdings" panose="05000000000000000000" charset="0"/>
              <a:buChar char="l"/>
            </a:pP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buFont typeface="Wingdings" panose="05000000000000000000" charset="0"/>
              <a:buChar char="l"/>
            </a:pP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457960" y="608330"/>
            <a:ext cx="1011872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创建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对象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方正大魏体简体" panose="02000000000000000000" charset="-122"/>
              <a:ea typeface="方正大魏体简体" panose="02000000000000000000" charset="-122"/>
            </a:endParaRPr>
          </a:p>
        </p:txBody>
      </p:sp>
      <p:pic>
        <p:nvPicPr>
          <p:cNvPr id="2" name="内容占位符 3" descr="kotlin-he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74930"/>
            <a:ext cx="1238885" cy="1238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457960" y="608330"/>
            <a:ext cx="1011872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方正大魏体简体" panose="02000000000000000000" charset="-122"/>
              <a:ea typeface="方正大魏体简体" panose="02000000000000000000" charset="-122"/>
            </a:endParaRPr>
          </a:p>
        </p:txBody>
      </p:sp>
      <p:pic>
        <p:nvPicPr>
          <p:cNvPr id="5" name="内容占位符 3" descr="kotlin-he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74930"/>
            <a:ext cx="1238885" cy="1238885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/>
        </p:nvSpPr>
        <p:spPr>
          <a:xfrm>
            <a:off x="1577340" y="516255"/>
            <a:ext cx="1011872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观察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对象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应用组件的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onCreate()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方法是开始观察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对象正确着手点，原因如下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lvl="1"/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lvl="1"/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确保系统不会从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Activity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或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Fragment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onResume()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方法进行冗余调用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lvl="1"/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确保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Activity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或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Fragment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变为活跃状态具有可以立即显示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d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的数据。一旦应用组件处于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STARTED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状态，就会从它正在观察的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对象接受最新值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lvl="1"/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lvl="0"/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以下示例代码开始观察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对象：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0" lvl="0" indent="0"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当前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this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为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LifecycleOwner</a:t>
            </a:r>
            <a:endParaRPr lang="en-US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457200" lvl="1" indent="0"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mModel?.currentName?.observe(this, Observer {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457200" lvl="1" indent="0"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    tvName.text = it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457200" lvl="1" indent="0"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})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0" indent="0">
              <a:buNone/>
            </a:pP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695" y="1452245"/>
            <a:ext cx="10968990" cy="4796790"/>
          </a:xfrm>
        </p:spPr>
        <p:txBody>
          <a:bodyPr/>
          <a:p>
            <a:endParaRPr lang="en-US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没有公开可用的方法更新存储数据。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MutableLiveData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类将公开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setValue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和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postValue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方法，如果需要修改存储在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对象中的值，则必须使用这些方法。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以下示例代码更新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对象的值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lvl="1"/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mModel.currentName.value = "Hello LiveData"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marL="457200" lvl="1" indent="0">
              <a:buNone/>
            </a:pP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m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Model.currentName.postValue("Hello LiveData"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)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457960" y="608330"/>
            <a:ext cx="1011872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更新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对象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方正大魏体简体" panose="02000000000000000000" charset="-122"/>
              <a:ea typeface="方正大魏体简体" panose="02000000000000000000" charset="-122"/>
            </a:endParaRPr>
          </a:p>
        </p:txBody>
      </p:sp>
      <p:pic>
        <p:nvPicPr>
          <p:cNvPr id="6" name="内容占位符 3" descr="kotlin-he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74930"/>
            <a:ext cx="1238885" cy="1238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l"/>
            </a:pPr>
            <a:endParaRPr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当注册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持有生命周期监听时，通过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LifecycleOwner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获取到当前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Activity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或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Fragment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生命周期状态，当生命周期处于onDestroy会进行移除观察者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源码如下：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public void onStateChanged(LifecycleOwner source, Lifecycle.Event event) {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       if (mOwner.getLifecycle().getCurrentState() == DESTROYED) {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           removeObserver(mObserver);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           return;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       }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       activeStateChanged(shouldBeActive());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}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457960" y="608330"/>
            <a:ext cx="1011872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移除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观察者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LiveData</a:t>
            </a:r>
            <a:endParaRPr lang="en-US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方正大魏体简体" panose="02000000000000000000" charset="-122"/>
              <a:ea typeface="方正大魏体简体" panose="02000000000000000000" charset="-122"/>
            </a:endParaRPr>
          </a:p>
        </p:txBody>
      </p:sp>
      <p:pic>
        <p:nvPicPr>
          <p:cNvPr id="5" name="内容占位符 3" descr="kotlin-he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74930"/>
            <a:ext cx="1238885" cy="1238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457960" y="608330"/>
            <a:ext cx="1011872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坑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1</a:t>
            </a:r>
            <a:endParaRPr lang="en-US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方正大魏体简体" panose="02000000000000000000" charset="-122"/>
              <a:ea typeface="方正大魏体简体" panose="02000000000000000000" charset="-122"/>
            </a:endParaRPr>
          </a:p>
        </p:txBody>
      </p:sp>
      <p:pic>
        <p:nvPicPr>
          <p:cNvPr id="5" name="内容占位符 3" descr="kotlin-he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74930"/>
            <a:ext cx="1238885" cy="1238885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/>
        </p:nvSpPr>
        <p:spPr>
          <a:xfrm>
            <a:off x="608330" y="1490345"/>
            <a:ext cx="5506085" cy="4777740"/>
          </a:xfrm>
          <a:prstGeom prst="rect">
            <a:avLst/>
          </a:prstGeom>
        </p:spPr>
        <p:txBody>
          <a:bodyPr vert="horz" lIns="90000" tIns="46800" rIns="90000" bIns="46800" rtlCol="0">
            <a:normAutofit fontScale="8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PostValue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数据丢失问题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protected void postValue(T value) {</a:t>
            </a:r>
            <a:endParaRPr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   boolean postTask;</a:t>
            </a:r>
            <a:endParaRPr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   synchronized (mDataLock) {</a:t>
            </a:r>
            <a:endParaRPr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       postTask = mPendingData == NOT_SET;</a:t>
            </a:r>
            <a:endParaRPr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       mPendingData = value;</a:t>
            </a:r>
            <a:endParaRPr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   }</a:t>
            </a:r>
            <a:endParaRPr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   if (!postTask) {</a:t>
            </a:r>
            <a:endParaRPr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       return;</a:t>
            </a:r>
            <a:endParaRPr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   }</a:t>
            </a:r>
            <a:endParaRPr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}</a:t>
            </a:r>
            <a:endParaRPr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>
              <a:buFont typeface="Wingdings" panose="05000000000000000000" charset="0"/>
              <a:buChar char="l"/>
            </a:pP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6256020" y="1598295"/>
            <a:ext cx="5506085" cy="477774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并发时如果上一次消息没有被消费，此时再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进行发送事件就会导致数据丢失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public void run() {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Object newValue;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 synchronized (mDataLock) {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       newValue = mPendingData;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       mPendingData = NOT_SET;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  }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}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457960" y="608330"/>
            <a:ext cx="1011872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坑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2</a:t>
            </a:r>
            <a:endParaRPr lang="en-US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方正大魏体简体" panose="02000000000000000000" charset="-122"/>
              <a:ea typeface="方正大魏体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140" y="1426210"/>
            <a:ext cx="6518275" cy="20300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fun btnClick(view: View) {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mModel?.currentName?.observe(this, Observer {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    Log.e("WT","消费$it")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    tvName.text = it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})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mModel?.currentName?.value = "Hello LiveDta"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}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6" name="内容占位符 3" descr="kotlin-he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74930"/>
            <a:ext cx="1238885" cy="1238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2131,&quot;width&quot;:2202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1951,&quot;width&quot;:1951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2944</Words>
  <Application>WPS 演示</Application>
  <PresentationFormat>宽屏</PresentationFormat>
  <Paragraphs>157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华文新魏</vt:lpstr>
      <vt:lpstr>方正大魏体简体</vt:lpstr>
      <vt:lpstr>Arial Unicode MS</vt:lpstr>
      <vt:lpstr>Calibri</vt:lpstr>
      <vt:lpstr>Segoe UI</vt:lpstr>
      <vt:lpstr>Wingdings 3</vt:lpstr>
      <vt:lpstr>Symbol</vt:lpstr>
      <vt:lpstr>Office 主题​​</vt:lpstr>
      <vt:lpstr>LiveData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187</cp:revision>
  <dcterms:created xsi:type="dcterms:W3CDTF">2019-06-19T02:08:00Z</dcterms:created>
  <dcterms:modified xsi:type="dcterms:W3CDTF">2020-09-14T16:58:32Z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