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09" r:id="rId3"/>
    <p:sldId id="412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2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runBlocking   </a:t>
            </a:r>
            <a:r>
              <a:rPr lang="zh-CN" altLang="en-US"/>
              <a:t>会阻塞线程，不要在主线程中去这样使用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取消时，没有挂起的协程也就是</a:t>
            </a:r>
            <a:r>
              <a:rPr lang="en-US" altLang="zh-CN"/>
              <a:t>CPU</a:t>
            </a:r>
            <a:r>
              <a:rPr lang="zh-CN" altLang="en-US"/>
              <a:t>一直占用的情况，会等待协程执行完毕</a:t>
            </a:r>
            <a:endParaRPr lang="zh-CN" altLang="en-US"/>
          </a:p>
          <a:p>
            <a:r>
              <a:rPr lang="zh-CN" altLang="en-US"/>
              <a:t>超时也是一样的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async</a:t>
            </a:r>
            <a:r>
              <a:rPr lang="zh-CN" altLang="en-US"/>
              <a:t>和</a:t>
            </a:r>
            <a:r>
              <a:rPr lang="en-US" altLang="zh-CN"/>
              <a:t>await</a:t>
            </a:r>
            <a:r>
              <a:rPr lang="zh-CN" altLang="en-US"/>
              <a:t>是</a:t>
            </a:r>
            <a:r>
              <a:rPr lang="en-US" altLang="zh-CN"/>
              <a:t>Android</a:t>
            </a:r>
            <a:r>
              <a:rPr lang="zh-CN" altLang="en-US"/>
              <a:t>官网推荐的用法，也是我们平常使用最多的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因为有作用域，所以</a:t>
            </a:r>
            <a:r>
              <a:rPr lang="en-US" altLang="zh-CN"/>
              <a:t>Android</a:t>
            </a:r>
            <a:r>
              <a:rPr lang="zh-CN" altLang="en-US"/>
              <a:t>才会主动支持，方便我们进一步的管理生命周期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学习人：王涛</a:t>
            </a:r>
            <a:endParaRPr lang="zh-CN" altLang="en-US"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4" name="图片 3" descr="kotlin-her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2037080"/>
            <a:ext cx="1398270" cy="1353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基础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73200"/>
            <a:ext cx="1076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协程挂起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085" y="1904365"/>
            <a:ext cx="10896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suspendCancellableCoroutine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方法真正进行协程的挂起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continuation.resum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(T)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挂起执行完成   并返回数据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continuation.resumeWithException(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Error) 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挂起执行完成  并抛出异常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yield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()   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检查协程协程状态  如取消  一般使用在 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CPU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计算较重的递归或者循环中，或者是在发生异常后检查状态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3714750"/>
            <a:ext cx="10763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8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、状态同步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、使用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Java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提供的原子性操作   适用场景比较简单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）、单线程使用协程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）、限制线程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）、Mutex协程锁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一般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Android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没有引用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285" y="5335905"/>
            <a:ext cx="1081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9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、更多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Kotlin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的异步流Flow  及  通道 （多个协程之间通过流传递值的方法）     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8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7564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Android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中的使用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2182495"/>
            <a:ext cx="10801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Kotlin 提供了三个调度程序，可用于指定应在何处运行协程：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Dispatchers.Main - 使用此调度程序可在 Android 主线程上运行协程。此调度程序只能用于与界面交互和执行快速工作。示例包括调用 suspend 函数、运行 Android 界面框架操作，以及更新 LiveData 对象。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Dispatchers.IO - 此调度程序经过了专门优化，适合在主线程之外执行磁盘或网络 I/O。示例包括使用 Room 组件、从文件中读取数据或向文件中写入数据，以及运行任何网络操作。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Dispatchers.Default - 此调度程序经过了专门优化，适合在主线程之外执行占用大量 CPU 资源的工作。用例示例包括对列表排序和解析 JSON。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Dispatchers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.Unconfined  - 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不指定线程，在当前执行的协程上进行调度（不建议使用）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1501775"/>
            <a:ext cx="5428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调度器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7" name="内容占位符 6" descr="kotlin-he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7564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Android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中的使用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2182495"/>
            <a:ext cx="10801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Android  Jetpack 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为我们提供了两个作用域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viewModelScope  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的作用域，会在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被清理时取消协程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注意：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Fragment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被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remove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掉时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就会被标记为清理状态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也就是说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DialogFragment 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调用dismiss时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fragmentManage.beginTransaction.replace 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时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viewModelScope  就不在可用，理论上来说，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ViewModel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也应该是不可用的，会造成状态的不一致性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lifecycleScope  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Activity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及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Fragment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的作用域，会在生命周期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onDestroy</a:t>
            </a:r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时取消协程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launchWhenCreated     launchWhenStarted   launchWhenResumed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三个特殊方法，提供的lambda 至少是方法名对应的生命周期才会执行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325" y="1501775"/>
            <a:ext cx="5428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作用域</a:t>
            </a:r>
            <a:endParaRPr lang="zh-CN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3" name="流程图: 文档 12"/>
          <p:cNvSpPr/>
          <p:nvPr/>
        </p:nvSpPr>
        <p:spPr>
          <a:xfrm rot="16200000">
            <a:off x="28575" y="-27940"/>
            <a:ext cx="6856730" cy="6913245"/>
          </a:xfrm>
          <a:prstGeom prst="flowChartDocumen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935" y="3075940"/>
            <a:ext cx="1753870" cy="705485"/>
          </a:xfrm>
        </p:spPr>
        <p:txBody>
          <a:bodyPr>
            <a:normAutofit fontScale="90000"/>
          </a:bodyPr>
          <a:p>
            <a:r>
              <a:rPr lang="en-US" altLang="zh-CN" sz="60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方正大魏体简体" panose="02000000000000000000" charset="-122"/>
              </a:rPr>
              <a:t>目录</a:t>
            </a:r>
            <a:endParaRPr lang="zh-CN" altLang="en-US" sz="400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9305" y="1078865"/>
            <a:ext cx="43116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源</a:t>
            </a:r>
            <a:r>
              <a:rPr lang="zh-CN" altLang="zh-CN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码分析</a:t>
            </a:r>
            <a:endParaRPr lang="zh-CN" altLang="zh-CN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zh-CN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LiveData</a:t>
            </a:r>
            <a:r>
              <a:rPr lang="zh-CN" altLang="en-US" sz="4000"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charset="-122"/>
                <a:ea typeface="华文新魏" panose="02010800040101010101" charset="-122"/>
                <a:sym typeface="+mn-ea"/>
              </a:rPr>
              <a:t>使用</a:t>
            </a:r>
            <a:endParaRPr lang="zh-CN" altLang="en-US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zh-CN" sz="4000"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3" name="图片 2" descr="kotlin-her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5675" y="2108200"/>
            <a:ext cx="2418080" cy="2340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确保界面符合数据状态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不会发生内存泄漏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不会因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停止而导致崩溃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不需要手动处理生命周期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数据始终保持最新状态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适当的配置更改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共享资源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优势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内容占位符 3" descr="kotlin-her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>
            <a:normAutofit/>
          </a:bodyPr>
          <a:p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创建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实例以存储某种类型数据。这通常在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ViewModel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类中完成</a:t>
            </a: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创建可定义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onChanged()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observer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对象，该方法可以控制当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对象存储的数据更改时会发生什么。如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Framgnet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中创建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Observer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创建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2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5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1577340" y="516255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观察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应用组件的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onCreate()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方法是开始观察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对象正确着手点，原因如下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确保系统不会从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Fragment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onResume()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方法进行冗余调用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确保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Fragment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变为活跃状态具有可以立即显示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的数据。一旦应用组件处于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STARTED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状态，就会从它正在观察的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对象接受最新值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1"/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lvl="0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以下示例代码开始观察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对象：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lvl="0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当前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this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为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LifecycleOwner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lvl="1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mModel?.currentName?.observe(this, Observer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lvl="1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tvName.text = it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lvl="1" indent="0"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})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0" indent="0"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695" y="1452245"/>
            <a:ext cx="10968990" cy="4796790"/>
          </a:xfrm>
        </p:spPr>
        <p:txBody>
          <a:bodyPr/>
          <a:p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没有公开可用的方法更新存储数据。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MutableLiveData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类将公开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setValue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postValue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方法，如果需要修改存储在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对象中的值，则必须使用这些方法。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以下示例代码更新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对象的值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lvl="1"/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mModel.currentName.value = "Hello LiveData"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457200" lvl="1" indent="0"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Model.currentName.postValue("Hello LiveData"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更新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对象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6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endParaRPr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当注册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LiveData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持有生命周期监听时，通过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LifecycleOwner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获取到当前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Activity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或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Fragment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生命周期状态，当生命周期处于onDestroy会进行移除观察者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源码如下：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public void onStateChanged(LifecycleOwner source, Lifecycle.Event event)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if (mOwner.getLifecycle().getCurrentState() == DESTROYED) {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removeObserver(mObserver);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    return;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}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           activeStateChanged(shouldBeActive());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 }</a:t>
            </a: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移除</a:t>
            </a:r>
            <a:r>
              <a:rPr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观察者</a:t>
            </a: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LiveData</a:t>
            </a:r>
            <a:endParaRPr lang="en-US" altLang="zh-CN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pic>
        <p:nvPicPr>
          <p:cNvPr id="5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基础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1482725"/>
            <a:ext cx="10869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6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、异常处理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923415"/>
            <a:ext cx="107740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协程构建器有两种形式：自动传播异常（launch 与 actor）或向用户暴露异常（async 与 produce）。 当这些构建器用于创建一个根协程时，即该协程不是另一个协程的子协程， 前者这类构建器将异常视为未捕获异常，类似 Java 的 Thread.uncaughtExceptionHandler， 而后者则依赖用户来最终消费异常，例如通过 await 或 receive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 JVM 中可以重定义一个全局的异常处理者来将所有的协程通过 ServiceLoader 注册到 CoroutineExceptionHandler。 全局异常处理者就如同 Thread.defaultUncaughtExceptionHandler 一样，在没有更多的指定的异常处理者被注册的时候被使用。 在 Android 中， uncaughtExceptionPreHandler 被设置在全局协程异常处理者中。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特别注意：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async  如果在父协程中启动，则如果他有异常，会直接抛出到父协程中，如果父协程没有处理，则系统会直接抛出异常  </a:t>
            </a:r>
            <a:endParaRPr lang="zh-CN" altLang="en-US">
              <a:solidFill>
                <a:schemeClr val="accent4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特殊情况：父协程收到取消时造成的异常CancellationException会被忽略</a:t>
            </a:r>
            <a:endParaRPr lang="zh-CN" altLang="en-US">
              <a:solidFill>
                <a:schemeClr val="accent4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5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1457960" y="608330"/>
            <a:ext cx="1011872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方正大魏体简体" panose="02000000000000000000" charset="-122"/>
                <a:ea typeface="方正大魏体简体" panose="02000000000000000000" charset="-122"/>
              </a:rPr>
              <a:t>基础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方正大魏体简体" panose="02000000000000000000" charset="-122"/>
              <a:ea typeface="方正大魏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250" y="1482725"/>
            <a:ext cx="108692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6</a:t>
            </a:r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</a:rPr>
              <a:t>、异常处理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875" y="1933575"/>
            <a:ext cx="6479540" cy="42462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每个协程可以单独设置异常处理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fun main() = runBlocking {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val handler = CoroutineExceptionHandler { _, exception -&gt; 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println("CoroutineExceptionHandler got $exception") 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}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supervisorScope {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val child = launch(handler) {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println("The child throws an exception")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 throw AssertionError()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}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println("The scope is completing")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}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println("The scope is completed")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}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7250" y="2316480"/>
            <a:ext cx="4408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一般的协程是双向传递异常的 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supervisorScope 异常单向传递</a:t>
            </a:r>
            <a:endParaRPr lang="zh-CN" altLang="en-US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内容占位符 3" descr="kotlin-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74930"/>
            <a:ext cx="1238885" cy="1238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2131,&quot;width&quot;:220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1951,&quot;width&quot;:195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3252</Words>
  <Application>WPS 演示</Application>
  <PresentationFormat>宽屏</PresentationFormat>
  <Paragraphs>156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华文新魏</vt:lpstr>
      <vt:lpstr>方正大魏体简体</vt:lpstr>
      <vt:lpstr>Arial Unicode MS</vt:lpstr>
      <vt:lpstr>Calibri</vt:lpstr>
      <vt:lpstr>Office 主题​​</vt:lpstr>
      <vt:lpstr>LiveData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186</cp:revision>
  <dcterms:created xsi:type="dcterms:W3CDTF">2019-06-19T02:08:00Z</dcterms:created>
  <dcterms:modified xsi:type="dcterms:W3CDTF">2020-09-13T08:32:45Z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