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5" r:id="rId5"/>
    <p:sldId id="264" r:id="rId6"/>
    <p:sldId id="267" r:id="rId7"/>
    <p:sldId id="259" r:id="rId8"/>
    <p:sldId id="260" r:id="rId9"/>
    <p:sldId id="261" r:id="rId10"/>
    <p:sldId id="262" r:id="rId11"/>
    <p:sldId id="271" r:id="rId12"/>
    <p:sldId id="273" r:id="rId13"/>
    <p:sldId id="27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6" d="100"/>
          <a:sy n="66" d="100"/>
        </p:scale>
        <p:origin x="81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B60D-352A-4F62-B4BB-26BBDF2212C5}" type="datetimeFigureOut">
              <a:rPr lang="en-IN" smtClean="0"/>
              <a:t>04-01-2017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944-3676-4E0E-8A7C-B7ECD1755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1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B60D-352A-4F62-B4BB-26BBDF2212C5}" type="datetimeFigureOut">
              <a:rPr lang="en-IN" smtClean="0"/>
              <a:t>04-01-2017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944-3676-4E0E-8A7C-B7ECD1755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5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B60D-352A-4F62-B4BB-26BBDF2212C5}" type="datetimeFigureOut">
              <a:rPr lang="en-IN" smtClean="0"/>
              <a:t>04-01-2017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944-3676-4E0E-8A7C-B7ECD1755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9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B60D-352A-4F62-B4BB-26BBDF2212C5}" type="datetimeFigureOut">
              <a:rPr lang="en-IN" smtClean="0"/>
              <a:t>04-01-2017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944-3676-4E0E-8A7C-B7ECD1755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0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B60D-352A-4F62-B4BB-26BBDF2212C5}" type="datetimeFigureOut">
              <a:rPr lang="en-IN" smtClean="0"/>
              <a:t>04-01-2017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944-3676-4E0E-8A7C-B7ECD1755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7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B60D-352A-4F62-B4BB-26BBDF2212C5}" type="datetimeFigureOut">
              <a:rPr lang="en-IN" smtClean="0"/>
              <a:t>04-01-2017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944-3676-4E0E-8A7C-B7ECD1755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26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B60D-352A-4F62-B4BB-26BBDF2212C5}" type="datetimeFigureOut">
              <a:rPr lang="en-IN" smtClean="0"/>
              <a:t>04-01-2017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944-3676-4E0E-8A7C-B7ECD1755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18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B60D-352A-4F62-B4BB-26BBDF2212C5}" type="datetimeFigureOut">
              <a:rPr lang="en-IN" smtClean="0"/>
              <a:t>04-01-2017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944-3676-4E0E-8A7C-B7ECD1755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1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B60D-352A-4F62-B4BB-26BBDF2212C5}" type="datetimeFigureOut">
              <a:rPr lang="en-IN" smtClean="0"/>
              <a:t>04-01-2017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944-3676-4E0E-8A7C-B7ECD1755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2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B60D-352A-4F62-B4BB-26BBDF2212C5}" type="datetimeFigureOut">
              <a:rPr lang="en-IN" smtClean="0"/>
              <a:t>04-01-2017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944-3676-4E0E-8A7C-B7ECD1755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56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B60D-352A-4F62-B4BB-26BBDF2212C5}" type="datetimeFigureOut">
              <a:rPr lang="en-IN" smtClean="0"/>
              <a:t>04-01-2017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944-3676-4E0E-8A7C-B7ECD1755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4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B60D-352A-4F62-B4BB-26BBDF2212C5}" type="datetimeFigureOut">
              <a:rPr lang="en-IN" smtClean="0"/>
              <a:t>04-01-2017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0944-3676-4E0E-8A7C-B7ECD1755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9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 Schema Guide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RD_Banking_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32" y="682851"/>
            <a:ext cx="9133568" cy="55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0.wp.com/www.cs.ust.hk/~wilfred/dbweb/images/erd.gif?w=1024&amp;h=1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61" y="718457"/>
            <a:ext cx="73342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0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CREATE TABLE service_category1 </a:t>
            </a:r>
          </a:p>
          <a:p>
            <a:r>
              <a:rPr lang="en-IN" dirty="0" smtClean="0"/>
              <a:t>  (</a:t>
            </a:r>
            <a:r>
              <a:rPr lang="en-IN" dirty="0" err="1" smtClean="0"/>
              <a:t>cat_id</a:t>
            </a:r>
            <a:r>
              <a:rPr lang="en-IN" dirty="0" smtClean="0"/>
              <a:t> NUMBER(2) CONSTRAINT cat_pk1 PRIMARY KEY,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cat_type</a:t>
            </a:r>
            <a:r>
              <a:rPr lang="en-IN" dirty="0" smtClean="0"/>
              <a:t> VARCHAR2(25),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cat_desc</a:t>
            </a:r>
            <a:r>
              <a:rPr lang="en-IN" dirty="0" smtClean="0"/>
              <a:t> VARCHAR2(75)); </a:t>
            </a:r>
          </a:p>
          <a:p>
            <a:endParaRPr lang="en-US" dirty="0"/>
          </a:p>
          <a:p>
            <a:r>
              <a:rPr lang="en-IN" dirty="0" smtClean="0"/>
              <a:t>CREATE TABLE service_category4 </a:t>
            </a:r>
          </a:p>
          <a:p>
            <a:r>
              <a:rPr lang="en-IN" dirty="0" smtClean="0"/>
              <a:t>  (</a:t>
            </a:r>
            <a:r>
              <a:rPr lang="en-IN" dirty="0" err="1" smtClean="0"/>
              <a:t>cat_id</a:t>
            </a:r>
            <a:r>
              <a:rPr lang="en-IN" dirty="0" smtClean="0"/>
              <a:t> NUMBER(2),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cat_type</a:t>
            </a:r>
            <a:r>
              <a:rPr lang="en-IN" dirty="0" smtClean="0"/>
              <a:t> VARCHAR2(25) </a:t>
            </a:r>
          </a:p>
          <a:p>
            <a:r>
              <a:rPr lang="en-IN" dirty="0" smtClean="0"/>
              <a:t>		check (</a:t>
            </a:r>
            <a:r>
              <a:rPr lang="en-IN" dirty="0" err="1" smtClean="0"/>
              <a:t>cat_type</a:t>
            </a:r>
            <a:r>
              <a:rPr lang="en-IN" dirty="0" smtClean="0"/>
              <a:t> in ('OS', 'Mouse'))</a:t>
            </a:r>
          </a:p>
          <a:p>
            <a:r>
              <a:rPr lang="en-IN" dirty="0" smtClean="0"/>
              <a:t> 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00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CREATE TABLE </a:t>
            </a:r>
            <a:r>
              <a:rPr lang="en-IN" dirty="0" err="1" smtClean="0"/>
              <a:t>d_Account</a:t>
            </a:r>
            <a:endParaRPr lang="en-IN" dirty="0" smtClean="0"/>
          </a:p>
          <a:p>
            <a:r>
              <a:rPr lang="en-IN" dirty="0" smtClean="0"/>
              <a:t>  (</a:t>
            </a:r>
            <a:r>
              <a:rPr lang="en-IN" dirty="0" err="1" smtClean="0"/>
              <a:t>account_id</a:t>
            </a:r>
            <a:r>
              <a:rPr lang="en-IN" dirty="0" smtClean="0"/>
              <a:t> NUMBER(2) primary key, </a:t>
            </a:r>
          </a:p>
          <a:p>
            <a:r>
              <a:rPr lang="en-IN" dirty="0" smtClean="0"/>
              <a:t>  name VARCHAR2(25), </a:t>
            </a:r>
          </a:p>
          <a:p>
            <a:r>
              <a:rPr lang="en-IN" dirty="0" smtClean="0"/>
              <a:t>  bank VARCHAR2(75)); </a:t>
            </a:r>
          </a:p>
          <a:p>
            <a:r>
              <a:rPr lang="en-IN" dirty="0" smtClean="0"/>
              <a:t>  </a:t>
            </a:r>
          </a:p>
          <a:p>
            <a:r>
              <a:rPr lang="en-IN" dirty="0" smtClean="0"/>
              <a:t> CREATE TABLE </a:t>
            </a:r>
            <a:r>
              <a:rPr lang="en-IN" dirty="0" err="1" smtClean="0"/>
              <a:t>d_Ttan</a:t>
            </a:r>
            <a:endParaRPr lang="en-IN" dirty="0" smtClean="0"/>
          </a:p>
          <a:p>
            <a:r>
              <a:rPr lang="en-IN" dirty="0" smtClean="0"/>
              <a:t>  (</a:t>
            </a:r>
            <a:r>
              <a:rPr lang="en-IN" dirty="0" err="1" smtClean="0"/>
              <a:t>account_id</a:t>
            </a:r>
            <a:r>
              <a:rPr lang="en-IN" dirty="0" smtClean="0"/>
              <a:t> NUMBER(2) references </a:t>
            </a:r>
            <a:r>
              <a:rPr lang="en-IN" dirty="0" err="1" smtClean="0"/>
              <a:t>d_Account</a:t>
            </a:r>
            <a:r>
              <a:rPr lang="en-IN" dirty="0" smtClean="0"/>
              <a:t>(</a:t>
            </a:r>
            <a:r>
              <a:rPr lang="en-IN" dirty="0" err="1" smtClean="0"/>
              <a:t>account_id</a:t>
            </a:r>
            <a:r>
              <a:rPr lang="en-IN" dirty="0" smtClean="0"/>
              <a:t>) ,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acctype</a:t>
            </a:r>
            <a:r>
              <a:rPr lang="en-IN" dirty="0" smtClean="0"/>
              <a:t> VARCHAR2(25)not null, </a:t>
            </a:r>
          </a:p>
          <a:p>
            <a:r>
              <a:rPr lang="en-IN" dirty="0" smtClean="0"/>
              <a:t>  amount number(38));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6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4057" y="1059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https://docs.oracle.com/cd/E19253-01/817-6089/mg_appendixA.html#wp17385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11" y="249660"/>
            <a:ext cx="5834378" cy="63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59" y="551315"/>
            <a:ext cx="6268584" cy="54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357" y="385020"/>
            <a:ext cx="1950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 smtClean="0">
                <a:effectLst/>
                <a:latin typeface="Roboto"/>
              </a:rPr>
              <a:t>Table: customer</a:t>
            </a:r>
            <a:endParaRPr lang="en-IN" b="1" i="0" dirty="0">
              <a:effectLst/>
              <a:latin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74" y="754352"/>
            <a:ext cx="6334125" cy="58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69" y="852033"/>
            <a:ext cx="8274205" cy="47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05" y="506638"/>
            <a:ext cx="6094866" cy="589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1" y="654049"/>
            <a:ext cx="8510815" cy="52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95" y="833437"/>
            <a:ext cx="7182076" cy="54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58" y="554037"/>
            <a:ext cx="6602413" cy="53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87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DB Schema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Cod</vt:lpstr>
      <vt:lpstr>Keys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Schema Guide</dc:title>
  <dc:creator>Enzo</dc:creator>
  <cp:lastModifiedBy>Enzo</cp:lastModifiedBy>
  <cp:revision>4</cp:revision>
  <dcterms:created xsi:type="dcterms:W3CDTF">2017-01-04T07:00:29Z</dcterms:created>
  <dcterms:modified xsi:type="dcterms:W3CDTF">2017-01-04T07:51:59Z</dcterms:modified>
</cp:coreProperties>
</file>