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0ab151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0ab151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01f0e6d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01f0e6d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1f0e6d6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1f0e6d6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0ab1514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0ab151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e2a350b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e2a350b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01f0e6d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01f0e6d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e2a350b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e2a350b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2a350b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2a350b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fa01be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fa01be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fa01be9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fa01be9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ffa01be9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ffa01be9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fa01be9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fa01be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ffa01be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ffa01be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e2a350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e2a350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01f0e6d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01f0e6d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01f0e6d6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01f0e6d6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Recycling trends in New York city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DC20078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350"/>
            <a:ext cx="9144000" cy="41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6100"/>
            <a:ext cx="9144000" cy="42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125" y="401675"/>
            <a:ext cx="9143999" cy="4340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024"/>
            <a:ext cx="9144001" cy="41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district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87900" y="1330587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District MN09 recycles the most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District QW05 recycles the most MGP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District BX01 recycles the least of both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Manhattan: </a:t>
            </a:r>
            <a:r>
              <a:rPr lang="en"/>
              <a:t>Huge population, business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Queens West: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Bronx: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type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MGP is collected on average much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Higher than paper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steps going forward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predictive analysis and graphics allowed us to find trends and identify areas of concentration for education and improved recycling efforts.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type of recycling is most common in different areas and what areas should be targeted for increased recycling efforts and education?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promotion of recycling over time remains constant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by month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recycle most in June and least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August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00" y="502500"/>
            <a:ext cx="45815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75" y="3057350"/>
            <a:ext cx="4581525" cy="17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end of school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July, August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Vacation, collecting supplies for school rather than throwing it away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0" y="1489825"/>
            <a:ext cx="344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Districts: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MN(#) = Mahattan, District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BX = Bronx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QW = Queens West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QE Queens East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BKN = Brooklyn North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BKS = Brooklyn South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 = Staten Island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494200" y="1489825"/>
            <a:ext cx="26724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Y-Axis: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Average in Percentage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X-Axis: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Districts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