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86" r:id="rId3"/>
    <p:sldId id="288" r:id="rId4"/>
    <p:sldId id="291" r:id="rId5"/>
    <p:sldId id="290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289" r:id="rId14"/>
    <p:sldId id="30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DD6C"/>
    <a:srgbClr val="74CCF8"/>
    <a:srgbClr val="F6A8A8"/>
    <a:srgbClr val="F28E8E"/>
    <a:srgbClr val="F5E387"/>
    <a:srgbClr val="FD7F7F"/>
    <a:srgbClr val="5AD7F0"/>
    <a:srgbClr val="44D0EC"/>
    <a:srgbClr val="FF434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5" autoAdjust="0"/>
    <p:restoredTop sz="95962" autoAdjust="0"/>
  </p:normalViewPr>
  <p:slideViewPr>
    <p:cSldViewPr snapToGrid="0">
      <p:cViewPr varScale="1">
        <p:scale>
          <a:sx n="82" d="100"/>
          <a:sy n="82" d="100"/>
        </p:scale>
        <p:origin x="66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2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1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1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5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9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6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8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0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9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4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6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8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0768-A318-462A-8579-2AAA16CA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8DE8-04E8-41E6-998E-DA5854CF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C9C7-458F-4D14-9AE2-250108E1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4D14-F3A1-4863-B750-5A5AA28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24F5-BB3B-4C10-B92D-3804E4C2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33D2-1CC8-4BDD-A71D-3F772488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FCC95-86DD-494E-92E6-C4797E65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96F1-75BC-479E-BCEE-DDD834E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14E9-B500-4771-BEE0-4B21589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5CF27-DA2E-4EE7-9FF7-A38CC450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D91FA-6BEB-4CA3-9294-2DD93A626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C5941-E6E9-4A6D-9AB5-C15E427E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60051-1204-42AF-ABB1-48F09FBA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87EA2-02DD-439E-A2E5-B4870FA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26ED0-5823-482B-B355-336A50A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2A84-9CB7-425E-AAA9-7DFA08BD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38A0-1CF4-46B4-857F-7F8D1EC1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D544-D555-498C-A6D0-A4D455D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CD7-4FCC-492D-AD10-94D5D4A0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CA00A-53B5-4DDD-B42B-1D69E01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BF0-858F-4A1C-AE42-DE5AB2B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DA71B-3FAA-4FF0-8359-B75BDED6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F1296-7C2F-4798-8D43-6F1C3F61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F321D-B2D8-487B-87DD-9DDE9235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C2DAB-FAC6-4663-9FE9-1C17DA1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4402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369F1-51DF-4B91-9D1A-E56F909C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5A57-34BE-495F-8A97-FAB39571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61E90-A2B4-436B-98CA-C6905AEF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B2408-A31E-4E1E-B329-89ADC15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3F543-739D-4FC6-8076-B757E233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35F0C-0338-47FA-9024-EF0BC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C686-C314-4380-9BA7-2AF7F4DA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DD742-8EC0-43E8-A35C-703FCF4F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61EB8-9191-448C-884A-F6989E36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8769E-1404-4E8F-AA63-A2761C79A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77CCA-650F-434C-83FA-118534E1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CE31C-2DD2-4181-9476-2685236F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854EE-0EA7-4442-AA76-A6466A91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228C1-28C5-4BB4-9745-9AEAC69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4D94-867E-40B1-A074-12F1D09C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0A4E7-15F6-4915-AC7A-3F227886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84BD9-A0A1-4085-87FD-B1C9BF1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88AD0-9CC8-4B89-9D44-BDB9A2A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F58F8-E2C2-402D-9CD9-F34F3E5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E3BB5-BC67-42D2-8015-89F4C77C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AD334-AEBF-41D1-AA9B-49034F9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19F5-F137-4598-9A56-47C62C85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EBA34-620B-4F91-B553-576B7611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08EAF-6346-4CB5-9BD9-55803F32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8F15-8258-4576-AAB5-E000E5C4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0AEF1-2F7A-461A-A642-B1C889F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FBB6B-E0A1-4DC8-B397-9893B8A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73AC-4767-4B59-81CB-D477CC2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F0EB8-FCBD-4572-803A-1A76A194B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C43FF-A1A9-4CB5-B05C-0295A0CF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43A5F-411F-4715-8F89-7EC7815F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148FB-9D86-42B2-ADE4-0963BF7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B801C-8DEF-4FFE-92A7-22F499A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737FD-11EB-4271-A077-726FE957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A2E1E-B078-43C4-B2C8-C6035882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6D03B-F91E-4483-A64E-7A1B95C4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E6888-A751-4FB7-AA60-01A458FA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38ABB-79B8-4C79-A662-3DB8AE9A2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1697250"/>
            <a:ext cx="12192000" cy="2992584"/>
          </a:xfrm>
          <a:prstGeom prst="rect">
            <a:avLst/>
          </a:prstGeom>
          <a:solidFill>
            <a:srgbClr val="74CCF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0" y="1927319"/>
            <a:ext cx="12192000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软件学院本科毕设开题答辩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网站访客唯一性识别和智能流控方案的设计与实现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7977909" y="3949616"/>
            <a:ext cx="27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17373281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江一帆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6044F12E-57AB-454C-B69D-43ACC9226BB6}"/>
              </a:ext>
            </a:extLst>
          </p:cNvPr>
          <p:cNvSpPr/>
          <p:nvPr/>
        </p:nvSpPr>
        <p:spPr>
          <a:xfrm rot="5400000">
            <a:off x="5912213" y="6023052"/>
            <a:ext cx="367574" cy="637310"/>
          </a:xfrm>
          <a:prstGeom prst="chevron">
            <a:avLst>
              <a:gd name="adj" fmla="val 7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59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D5015174-E9FF-4A75-A5D6-7872F5ED84D4}"/>
              </a:ext>
            </a:extLst>
          </p:cNvPr>
          <p:cNvSpPr/>
          <p:nvPr/>
        </p:nvSpPr>
        <p:spPr>
          <a:xfrm>
            <a:off x="8509984" y="1133461"/>
            <a:ext cx="3219065" cy="5315975"/>
          </a:xfrm>
          <a:prstGeom prst="rect">
            <a:avLst/>
          </a:prstGeom>
          <a:solidFill>
            <a:srgbClr val="F6A8A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027A3F-AA33-4323-B2A3-03A5787D4759}"/>
              </a:ext>
            </a:extLst>
          </p:cNvPr>
          <p:cNvSpPr/>
          <p:nvPr/>
        </p:nvSpPr>
        <p:spPr>
          <a:xfrm>
            <a:off x="4447223" y="1124285"/>
            <a:ext cx="3340918" cy="5325141"/>
          </a:xfrm>
          <a:prstGeom prst="rect">
            <a:avLst/>
          </a:prstGeom>
          <a:solidFill>
            <a:srgbClr val="55DD6C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ACC749-8EA5-4DCB-81A5-2D9255CB480F}"/>
              </a:ext>
            </a:extLst>
          </p:cNvPr>
          <p:cNvSpPr/>
          <p:nvPr/>
        </p:nvSpPr>
        <p:spPr>
          <a:xfrm>
            <a:off x="473637" y="1124285"/>
            <a:ext cx="3255797" cy="5325137"/>
          </a:xfrm>
          <a:prstGeom prst="rect">
            <a:avLst/>
          </a:prstGeom>
          <a:solidFill>
            <a:srgbClr val="74CCF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847EEC-20E3-4AFF-979C-7B04C2E04956}"/>
              </a:ext>
            </a:extLst>
          </p:cNvPr>
          <p:cNvSpPr txBox="1"/>
          <p:nvPr/>
        </p:nvSpPr>
        <p:spPr>
          <a:xfrm>
            <a:off x="746179" y="3434990"/>
            <a:ext cx="2710712" cy="18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地址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User Agent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用户</a:t>
            </a: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id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…….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ABFC0-3EEC-46EC-8411-B6E8C2B221A5}"/>
              </a:ext>
            </a:extLst>
          </p:cNvPr>
          <p:cNvSpPr txBox="1"/>
          <p:nvPr/>
        </p:nvSpPr>
        <p:spPr>
          <a:xfrm>
            <a:off x="838628" y="2583464"/>
            <a:ext cx="2529840" cy="6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用户识别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C9F784-EBFC-451B-BDA1-6CE8C9BD961E}"/>
              </a:ext>
            </a:extLst>
          </p:cNvPr>
          <p:cNvSpPr txBox="1"/>
          <p:nvPr/>
        </p:nvSpPr>
        <p:spPr>
          <a:xfrm>
            <a:off x="4852762" y="2580441"/>
            <a:ext cx="2529840" cy="6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爬虫识别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2420F0-D107-4E33-B36B-BB085E84235B}"/>
              </a:ext>
            </a:extLst>
          </p:cNvPr>
          <p:cNvSpPr txBox="1"/>
          <p:nvPr/>
        </p:nvSpPr>
        <p:spPr>
          <a:xfrm>
            <a:off x="8854596" y="2579518"/>
            <a:ext cx="2529840" cy="6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智能流控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A873AF7A-6675-41D0-A1BC-ED310833027F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D46D4C19-C6F8-446F-8F01-F3AF161E1A1C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401E8A6-2A78-4EBF-8A30-70E7407415B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23AFFA0-C5D2-4F91-B6C7-353978510ECD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关键技术</a:t>
            </a:r>
          </a:p>
        </p:txBody>
      </p:sp>
      <p:sp>
        <p:nvSpPr>
          <p:cNvPr id="26" name="箭头: V 形 25">
            <a:extLst>
              <a:ext uri="{FF2B5EF4-FFF2-40B4-BE49-F238E27FC236}">
                <a16:creationId xmlns:a16="http://schemas.microsoft.com/office/drawing/2014/main" id="{45D27E1B-B441-4951-984C-B0AF238267EB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70">
            <a:extLst>
              <a:ext uri="{FF2B5EF4-FFF2-40B4-BE49-F238E27FC236}">
                <a16:creationId xmlns:a16="http://schemas.microsoft.com/office/drawing/2014/main" id="{C18D1A7A-6629-4B33-8C09-57E32038926E}"/>
              </a:ext>
            </a:extLst>
          </p:cNvPr>
          <p:cNvGrpSpPr/>
          <p:nvPr/>
        </p:nvGrpSpPr>
        <p:grpSpPr>
          <a:xfrm>
            <a:off x="1715140" y="1563359"/>
            <a:ext cx="772790" cy="845044"/>
            <a:chOff x="4616451" y="1741488"/>
            <a:chExt cx="2959100" cy="3371850"/>
          </a:xfrm>
          <a:solidFill>
            <a:schemeClr val="bg1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A863CD1-E677-48B5-8E43-1CBEB6FC9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1" y="1741488"/>
              <a:ext cx="2959100" cy="3371850"/>
            </a:xfrm>
            <a:custGeom>
              <a:avLst/>
              <a:gdLst>
                <a:gd name="T0" fmla="*/ 578 w 786"/>
                <a:gd name="T1" fmla="*/ 28 h 896"/>
                <a:gd name="T2" fmla="*/ 205 w 786"/>
                <a:gd name="T3" fmla="*/ 59 h 896"/>
                <a:gd name="T4" fmla="*/ 67 w 786"/>
                <a:gd name="T5" fmla="*/ 236 h 896"/>
                <a:gd name="T6" fmla="*/ 68 w 786"/>
                <a:gd name="T7" fmla="*/ 346 h 896"/>
                <a:gd name="T8" fmla="*/ 70 w 786"/>
                <a:gd name="T9" fmla="*/ 356 h 896"/>
                <a:gd name="T10" fmla="*/ 39 w 786"/>
                <a:gd name="T11" fmla="*/ 406 h 896"/>
                <a:gd name="T12" fmla="*/ 14 w 786"/>
                <a:gd name="T13" fmla="*/ 441 h 896"/>
                <a:gd name="T14" fmla="*/ 14 w 786"/>
                <a:gd name="T15" fmla="*/ 442 h 896"/>
                <a:gd name="T16" fmla="*/ 36 w 786"/>
                <a:gd name="T17" fmla="*/ 540 h 896"/>
                <a:gd name="T18" fmla="*/ 50 w 786"/>
                <a:gd name="T19" fmla="*/ 587 h 896"/>
                <a:gd name="T20" fmla="*/ 75 w 786"/>
                <a:gd name="T21" fmla="*/ 649 h 896"/>
                <a:gd name="T22" fmla="*/ 74 w 786"/>
                <a:gd name="T23" fmla="*/ 694 h 896"/>
                <a:gd name="T24" fmla="*/ 169 w 786"/>
                <a:gd name="T25" fmla="*/ 773 h 896"/>
                <a:gd name="T26" fmla="*/ 244 w 786"/>
                <a:gd name="T27" fmla="*/ 830 h 896"/>
                <a:gd name="T28" fmla="*/ 618 w 786"/>
                <a:gd name="T29" fmla="*/ 896 h 896"/>
                <a:gd name="T30" fmla="*/ 686 w 786"/>
                <a:gd name="T31" fmla="*/ 814 h 896"/>
                <a:gd name="T32" fmla="*/ 664 w 786"/>
                <a:gd name="T33" fmla="*/ 637 h 896"/>
                <a:gd name="T34" fmla="*/ 777 w 786"/>
                <a:gd name="T35" fmla="*/ 417 h 896"/>
                <a:gd name="T36" fmla="*/ 706 w 786"/>
                <a:gd name="T37" fmla="*/ 118 h 896"/>
                <a:gd name="T38" fmla="*/ 627 w 786"/>
                <a:gd name="T39" fmla="*/ 606 h 896"/>
                <a:gd name="T40" fmla="*/ 639 w 786"/>
                <a:gd name="T41" fmla="*/ 823 h 896"/>
                <a:gd name="T42" fmla="*/ 618 w 786"/>
                <a:gd name="T43" fmla="*/ 847 h 896"/>
                <a:gd name="T44" fmla="*/ 292 w 786"/>
                <a:gd name="T45" fmla="*/ 827 h 896"/>
                <a:gd name="T46" fmla="*/ 260 w 786"/>
                <a:gd name="T47" fmla="*/ 706 h 896"/>
                <a:gd name="T48" fmla="*/ 169 w 786"/>
                <a:gd name="T49" fmla="*/ 725 h 896"/>
                <a:gd name="T50" fmla="*/ 101 w 786"/>
                <a:gd name="T51" fmla="*/ 604 h 896"/>
                <a:gd name="T52" fmla="*/ 110 w 786"/>
                <a:gd name="T53" fmla="*/ 568 h 896"/>
                <a:gd name="T54" fmla="*/ 86 w 786"/>
                <a:gd name="T55" fmla="*/ 555 h 896"/>
                <a:gd name="T56" fmla="*/ 94 w 786"/>
                <a:gd name="T57" fmla="*/ 519 h 896"/>
                <a:gd name="T58" fmla="*/ 65 w 786"/>
                <a:gd name="T59" fmla="*/ 501 h 896"/>
                <a:gd name="T60" fmla="*/ 55 w 786"/>
                <a:gd name="T61" fmla="*/ 467 h 896"/>
                <a:gd name="T62" fmla="*/ 112 w 786"/>
                <a:gd name="T63" fmla="*/ 381 h 896"/>
                <a:gd name="T64" fmla="*/ 115 w 786"/>
                <a:gd name="T65" fmla="*/ 335 h 896"/>
                <a:gd name="T66" fmla="*/ 114 w 786"/>
                <a:gd name="T67" fmla="*/ 248 h 896"/>
                <a:gd name="T68" fmla="*/ 729 w 786"/>
                <a:gd name="T69" fmla="*/ 41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6" h="89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81B2567-D559-4EA3-86DD-0768D26879E0}"/>
                </a:ext>
              </a:extLst>
            </p:cNvPr>
            <p:cNvSpPr/>
            <p:nvPr/>
          </p:nvSpPr>
          <p:spPr bwMode="auto">
            <a:xfrm>
              <a:off x="5184776" y="2062163"/>
              <a:ext cx="2085975" cy="1700213"/>
            </a:xfrm>
            <a:custGeom>
              <a:avLst/>
              <a:gdLst>
                <a:gd name="T0" fmla="*/ 367 w 554"/>
                <a:gd name="T1" fmla="*/ 21 h 452"/>
                <a:gd name="T2" fmla="*/ 325 w 554"/>
                <a:gd name="T3" fmla="*/ 5 h 452"/>
                <a:gd name="T4" fmla="*/ 298 w 554"/>
                <a:gd name="T5" fmla="*/ 11 h 452"/>
                <a:gd name="T6" fmla="*/ 267 w 554"/>
                <a:gd name="T7" fmla="*/ 0 h 452"/>
                <a:gd name="T8" fmla="*/ 243 w 554"/>
                <a:gd name="T9" fmla="*/ 7 h 452"/>
                <a:gd name="T10" fmla="*/ 223 w 554"/>
                <a:gd name="T11" fmla="*/ 5 h 452"/>
                <a:gd name="T12" fmla="*/ 168 w 554"/>
                <a:gd name="T13" fmla="*/ 24 h 452"/>
                <a:gd name="T14" fmla="*/ 163 w 554"/>
                <a:gd name="T15" fmla="*/ 24 h 452"/>
                <a:gd name="T16" fmla="*/ 96 w 554"/>
                <a:gd name="T17" fmla="*/ 54 h 452"/>
                <a:gd name="T18" fmla="*/ 38 w 554"/>
                <a:gd name="T19" fmla="*/ 123 h 452"/>
                <a:gd name="T20" fmla="*/ 15 w 554"/>
                <a:gd name="T21" fmla="*/ 156 h 452"/>
                <a:gd name="T22" fmla="*/ 15 w 554"/>
                <a:gd name="T23" fmla="*/ 161 h 452"/>
                <a:gd name="T24" fmla="*/ 0 w 554"/>
                <a:gd name="T25" fmla="*/ 210 h 452"/>
                <a:gd name="T26" fmla="*/ 39 w 554"/>
                <a:gd name="T27" fmla="*/ 282 h 452"/>
                <a:gd name="T28" fmla="*/ 103 w 554"/>
                <a:gd name="T29" fmla="*/ 327 h 452"/>
                <a:gd name="T30" fmla="*/ 135 w 554"/>
                <a:gd name="T31" fmla="*/ 319 h 452"/>
                <a:gd name="T32" fmla="*/ 177 w 554"/>
                <a:gd name="T33" fmla="*/ 344 h 452"/>
                <a:gd name="T34" fmla="*/ 260 w 554"/>
                <a:gd name="T35" fmla="*/ 403 h 452"/>
                <a:gd name="T36" fmla="*/ 296 w 554"/>
                <a:gd name="T37" fmla="*/ 395 h 452"/>
                <a:gd name="T38" fmla="*/ 391 w 554"/>
                <a:gd name="T39" fmla="*/ 452 h 452"/>
                <a:gd name="T40" fmla="*/ 492 w 554"/>
                <a:gd name="T41" fmla="*/ 382 h 452"/>
                <a:gd name="T42" fmla="*/ 549 w 554"/>
                <a:gd name="T43" fmla="*/ 287 h 452"/>
                <a:gd name="T44" fmla="*/ 547 w 554"/>
                <a:gd name="T45" fmla="*/ 267 h 452"/>
                <a:gd name="T46" fmla="*/ 554 w 554"/>
                <a:gd name="T47" fmla="*/ 235 h 452"/>
                <a:gd name="T48" fmla="*/ 536 w 554"/>
                <a:gd name="T49" fmla="*/ 185 h 452"/>
                <a:gd name="T50" fmla="*/ 537 w 554"/>
                <a:gd name="T51" fmla="*/ 174 h 452"/>
                <a:gd name="T52" fmla="*/ 493 w 554"/>
                <a:gd name="T53" fmla="*/ 106 h 452"/>
                <a:gd name="T54" fmla="*/ 367 w 554"/>
                <a:gd name="T55" fmla="*/ 2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4" h="452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id="{A9B3DC54-A481-449E-ABCF-61060D768B9B}"/>
              </a:ext>
            </a:extLst>
          </p:cNvPr>
          <p:cNvGrpSpPr/>
          <p:nvPr/>
        </p:nvGrpSpPr>
        <p:grpSpPr>
          <a:xfrm>
            <a:off x="5710583" y="1563359"/>
            <a:ext cx="772790" cy="845044"/>
            <a:chOff x="9886950" y="1016001"/>
            <a:chExt cx="482600" cy="461963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51834FF2-7EAB-46F1-BE78-3749F3F649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6950" y="1016001"/>
              <a:ext cx="482600" cy="461963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CF621962-AF9E-43EF-81C9-750214A89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7275" y="1076326"/>
              <a:ext cx="361950" cy="242888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FA0A973-2DF9-4208-BA6E-F63B00B73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4438" y="1327151"/>
              <a:ext cx="46037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A801895D-A1E0-4426-B5E6-CD78D18E0E5F}"/>
                </a:ext>
              </a:extLst>
            </p:cNvPr>
            <p:cNvSpPr/>
            <p:nvPr/>
          </p:nvSpPr>
          <p:spPr bwMode="auto">
            <a:xfrm>
              <a:off x="10067925" y="1198563"/>
              <a:ext cx="44450" cy="90488"/>
            </a:xfrm>
            <a:custGeom>
              <a:avLst/>
              <a:gdLst>
                <a:gd name="T0" fmla="*/ 9 w 12"/>
                <a:gd name="T1" fmla="*/ 0 h 24"/>
                <a:gd name="T2" fmla="*/ 3 w 12"/>
                <a:gd name="T3" fmla="*/ 0 h 24"/>
                <a:gd name="T4" fmla="*/ 0 w 12"/>
                <a:gd name="T5" fmla="*/ 3 h 24"/>
                <a:gd name="T6" fmla="*/ 0 w 12"/>
                <a:gd name="T7" fmla="*/ 21 h 24"/>
                <a:gd name="T8" fmla="*/ 3 w 12"/>
                <a:gd name="T9" fmla="*/ 24 h 24"/>
                <a:gd name="T10" fmla="*/ 9 w 12"/>
                <a:gd name="T11" fmla="*/ 24 h 24"/>
                <a:gd name="T12" fmla="*/ 12 w 12"/>
                <a:gd name="T13" fmla="*/ 21 h 24"/>
                <a:gd name="T14" fmla="*/ 12 w 12"/>
                <a:gd name="T15" fmla="*/ 3 h 24"/>
                <a:gd name="T16" fmla="*/ 9 w 1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4"/>
                    <a:pt x="12" y="22"/>
                    <a:pt x="12" y="2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E5C31FD-2314-4404-8555-5EAB89F9AAF0}"/>
                </a:ext>
              </a:extLst>
            </p:cNvPr>
            <p:cNvSpPr/>
            <p:nvPr/>
          </p:nvSpPr>
          <p:spPr bwMode="auto">
            <a:xfrm>
              <a:off x="10218738" y="1106488"/>
              <a:ext cx="44450" cy="182563"/>
            </a:xfrm>
            <a:custGeom>
              <a:avLst/>
              <a:gdLst>
                <a:gd name="T0" fmla="*/ 9 w 12"/>
                <a:gd name="T1" fmla="*/ 0 h 48"/>
                <a:gd name="T2" fmla="*/ 3 w 12"/>
                <a:gd name="T3" fmla="*/ 0 h 48"/>
                <a:gd name="T4" fmla="*/ 0 w 12"/>
                <a:gd name="T5" fmla="*/ 3 h 48"/>
                <a:gd name="T6" fmla="*/ 0 w 12"/>
                <a:gd name="T7" fmla="*/ 45 h 48"/>
                <a:gd name="T8" fmla="*/ 3 w 12"/>
                <a:gd name="T9" fmla="*/ 48 h 48"/>
                <a:gd name="T10" fmla="*/ 9 w 12"/>
                <a:gd name="T11" fmla="*/ 48 h 48"/>
                <a:gd name="T12" fmla="*/ 12 w 12"/>
                <a:gd name="T13" fmla="*/ 45 h 48"/>
                <a:gd name="T14" fmla="*/ 12 w 12"/>
                <a:gd name="T15" fmla="*/ 3 h 48"/>
                <a:gd name="T16" fmla="*/ 9 w 12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8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3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8"/>
                    <a:pt x="12" y="47"/>
                    <a:pt x="12" y="4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7479CA00-C44F-4ED5-9968-2E5A346F936E}"/>
                </a:ext>
              </a:extLst>
            </p:cNvPr>
            <p:cNvSpPr/>
            <p:nvPr/>
          </p:nvSpPr>
          <p:spPr bwMode="auto">
            <a:xfrm>
              <a:off x="10142538" y="1166813"/>
              <a:ext cx="46037" cy="122238"/>
            </a:xfrm>
            <a:custGeom>
              <a:avLst/>
              <a:gdLst>
                <a:gd name="T0" fmla="*/ 9 w 12"/>
                <a:gd name="T1" fmla="*/ 0 h 32"/>
                <a:gd name="T2" fmla="*/ 3 w 12"/>
                <a:gd name="T3" fmla="*/ 0 h 32"/>
                <a:gd name="T4" fmla="*/ 0 w 12"/>
                <a:gd name="T5" fmla="*/ 3 h 32"/>
                <a:gd name="T6" fmla="*/ 0 w 12"/>
                <a:gd name="T7" fmla="*/ 29 h 32"/>
                <a:gd name="T8" fmla="*/ 3 w 12"/>
                <a:gd name="T9" fmla="*/ 32 h 32"/>
                <a:gd name="T10" fmla="*/ 9 w 12"/>
                <a:gd name="T11" fmla="*/ 32 h 32"/>
                <a:gd name="T12" fmla="*/ 12 w 12"/>
                <a:gd name="T13" fmla="*/ 29 h 32"/>
                <a:gd name="T14" fmla="*/ 12 w 12"/>
                <a:gd name="T15" fmla="*/ 3 h 32"/>
                <a:gd name="T16" fmla="*/ 9 w 1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2" y="31"/>
                    <a:pt x="12" y="2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0BB151FC-0F0E-45A2-BB41-9D75BE354EC4}"/>
                </a:ext>
              </a:extLst>
            </p:cNvPr>
            <p:cNvSpPr/>
            <p:nvPr/>
          </p:nvSpPr>
          <p:spPr bwMode="auto">
            <a:xfrm>
              <a:off x="9991725" y="1136651"/>
              <a:ext cx="46037" cy="152400"/>
            </a:xfrm>
            <a:custGeom>
              <a:avLst/>
              <a:gdLst>
                <a:gd name="T0" fmla="*/ 9 w 12"/>
                <a:gd name="T1" fmla="*/ 0 h 40"/>
                <a:gd name="T2" fmla="*/ 3 w 12"/>
                <a:gd name="T3" fmla="*/ 0 h 40"/>
                <a:gd name="T4" fmla="*/ 0 w 12"/>
                <a:gd name="T5" fmla="*/ 3 h 40"/>
                <a:gd name="T6" fmla="*/ 0 w 12"/>
                <a:gd name="T7" fmla="*/ 37 h 40"/>
                <a:gd name="T8" fmla="*/ 3 w 12"/>
                <a:gd name="T9" fmla="*/ 40 h 40"/>
                <a:gd name="T10" fmla="*/ 9 w 12"/>
                <a:gd name="T11" fmla="*/ 40 h 40"/>
                <a:gd name="T12" fmla="*/ 12 w 12"/>
                <a:gd name="T13" fmla="*/ 37 h 40"/>
                <a:gd name="T14" fmla="*/ 12 w 12"/>
                <a:gd name="T15" fmla="*/ 3 h 40"/>
                <a:gd name="T16" fmla="*/ 9 w 1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0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1" y="40"/>
                    <a:pt x="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0"/>
                    <a:pt x="12" y="39"/>
                    <a:pt x="12" y="3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Freeform 51">
            <a:extLst>
              <a:ext uri="{FF2B5EF4-FFF2-40B4-BE49-F238E27FC236}">
                <a16:creationId xmlns:a16="http://schemas.microsoft.com/office/drawing/2014/main" id="{63B508FE-4C80-4BFA-863F-B75F71C2EBC5}"/>
              </a:ext>
            </a:extLst>
          </p:cNvPr>
          <p:cNvSpPr>
            <a:spLocks noEditPoints="1"/>
          </p:cNvSpPr>
          <p:nvPr/>
        </p:nvSpPr>
        <p:spPr bwMode="auto">
          <a:xfrm>
            <a:off x="9733121" y="1563359"/>
            <a:ext cx="772790" cy="845044"/>
          </a:xfrm>
          <a:custGeom>
            <a:avLst/>
            <a:gdLst>
              <a:gd name="T0" fmla="*/ 576 w 576"/>
              <a:gd name="T1" fmla="*/ 493 h 681"/>
              <a:gd name="T2" fmla="*/ 576 w 576"/>
              <a:gd name="T3" fmla="*/ 186 h 681"/>
              <a:gd name="T4" fmla="*/ 288 w 576"/>
              <a:gd name="T5" fmla="*/ 0 h 681"/>
              <a:gd name="T6" fmla="*/ 0 w 576"/>
              <a:gd name="T7" fmla="*/ 186 h 681"/>
              <a:gd name="T8" fmla="*/ 0 w 576"/>
              <a:gd name="T9" fmla="*/ 493 h 681"/>
              <a:gd name="T10" fmla="*/ 288 w 576"/>
              <a:gd name="T11" fmla="*/ 681 h 681"/>
              <a:gd name="T12" fmla="*/ 576 w 576"/>
              <a:gd name="T13" fmla="*/ 493 h 681"/>
              <a:gd name="T14" fmla="*/ 532 w 576"/>
              <a:gd name="T15" fmla="*/ 203 h 681"/>
              <a:gd name="T16" fmla="*/ 290 w 576"/>
              <a:gd name="T17" fmla="*/ 362 h 681"/>
              <a:gd name="T18" fmla="*/ 191 w 576"/>
              <a:gd name="T19" fmla="*/ 297 h 681"/>
              <a:gd name="T20" fmla="*/ 432 w 576"/>
              <a:gd name="T21" fmla="*/ 138 h 681"/>
              <a:gd name="T22" fmla="*/ 532 w 576"/>
              <a:gd name="T23" fmla="*/ 203 h 681"/>
              <a:gd name="T24" fmla="*/ 138 w 576"/>
              <a:gd name="T25" fmla="*/ 260 h 681"/>
              <a:gd name="T26" fmla="*/ 47 w 576"/>
              <a:gd name="T27" fmla="*/ 201 h 681"/>
              <a:gd name="T28" fmla="*/ 288 w 576"/>
              <a:gd name="T29" fmla="*/ 44 h 681"/>
              <a:gd name="T30" fmla="*/ 378 w 576"/>
              <a:gd name="T31" fmla="*/ 103 h 681"/>
              <a:gd name="T32" fmla="*/ 138 w 576"/>
              <a:gd name="T33" fmla="*/ 260 h 681"/>
              <a:gd name="T34" fmla="*/ 38 w 576"/>
              <a:gd name="T35" fmla="*/ 472 h 681"/>
              <a:gd name="T36" fmla="*/ 38 w 576"/>
              <a:gd name="T37" fmla="*/ 223 h 681"/>
              <a:gd name="T38" fmla="*/ 128 w 576"/>
              <a:gd name="T39" fmla="*/ 281 h 681"/>
              <a:gd name="T40" fmla="*/ 128 w 576"/>
              <a:gd name="T41" fmla="*/ 389 h 681"/>
              <a:gd name="T42" fmla="*/ 182 w 576"/>
              <a:gd name="T43" fmla="*/ 419 h 681"/>
              <a:gd name="T44" fmla="*/ 182 w 576"/>
              <a:gd name="T45" fmla="*/ 317 h 681"/>
              <a:gd name="T46" fmla="*/ 277 w 576"/>
              <a:gd name="T47" fmla="*/ 379 h 681"/>
              <a:gd name="T48" fmla="*/ 277 w 576"/>
              <a:gd name="T49" fmla="*/ 628 h 681"/>
              <a:gd name="T50" fmla="*/ 38 w 576"/>
              <a:gd name="T51" fmla="*/ 472 h 681"/>
              <a:gd name="T52" fmla="*/ 297 w 576"/>
              <a:gd name="T53" fmla="*/ 380 h 681"/>
              <a:gd name="T54" fmla="*/ 539 w 576"/>
              <a:gd name="T55" fmla="*/ 223 h 681"/>
              <a:gd name="T56" fmla="*/ 539 w 576"/>
              <a:gd name="T57" fmla="*/ 472 h 681"/>
              <a:gd name="T58" fmla="*/ 297 w 576"/>
              <a:gd name="T59" fmla="*/ 631 h 681"/>
              <a:gd name="T60" fmla="*/ 297 w 576"/>
              <a:gd name="T61" fmla="*/ 3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CDE4C4-81F1-42D8-B70A-43DA3830502F}"/>
              </a:ext>
            </a:extLst>
          </p:cNvPr>
          <p:cNvSpPr txBox="1"/>
          <p:nvPr/>
        </p:nvSpPr>
        <p:spPr>
          <a:xfrm>
            <a:off x="4567395" y="3429000"/>
            <a:ext cx="3130343" cy="23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Robots.txt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协议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对国外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的访问更敏感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对流量峰值更敏感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基于滑动时间窗的爬虫实时检测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41F068-32F6-4A55-ACCB-B4174D3301B7}"/>
              </a:ext>
            </a:extLst>
          </p:cNvPr>
          <p:cNvSpPr txBox="1"/>
          <p:nvPr/>
        </p:nvSpPr>
        <p:spPr>
          <a:xfrm>
            <a:off x="8684455" y="3429000"/>
            <a:ext cx="2870121" cy="32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频繁被请求的接口设置间隔、频率限制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可疑用户重定向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过时浏览器版本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不合理的海外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不合理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Referer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0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  <p:bldP spid="16" grpId="0" bldLvl="0"/>
      <p:bldP spid="18" grpId="0" bldLvl="0"/>
      <p:bldP spid="38" grpId="0" bldLvl="0" animBg="1"/>
      <p:bldP spid="39" grpId="0" bldLvl="0"/>
      <p:bldP spid="40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D72CB2A3-4B07-4704-8D17-FC99BF12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91131"/>
              </p:ext>
            </p:extLst>
          </p:nvPr>
        </p:nvGraphicFramePr>
        <p:xfrm>
          <a:off x="1584979" y="1084674"/>
          <a:ext cx="9022041" cy="5409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40806">
                  <a:extLst>
                    <a:ext uri="{9D8B030D-6E8A-4147-A177-3AD203B41FA5}">
                      <a16:colId xmlns:a16="http://schemas.microsoft.com/office/drawing/2014/main" val="2022007900"/>
                    </a:ext>
                  </a:extLst>
                </a:gridCol>
                <a:gridCol w="1665424">
                  <a:extLst>
                    <a:ext uri="{9D8B030D-6E8A-4147-A177-3AD203B41FA5}">
                      <a16:colId xmlns:a16="http://schemas.microsoft.com/office/drawing/2014/main" val="4273402899"/>
                    </a:ext>
                  </a:extLst>
                </a:gridCol>
                <a:gridCol w="1643795">
                  <a:extLst>
                    <a:ext uri="{9D8B030D-6E8A-4147-A177-3AD203B41FA5}">
                      <a16:colId xmlns:a16="http://schemas.microsoft.com/office/drawing/2014/main" val="2976908703"/>
                    </a:ext>
                  </a:extLst>
                </a:gridCol>
                <a:gridCol w="4872016">
                  <a:extLst>
                    <a:ext uri="{9D8B030D-6E8A-4147-A177-3AD203B41FA5}">
                      <a16:colId xmlns:a16="http://schemas.microsoft.com/office/drawing/2014/main" val="2410870538"/>
                    </a:ext>
                  </a:extLst>
                </a:gridCol>
              </a:tblGrid>
              <a:tr h="3786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阶段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开始日期</a:t>
                      </a: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结束日期</a:t>
                      </a: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工作内容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1425929592"/>
                  </a:ext>
                </a:extLst>
              </a:tr>
              <a:tr h="94554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2020.11.17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2020.11.26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与清华大学出版社负责人沟通确认需求，同时进行访客识别与流量控制方法的调研。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4281690221"/>
                  </a:ext>
                </a:extLst>
              </a:tr>
              <a:tr h="86198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2020.11.27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2020.12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中旬</a:t>
                      </a: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了解国内外研究现状。撰写开题报告，准备开题答辩。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571183644"/>
                  </a:ext>
                </a:extLst>
              </a:tr>
              <a:tr h="47092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2020.12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下旬</a:t>
                      </a: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2020.12.31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明确需求细节。搭建开发环境。 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2883983158"/>
                  </a:ext>
                </a:extLst>
              </a:tr>
              <a:tr h="92962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2020.01.01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2020.02.01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设计用户唯一性识别与智能流控具体方案。设计数据库。完成初步数据清洗。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4002187950"/>
                  </a:ext>
                </a:extLst>
              </a:tr>
              <a:tr h="47092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2020.02.01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2020.03.01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完成系统编码工作。整合系统功能。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1912433973"/>
                  </a:ext>
                </a:extLst>
              </a:tr>
              <a:tr h="88121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2020.03.01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2020.04.01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与清华大学出版社进行对接测试，修复系统问题。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3629735333"/>
                  </a:ext>
                </a:extLst>
              </a:tr>
              <a:tr h="470927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2020.04.01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2020.05.01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7200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完成毕业设计论文的撰写并提交。</a:t>
                      </a:r>
                    </a:p>
                  </a:txBody>
                  <a:tcPr marL="0" marR="72000" marT="0" marB="0"/>
                </a:tc>
                <a:extLst>
                  <a:ext uri="{0D108BD9-81ED-4DB2-BD59-A6C34878D82A}">
                    <a16:rowId xmlns:a16="http://schemas.microsoft.com/office/drawing/2014/main" val="183132286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0DA913D7-17D4-4C25-A3FF-D0DC9D755D0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F7AF5C-5EF0-4F3A-94DC-FEB1553F7C55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679FA848-5AC6-4C9B-8E37-054151141765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22D3E1AE-30A1-4844-9652-65E8A28C21BA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B855DEC-D3C6-4453-ACA1-E21697CCA07C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0BDCFA-25A7-482D-9FF4-07651B90C00A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工作计划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1AF3F61B-74DE-4E94-8EB2-E8D87146F32A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7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7984A-3867-4543-A98F-CE5E892150D7}"/>
              </a:ext>
            </a:extLst>
          </p:cNvPr>
          <p:cNvSpPr/>
          <p:nvPr/>
        </p:nvSpPr>
        <p:spPr>
          <a:xfrm>
            <a:off x="1362269" y="1785109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285B1-0982-4BBB-AD6E-A6B5DB0B4791}"/>
              </a:ext>
            </a:extLst>
          </p:cNvPr>
          <p:cNvSpPr txBox="1"/>
          <p:nvPr/>
        </p:nvSpPr>
        <p:spPr>
          <a:xfrm>
            <a:off x="1362269" y="2690106"/>
            <a:ext cx="4586454" cy="33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在预期的时间内完成计划的各阶段任务，实现一个满足需求的访客唯一性识别与智能流控方案，以接口形式接入清华大学出版社网站，最终进行汇总并完成毕业设计论文撰写。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AA2A2-F12B-427C-B8FC-E69CFFEFE338}"/>
              </a:ext>
            </a:extLst>
          </p:cNvPr>
          <p:cNvSpPr txBox="1"/>
          <p:nvPr/>
        </p:nvSpPr>
        <p:spPr>
          <a:xfrm>
            <a:off x="1684927" y="1734381"/>
            <a:ext cx="1428483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预期成果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A913D7-17D4-4C25-A3FF-D0DC9D755D0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F7AF5C-5EF0-4F3A-94DC-FEB1553F7C55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679FA848-5AC6-4C9B-8E37-054151141765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22D3E1AE-30A1-4844-9652-65E8A28C21BA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B855DEC-D3C6-4453-ACA1-E21697CCA07C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0BDCFA-25A7-482D-9FF4-07651B90C00A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工作计划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1AF3F61B-74DE-4E94-8EB2-E8D87146F32A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077793-A7CF-4B39-B6E8-8AFFC8DB3446}"/>
              </a:ext>
            </a:extLst>
          </p:cNvPr>
          <p:cNvSpPr/>
          <p:nvPr/>
        </p:nvSpPr>
        <p:spPr>
          <a:xfrm>
            <a:off x="6828797" y="1780329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55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6DB3E7-C29F-4621-ACA2-D13822B71D86}"/>
              </a:ext>
            </a:extLst>
          </p:cNvPr>
          <p:cNvSpPr txBox="1"/>
          <p:nvPr/>
        </p:nvSpPr>
        <p:spPr>
          <a:xfrm>
            <a:off x="6822464" y="2754036"/>
            <a:ext cx="4586454" cy="11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本课题涉及到的所有工作均由本人负责完成。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48ABF7-7248-4BA2-811B-5401645D9CA3}"/>
              </a:ext>
            </a:extLst>
          </p:cNvPr>
          <p:cNvSpPr txBox="1"/>
          <p:nvPr/>
        </p:nvSpPr>
        <p:spPr>
          <a:xfrm>
            <a:off x="7151455" y="1729601"/>
            <a:ext cx="1428483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个人工作</a:t>
            </a:r>
          </a:p>
        </p:txBody>
      </p:sp>
    </p:spTree>
    <p:extLst>
      <p:ext uri="{BB962C8B-B14F-4D97-AF65-F5344CB8AC3E}">
        <p14:creationId xmlns:p14="http://schemas.microsoft.com/office/powerpoint/2010/main" val="340497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3" grpId="0" animBg="1"/>
      <p:bldP spid="23" grpId="0" bldLvl="0" animBg="1"/>
      <p:bldP spid="2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8">
            <a:extLst>
              <a:ext uri="{FF2B5EF4-FFF2-40B4-BE49-F238E27FC236}">
                <a16:creationId xmlns:a16="http://schemas.microsoft.com/office/drawing/2014/main" id="{20F6A8A6-ABC3-4BC6-9DDF-8DB4DA52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8" y="1192438"/>
            <a:ext cx="10375641" cy="54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[1] Edward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Roberts.Bad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Bot Report 2020: Bad Bots Strike Back[R].San Mateo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Imperva,2020.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[2]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林中明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用户识别与新闻智能推荐算法研究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[D].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郑州：战略支援部队信息工程大学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,2018.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伏康，杜振鹏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网站反爬虫策略的分析与研究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[J].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电脑知识与技术，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2019(28)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28-30.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[4]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张晔，孙光光，徐洪云，庞婷，曲潇洋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国外科技网站反爬虫研究及数据获取对策研究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[J].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竞争情报，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2020(01)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24-28.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[5] Y. Liu, Z. Yang, J.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Xiu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C. Liu. Research on an anti-crawling mechanism and key algorithm based on sliding time window[A]. In: 2016 4th International Conference on Cloud Computing and Intelligence Systems (CCIS)[C].Beijing: IEEE, 2016: 220-223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[6] W. Zhu, J. Qin, R. Kong, H. Lin, Z. He. A System Framework for Efficiently Recognizing Web Crawlers[A]. In: IEEE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SmartWorld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2018 Organizing and Program Committees. 2018 IEEE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SmartWorld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[C].Guangzhou: IEEE, 2018: 1130-1133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[7] H. Wang, C. Li, L. Zhang, M.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Shi.Anti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-Crawler strategy and distributed crawler based on Hadoop[A]. In: 2018 IEEE 3rd International Conference on Big Data Analysis(ICBDA)[C]. Shanghai: IEEE, 2018: 227-231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[8] P. Lewandowski, M.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Janiszewski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Felkner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SpiderTrap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—An Innovative Approach to Analyze Activity of Internet Bots on a Website[J]. IEEE Access,2020, 8: 141292-141309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[9] G.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Neelima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S. Rodda. Predicting user behavior through sessions using the web log mining[A]. In: 2016 International Conference on Advances in Human Machine Interaction (HMI) [C].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Doddaballapur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IEEE, 2016:1-5</a:t>
            </a:r>
          </a:p>
          <a:p>
            <a:pPr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[10]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刘洋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基于网页浏览行为的反爬虫研究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[J].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现代计算机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专业版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2019(07)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50-60+70.</a:t>
            </a: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DA2A9070-75A5-4633-8433-91E9BBD48C34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0C3A0121-3BA8-4C06-9395-EC11D2B79EE0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35CFA8-5935-4F35-9481-76C0167F8515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7A10A90-364A-4185-BDD1-73EE2154596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F9EF71FF-97B1-4DDD-A38C-20D0F59EDDE1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43793A-B8E6-46DB-8315-FB71B08C2E7D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80D13E-72FE-4299-81F5-1893C78106F7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8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1651944"/>
            <a:ext cx="12192000" cy="2992584"/>
          </a:xfrm>
          <a:prstGeom prst="rect">
            <a:avLst/>
          </a:prstGeom>
          <a:solidFill>
            <a:srgbClr val="74CCF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1422400" y="1442002"/>
            <a:ext cx="9347200" cy="248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请老师们批评指正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7977909" y="4029963"/>
            <a:ext cx="27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17373281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江一帆</a:t>
            </a:r>
          </a:p>
        </p:txBody>
      </p:sp>
    </p:spTree>
    <p:extLst>
      <p:ext uri="{BB962C8B-B14F-4D97-AF65-F5344CB8AC3E}">
        <p14:creationId xmlns:p14="http://schemas.microsoft.com/office/powerpoint/2010/main" val="40423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4E0EAB-8681-4E3F-91C1-B50C1009C7CB}"/>
              </a:ext>
            </a:extLst>
          </p:cNvPr>
          <p:cNvSpPr/>
          <p:nvPr/>
        </p:nvSpPr>
        <p:spPr>
          <a:xfrm>
            <a:off x="0" y="322319"/>
            <a:ext cx="12192000" cy="1215311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7A9D0B-9BB6-482C-8701-85567258E811}"/>
              </a:ext>
            </a:extLst>
          </p:cNvPr>
          <p:cNvSpPr txBox="1"/>
          <p:nvPr/>
        </p:nvSpPr>
        <p:spPr>
          <a:xfrm>
            <a:off x="214747" y="545253"/>
            <a:ext cx="458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华光姚体_CNKI" panose="02000500000000000000" pitchFamily="2" charset="-122"/>
                <a:ea typeface="华光姚体_CNKI" panose="02000500000000000000" pitchFamily="2" charset="-122"/>
                <a:cs typeface="+mn-ea"/>
                <a:sym typeface="+mn-lt"/>
              </a:rPr>
              <a:t>目录</a:t>
            </a:r>
            <a:r>
              <a:rPr lang="en-US" altLang="zh-CN" sz="4400" b="1" dirty="0">
                <a:solidFill>
                  <a:schemeClr val="bg1"/>
                </a:solidFill>
                <a:latin typeface="Algerian" panose="04020705040A02060702" pitchFamily="82" charset="0"/>
                <a:cs typeface="+mn-ea"/>
                <a:sym typeface="+mn-lt"/>
              </a:rPr>
              <a:t>/content</a:t>
            </a:r>
            <a:endParaRPr lang="zh-CN" altLang="en-US" sz="4400" b="1" dirty="0">
              <a:solidFill>
                <a:schemeClr val="bg1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457E5C-8ED8-4519-A3DC-1D36B0FE56EA}"/>
              </a:ext>
            </a:extLst>
          </p:cNvPr>
          <p:cNvSpPr txBox="1"/>
          <p:nvPr/>
        </p:nvSpPr>
        <p:spPr>
          <a:xfrm>
            <a:off x="1938599" y="2102004"/>
            <a:ext cx="495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472C4"/>
                </a:solidFill>
                <a:cs typeface="+mn-ea"/>
                <a:sym typeface="+mn-lt"/>
              </a:rPr>
              <a:t>01 </a:t>
            </a:r>
            <a:r>
              <a:rPr lang="zh-CN" altLang="en-US" sz="3200" b="1" dirty="0">
                <a:solidFill>
                  <a:srgbClr val="4472C4"/>
                </a:solidFill>
                <a:cs typeface="+mn-ea"/>
                <a:sym typeface="+mn-lt"/>
              </a:rPr>
              <a:t>背景与意义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F77C66-BF49-4689-8675-D3B8F322F225}"/>
              </a:ext>
            </a:extLst>
          </p:cNvPr>
          <p:cNvSpPr txBox="1"/>
          <p:nvPr/>
        </p:nvSpPr>
        <p:spPr>
          <a:xfrm>
            <a:off x="1938599" y="2828385"/>
            <a:ext cx="475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472C4"/>
                </a:solidFill>
                <a:cs typeface="+mn-ea"/>
                <a:sym typeface="+mn-lt"/>
              </a:rPr>
              <a:t>02 </a:t>
            </a:r>
            <a:r>
              <a:rPr lang="zh-CN" altLang="en-US" sz="3200" b="1" dirty="0">
                <a:solidFill>
                  <a:srgbClr val="4472C4"/>
                </a:solidFill>
                <a:cs typeface="+mn-ea"/>
                <a:sym typeface="+mn-lt"/>
              </a:rPr>
              <a:t>目标与任务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FCEDB3-0857-46A0-A99E-5524F2ABFF12}"/>
              </a:ext>
            </a:extLst>
          </p:cNvPr>
          <p:cNvSpPr txBox="1"/>
          <p:nvPr/>
        </p:nvSpPr>
        <p:spPr>
          <a:xfrm>
            <a:off x="1938599" y="3553042"/>
            <a:ext cx="597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472C4"/>
                </a:solidFill>
                <a:cs typeface="+mn-ea"/>
                <a:sym typeface="+mn-lt"/>
              </a:rPr>
              <a:t>03 </a:t>
            </a:r>
            <a:r>
              <a:rPr lang="zh-CN" altLang="en-US" sz="3200" b="1" dirty="0">
                <a:solidFill>
                  <a:srgbClr val="4472C4"/>
                </a:solidFill>
                <a:cs typeface="+mn-ea"/>
                <a:sym typeface="+mn-lt"/>
              </a:rPr>
              <a:t>解决方案及关键技术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B1D3AA-FB78-497C-9624-F4984DE7EB89}"/>
              </a:ext>
            </a:extLst>
          </p:cNvPr>
          <p:cNvSpPr txBox="1"/>
          <p:nvPr/>
        </p:nvSpPr>
        <p:spPr>
          <a:xfrm>
            <a:off x="1938598" y="4277699"/>
            <a:ext cx="320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472C4"/>
                </a:solidFill>
                <a:cs typeface="+mn-ea"/>
                <a:sym typeface="+mn-lt"/>
              </a:rPr>
              <a:t>04 </a:t>
            </a:r>
            <a:r>
              <a:rPr lang="zh-CN" altLang="en-US" sz="3200" b="1" dirty="0">
                <a:solidFill>
                  <a:srgbClr val="4472C4"/>
                </a:solidFill>
                <a:cs typeface="+mn-ea"/>
                <a:sym typeface="+mn-lt"/>
              </a:rPr>
              <a:t>预期结果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6CAF54-7475-4133-9155-90B3960FC125}"/>
              </a:ext>
            </a:extLst>
          </p:cNvPr>
          <p:cNvGrpSpPr/>
          <p:nvPr/>
        </p:nvGrpSpPr>
        <p:grpSpPr>
          <a:xfrm>
            <a:off x="1208661" y="2234960"/>
            <a:ext cx="3937057" cy="3352171"/>
            <a:chOff x="963884" y="-444669"/>
            <a:chExt cx="3937057" cy="3352171"/>
          </a:xfrm>
        </p:grpSpPr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0C31218F-6FC6-4359-B220-70F176290A19}"/>
                </a:ext>
              </a:extLst>
            </p:cNvPr>
            <p:cNvSpPr/>
            <p:nvPr/>
          </p:nvSpPr>
          <p:spPr>
            <a:xfrm>
              <a:off x="963884" y="-444669"/>
              <a:ext cx="349976" cy="318862"/>
            </a:xfrm>
            <a:prstGeom prst="chevron">
              <a:avLst/>
            </a:prstGeom>
            <a:solidFill>
              <a:srgbClr val="5AD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5E3A8F-DF87-46F0-9D75-5A9A9F38D8E9}"/>
                </a:ext>
              </a:extLst>
            </p:cNvPr>
            <p:cNvSpPr txBox="1"/>
            <p:nvPr/>
          </p:nvSpPr>
          <p:spPr>
            <a:xfrm>
              <a:off x="1693820" y="2322727"/>
              <a:ext cx="3207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4472C4"/>
                  </a:solidFill>
                  <a:cs typeface="+mn-ea"/>
                  <a:sym typeface="+mn-lt"/>
                </a:rPr>
                <a:t>05 </a:t>
              </a:r>
              <a:r>
                <a:rPr lang="zh-CN" altLang="en-US" sz="3200" b="1" dirty="0">
                  <a:solidFill>
                    <a:srgbClr val="4472C4"/>
                  </a:solidFill>
                  <a:cs typeface="+mn-ea"/>
                  <a:sym typeface="+mn-lt"/>
                </a:rPr>
                <a:t>工作计划</a:t>
              </a:r>
            </a:p>
          </p:txBody>
        </p:sp>
      </p:grp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11669BDA-4F51-4BE5-987C-BF34F6EAB412}"/>
              </a:ext>
            </a:extLst>
          </p:cNvPr>
          <p:cNvSpPr/>
          <p:nvPr/>
        </p:nvSpPr>
        <p:spPr>
          <a:xfrm>
            <a:off x="1208661" y="2961341"/>
            <a:ext cx="349976" cy="318862"/>
          </a:xfrm>
          <a:prstGeom prst="chevron">
            <a:avLst/>
          </a:prstGeom>
          <a:solidFill>
            <a:srgbClr val="5AD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9F13E605-5D0F-4D77-B399-4430BDE33542}"/>
              </a:ext>
            </a:extLst>
          </p:cNvPr>
          <p:cNvSpPr/>
          <p:nvPr/>
        </p:nvSpPr>
        <p:spPr>
          <a:xfrm>
            <a:off x="1208661" y="3685998"/>
            <a:ext cx="349976" cy="318862"/>
          </a:xfrm>
          <a:prstGeom prst="chevron">
            <a:avLst/>
          </a:prstGeom>
          <a:solidFill>
            <a:srgbClr val="5AD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3D2060F3-3CE6-4B1D-B143-0B7368CED620}"/>
              </a:ext>
            </a:extLst>
          </p:cNvPr>
          <p:cNvSpPr/>
          <p:nvPr/>
        </p:nvSpPr>
        <p:spPr>
          <a:xfrm>
            <a:off x="1213264" y="4410655"/>
            <a:ext cx="349976" cy="318862"/>
          </a:xfrm>
          <a:prstGeom prst="chevron">
            <a:avLst/>
          </a:prstGeom>
          <a:solidFill>
            <a:srgbClr val="5AD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箭头: V 形 24">
            <a:extLst>
              <a:ext uri="{FF2B5EF4-FFF2-40B4-BE49-F238E27FC236}">
                <a16:creationId xmlns:a16="http://schemas.microsoft.com/office/drawing/2014/main" id="{A562C989-C288-438E-80EE-8D7D90F92A2E}"/>
              </a:ext>
            </a:extLst>
          </p:cNvPr>
          <p:cNvSpPr/>
          <p:nvPr/>
        </p:nvSpPr>
        <p:spPr>
          <a:xfrm>
            <a:off x="1208661" y="5135312"/>
            <a:ext cx="349976" cy="318862"/>
          </a:xfrm>
          <a:prstGeom prst="chevron">
            <a:avLst/>
          </a:prstGeom>
          <a:solidFill>
            <a:srgbClr val="5AD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6B6906-C5BB-416F-AE74-88F29BE9DB82}"/>
              </a:ext>
            </a:extLst>
          </p:cNvPr>
          <p:cNvSpPr txBox="1"/>
          <p:nvPr/>
        </p:nvSpPr>
        <p:spPr>
          <a:xfrm>
            <a:off x="1938596" y="5727972"/>
            <a:ext cx="320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472C4"/>
                </a:solidFill>
                <a:cs typeface="+mn-ea"/>
                <a:sym typeface="+mn-lt"/>
              </a:rPr>
              <a:t>06 </a:t>
            </a:r>
            <a:r>
              <a:rPr lang="zh-CN" altLang="en-US" sz="3200" b="1" dirty="0">
                <a:solidFill>
                  <a:srgbClr val="4472C4"/>
                </a:solidFill>
                <a:cs typeface="+mn-ea"/>
                <a:sym typeface="+mn-lt"/>
              </a:rPr>
              <a:t>参考文献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F6AA6AB1-4802-4E49-8EE7-D35483573244}"/>
              </a:ext>
            </a:extLst>
          </p:cNvPr>
          <p:cNvSpPr/>
          <p:nvPr/>
        </p:nvSpPr>
        <p:spPr>
          <a:xfrm>
            <a:off x="1208661" y="5860928"/>
            <a:ext cx="349976" cy="318862"/>
          </a:xfrm>
          <a:prstGeom prst="chevron">
            <a:avLst/>
          </a:prstGeom>
          <a:solidFill>
            <a:srgbClr val="5AD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6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背景与意义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1BFDD-8A09-4AED-88D7-EFFAB441A82A}"/>
              </a:ext>
            </a:extLst>
          </p:cNvPr>
          <p:cNvSpPr/>
          <p:nvPr/>
        </p:nvSpPr>
        <p:spPr>
          <a:xfrm>
            <a:off x="858416" y="1326657"/>
            <a:ext cx="4773457" cy="3546918"/>
          </a:xfrm>
          <a:prstGeom prst="rect">
            <a:avLst/>
          </a:prstGeom>
          <a:solidFill>
            <a:srgbClr val="74CCF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D71D45-EEB0-4F22-AFBC-F1CB40382C1B}"/>
              </a:ext>
            </a:extLst>
          </p:cNvPr>
          <p:cNvSpPr txBox="1"/>
          <p:nvPr/>
        </p:nvSpPr>
        <p:spPr>
          <a:xfrm>
            <a:off x="1219987" y="2186461"/>
            <a:ext cx="4050314" cy="22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吕老师于清华大学出版社联系到的对于识别用户、限制恶意爬虫爬取网站内容的实际需求。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7D50D5-B8EC-4604-89A0-B2329ADDADE9}"/>
              </a:ext>
            </a:extLst>
          </p:cNvPr>
          <p:cNvSpPr txBox="1"/>
          <p:nvPr/>
        </p:nvSpPr>
        <p:spPr>
          <a:xfrm>
            <a:off x="957942" y="1394597"/>
            <a:ext cx="1764476" cy="6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课题来源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E05CD8-6A32-49CB-9A6D-FDE10DCF31A0}"/>
              </a:ext>
            </a:extLst>
          </p:cNvPr>
          <p:cNvSpPr/>
          <p:nvPr/>
        </p:nvSpPr>
        <p:spPr>
          <a:xfrm>
            <a:off x="6725816" y="2552473"/>
            <a:ext cx="4773457" cy="3465772"/>
          </a:xfrm>
          <a:prstGeom prst="rect">
            <a:avLst/>
          </a:prstGeom>
          <a:solidFill>
            <a:srgbClr val="55DD6C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D4A2AF-3DE2-48E0-8C8B-699412FF87E3}"/>
              </a:ext>
            </a:extLst>
          </p:cNvPr>
          <p:cNvSpPr txBox="1"/>
          <p:nvPr/>
        </p:nvSpPr>
        <p:spPr>
          <a:xfrm>
            <a:off x="6953077" y="3510146"/>
            <a:ext cx="4318933" cy="27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清华大学出版社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互联网用户及终端设备增长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网站上大量的有价值信息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恶意爬虫的流量上升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B19008-B305-4764-8206-37B83A828ED0}"/>
              </a:ext>
            </a:extLst>
          </p:cNvPr>
          <p:cNvSpPr txBox="1"/>
          <p:nvPr/>
        </p:nvSpPr>
        <p:spPr>
          <a:xfrm>
            <a:off x="6845840" y="2652321"/>
            <a:ext cx="2266703" cy="6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8120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/>
      <p:bldP spid="16" grpId="0" bldLvl="0"/>
      <p:bldP spid="18" grpId="0" bldLvl="0"/>
      <p:bldP spid="19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7984A-3867-4543-A98F-CE5E892150D7}"/>
              </a:ext>
            </a:extLst>
          </p:cNvPr>
          <p:cNvSpPr/>
          <p:nvPr/>
        </p:nvSpPr>
        <p:spPr>
          <a:xfrm>
            <a:off x="1868107" y="1687577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6BED31-E966-4696-B222-2AA7F5140D2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311B43-0852-4691-B427-EC190135A468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285B1-0982-4BBB-AD6E-A6B5DB0B4791}"/>
              </a:ext>
            </a:extLst>
          </p:cNvPr>
          <p:cNvSpPr txBox="1"/>
          <p:nvPr/>
        </p:nvSpPr>
        <p:spPr>
          <a:xfrm>
            <a:off x="1868106" y="2539613"/>
            <a:ext cx="6371221" cy="22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本课题的目标是根据清华大学出版社提出的实际需求，结合国内外研究现状和发展状态，设计并实现一个识别用户身份与爬虫，并进行网站流量控制的方案。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AA2A2-F12B-427C-B8FC-E69CFFEFE338}"/>
              </a:ext>
            </a:extLst>
          </p:cNvPr>
          <p:cNvSpPr txBox="1"/>
          <p:nvPr/>
        </p:nvSpPr>
        <p:spPr>
          <a:xfrm>
            <a:off x="2192619" y="1646488"/>
            <a:ext cx="1424775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课题目标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35FB371D-9943-42EA-8008-D6B18E73F0F5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41750AE7-186F-4EE7-8812-EDB32B68C28B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83DB1DA-91F7-4B6D-B2E9-F39D2E927BA2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6730AFD-7FE7-4642-8884-DD123A897B73}"/>
              </a:ext>
            </a:extLst>
          </p:cNvPr>
          <p:cNvSpPr txBox="1"/>
          <p:nvPr/>
        </p:nvSpPr>
        <p:spPr>
          <a:xfrm>
            <a:off x="1362269" y="254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目标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BABC2930-8597-4D84-8CC2-CB65598FA477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3E5FB02-C0A1-41EA-9F48-4467E47806E1}"/>
              </a:ext>
            </a:extLst>
          </p:cNvPr>
          <p:cNvSpPr/>
          <p:nvPr/>
        </p:nvSpPr>
        <p:spPr>
          <a:xfrm>
            <a:off x="6316006" y="1312921"/>
            <a:ext cx="5362015" cy="4705324"/>
          </a:xfrm>
          <a:prstGeom prst="rect">
            <a:avLst/>
          </a:prstGeom>
          <a:solidFill>
            <a:srgbClr val="F28E8E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7BA04B-2540-464C-8340-0A21B85AB6D9}"/>
              </a:ext>
            </a:extLst>
          </p:cNvPr>
          <p:cNvSpPr/>
          <p:nvPr/>
        </p:nvSpPr>
        <p:spPr>
          <a:xfrm>
            <a:off x="603378" y="3950777"/>
            <a:ext cx="4747877" cy="2613197"/>
          </a:xfrm>
          <a:prstGeom prst="rect">
            <a:avLst/>
          </a:prstGeom>
          <a:solidFill>
            <a:srgbClr val="55DD6C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CEC877-A59D-4EC7-8F25-D8D319F077A2}"/>
              </a:ext>
            </a:extLst>
          </p:cNvPr>
          <p:cNvSpPr/>
          <p:nvPr/>
        </p:nvSpPr>
        <p:spPr>
          <a:xfrm>
            <a:off x="603378" y="1009816"/>
            <a:ext cx="4747876" cy="2419184"/>
          </a:xfrm>
          <a:prstGeom prst="rect">
            <a:avLst/>
          </a:prstGeom>
          <a:solidFill>
            <a:srgbClr val="74CCF8">
              <a:alpha val="84706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任务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CEAF97-3C16-41E6-BFAA-3AD5795BCD37}"/>
              </a:ext>
            </a:extLst>
          </p:cNvPr>
          <p:cNvGrpSpPr/>
          <p:nvPr/>
        </p:nvGrpSpPr>
        <p:grpSpPr>
          <a:xfrm>
            <a:off x="755417" y="1258686"/>
            <a:ext cx="632460" cy="637540"/>
            <a:chOff x="1834" y="2698"/>
            <a:chExt cx="996" cy="1004"/>
          </a:xfrm>
        </p:grpSpPr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7875D8B4-E024-48E8-A3E3-CD660AE5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698"/>
              <a:ext cx="997" cy="10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2E914B43-8155-47A7-84C3-9AE346D76064}"/>
                </a:ext>
              </a:extLst>
            </p:cNvPr>
            <p:cNvGrpSpPr/>
            <p:nvPr/>
          </p:nvGrpSpPr>
          <p:grpSpPr bwMode="auto">
            <a:xfrm>
              <a:off x="2136" y="2939"/>
              <a:ext cx="407" cy="519"/>
              <a:chOff x="0" y="0"/>
              <a:chExt cx="120" cy="153"/>
            </a:xfrm>
            <a:solidFill>
              <a:srgbClr val="F8F8F8"/>
            </a:solidFill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9A27EC1A-52DB-4AE9-9BB9-FAF4D0A988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6" cy="116"/>
              </a:xfrm>
              <a:custGeom>
                <a:avLst/>
                <a:gdLst>
                  <a:gd name="T0" fmla="*/ 10 w 66"/>
                  <a:gd name="T1" fmla="*/ 57 h 66"/>
                  <a:gd name="T2" fmla="*/ 9 w 66"/>
                  <a:gd name="T3" fmla="*/ 64 h 66"/>
                  <a:gd name="T4" fmla="*/ 7 w 66"/>
                  <a:gd name="T5" fmla="*/ 57 h 66"/>
                  <a:gd name="T6" fmla="*/ 12 w 66"/>
                  <a:gd name="T7" fmla="*/ 52 h 66"/>
                  <a:gd name="T8" fmla="*/ 53 w 66"/>
                  <a:gd name="T9" fmla="*/ 12 h 66"/>
                  <a:gd name="T10" fmla="*/ 57 w 66"/>
                  <a:gd name="T11" fmla="*/ 2 h 66"/>
                  <a:gd name="T12" fmla="*/ 59 w 66"/>
                  <a:gd name="T13" fmla="*/ 10 h 66"/>
                  <a:gd name="T14" fmla="*/ 57 w 66"/>
                  <a:gd name="T15" fmla="*/ 12 h 66"/>
                  <a:gd name="T16" fmla="*/ 56 w 66"/>
                  <a:gd name="T17" fmla="*/ 13 h 66"/>
                  <a:gd name="T18" fmla="*/ 54 w 66"/>
                  <a:gd name="T19" fmla="*/ 14 h 66"/>
                  <a:gd name="T20" fmla="*/ 56 w 66"/>
                  <a:gd name="T21" fmla="*/ 21 h 66"/>
                  <a:gd name="T22" fmla="*/ 53 w 66"/>
                  <a:gd name="T23" fmla="*/ 16 h 66"/>
                  <a:gd name="T24" fmla="*/ 43 w 66"/>
                  <a:gd name="T25" fmla="*/ 25 h 66"/>
                  <a:gd name="T26" fmla="*/ 46 w 66"/>
                  <a:gd name="T27" fmla="*/ 31 h 66"/>
                  <a:gd name="T28" fmla="*/ 35 w 66"/>
                  <a:gd name="T29" fmla="*/ 33 h 66"/>
                  <a:gd name="T30" fmla="*/ 38 w 66"/>
                  <a:gd name="T31" fmla="*/ 39 h 66"/>
                  <a:gd name="T32" fmla="*/ 27 w 66"/>
                  <a:gd name="T33" fmla="*/ 41 h 66"/>
                  <a:gd name="T34" fmla="*/ 29 w 66"/>
                  <a:gd name="T35" fmla="*/ 48 h 66"/>
                  <a:gd name="T36" fmla="*/ 16 w 66"/>
                  <a:gd name="T37" fmla="*/ 52 h 66"/>
                  <a:gd name="T38" fmla="*/ 21 w 66"/>
                  <a:gd name="T39" fmla="*/ 56 h 66"/>
                  <a:gd name="T40" fmla="*/ 14 w 66"/>
                  <a:gd name="T41" fmla="*/ 54 h 66"/>
                  <a:gd name="T42" fmla="*/ 13 w 66"/>
                  <a:gd name="T43" fmla="*/ 55 h 66"/>
                  <a:gd name="T44" fmla="*/ 16 w 66"/>
                  <a:gd name="T45" fmla="*/ 61 h 66"/>
                  <a:gd name="T46" fmla="*/ 32 w 66"/>
                  <a:gd name="T47" fmla="*/ 17 h 66"/>
                  <a:gd name="T48" fmla="*/ 25 w 66"/>
                  <a:gd name="T49" fmla="*/ 24 h 66"/>
                  <a:gd name="T50" fmla="*/ 39 w 66"/>
                  <a:gd name="T51" fmla="*/ 26 h 66"/>
                  <a:gd name="T52" fmla="*/ 29 w 66"/>
                  <a:gd name="T53" fmla="*/ 8 h 66"/>
                  <a:gd name="T54" fmla="*/ 16 w 66"/>
                  <a:gd name="T55" fmla="*/ 15 h 66"/>
                  <a:gd name="T56" fmla="*/ 31 w 66"/>
                  <a:gd name="T57" fmla="*/ 16 h 66"/>
                  <a:gd name="T58" fmla="*/ 33 w 66"/>
                  <a:gd name="T59" fmla="*/ 13 h 66"/>
                  <a:gd name="T60" fmla="*/ 45 w 66"/>
                  <a:gd name="T61" fmla="*/ 10 h 66"/>
                  <a:gd name="T62" fmla="*/ 35 w 66"/>
                  <a:gd name="T63" fmla="*/ 17 h 66"/>
                  <a:gd name="T64" fmla="*/ 50 w 66"/>
                  <a:gd name="T65" fmla="*/ 15 h 66"/>
                  <a:gd name="T66" fmla="*/ 36 w 66"/>
                  <a:gd name="T67" fmla="*/ 15 h 66"/>
                  <a:gd name="T68" fmla="*/ 14 w 66"/>
                  <a:gd name="T69" fmla="*/ 32 h 66"/>
                  <a:gd name="T70" fmla="*/ 21 w 66"/>
                  <a:gd name="T71" fmla="*/ 23 h 66"/>
                  <a:gd name="T72" fmla="*/ 7 w 66"/>
                  <a:gd name="T73" fmla="*/ 28 h 66"/>
                  <a:gd name="T74" fmla="*/ 10 w 66"/>
                  <a:gd name="T75" fmla="*/ 46 h 66"/>
                  <a:gd name="T76" fmla="*/ 13 w 66"/>
                  <a:gd name="T77" fmla="*/ 34 h 66"/>
                  <a:gd name="T78" fmla="*/ 17 w 66"/>
                  <a:gd name="T79" fmla="*/ 34 h 66"/>
                  <a:gd name="T80" fmla="*/ 31 w 66"/>
                  <a:gd name="T81" fmla="*/ 34 h 66"/>
                  <a:gd name="T82" fmla="*/ 22 w 66"/>
                  <a:gd name="T83" fmla="*/ 25 h 66"/>
                  <a:gd name="T84" fmla="*/ 23 w 66"/>
                  <a:gd name="T85" fmla="*/ 41 h 66"/>
                  <a:gd name="T86" fmla="*/ 13 w 66"/>
                  <a:gd name="T87" fmla="*/ 50 h 66"/>
                  <a:gd name="T88" fmla="*/ 23 w 66"/>
                  <a:gd name="T8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6">
                    <a:moveTo>
                      <a:pt x="16" y="61"/>
                    </a:moveTo>
                    <a:cubicBezTo>
                      <a:pt x="14" y="60"/>
                      <a:pt x="13" y="59"/>
                      <a:pt x="11" y="57"/>
                    </a:cubicBezTo>
                    <a:cubicBezTo>
                      <a:pt x="11" y="57"/>
                      <a:pt x="11" y="57"/>
                      <a:pt x="10" y="57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9" y="58"/>
                      <a:pt x="9" y="59"/>
                      <a:pt x="9" y="59"/>
                    </a:cubicBezTo>
                    <a:cubicBezTo>
                      <a:pt x="10" y="61"/>
                      <a:pt x="10" y="63"/>
                      <a:pt x="9" y="64"/>
                    </a:cubicBezTo>
                    <a:cubicBezTo>
                      <a:pt x="7" y="66"/>
                      <a:pt x="4" y="66"/>
                      <a:pt x="2" y="64"/>
                    </a:cubicBezTo>
                    <a:cubicBezTo>
                      <a:pt x="0" y="63"/>
                      <a:pt x="0" y="60"/>
                      <a:pt x="2" y="58"/>
                    </a:cubicBezTo>
                    <a:cubicBezTo>
                      <a:pt x="3" y="56"/>
                      <a:pt x="6" y="56"/>
                      <a:pt x="7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9" y="55"/>
                      <a:pt x="11" y="54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2" y="41"/>
                      <a:pt x="2" y="24"/>
                      <a:pt x="13" y="13"/>
                    </a:cubicBezTo>
                    <a:cubicBezTo>
                      <a:pt x="24" y="2"/>
                      <a:pt x="41" y="3"/>
                      <a:pt x="52" y="12"/>
                    </a:cubicBezTo>
                    <a:cubicBezTo>
                      <a:pt x="52" y="12"/>
                      <a:pt x="53" y="12"/>
                      <a:pt x="53" y="12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6" y="6"/>
                      <a:pt x="56" y="4"/>
                      <a:pt x="57" y="2"/>
                    </a:cubicBezTo>
                    <a:cubicBezTo>
                      <a:pt x="59" y="0"/>
                      <a:pt x="62" y="0"/>
                      <a:pt x="64" y="2"/>
                    </a:cubicBezTo>
                    <a:cubicBezTo>
                      <a:pt x="66" y="4"/>
                      <a:pt x="66" y="7"/>
                      <a:pt x="64" y="9"/>
                    </a:cubicBezTo>
                    <a:cubicBezTo>
                      <a:pt x="63" y="10"/>
                      <a:pt x="60" y="11"/>
                      <a:pt x="59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2"/>
                    </a:cubicBezTo>
                    <a:cubicBezTo>
                      <a:pt x="58" y="13"/>
                      <a:pt x="60" y="15"/>
                      <a:pt x="61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6"/>
                      <a:pt x="57" y="15"/>
                      <a:pt x="56" y="13"/>
                    </a:cubicBezTo>
                    <a:cubicBezTo>
                      <a:pt x="56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4"/>
                      <a:pt x="54" y="15"/>
                    </a:cubicBezTo>
                    <a:cubicBezTo>
                      <a:pt x="55" y="16"/>
                      <a:pt x="57" y="18"/>
                      <a:pt x="57" y="19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4" y="21"/>
                      <a:pt x="54" y="18"/>
                      <a:pt x="53" y="16"/>
                    </a:cubicBezTo>
                    <a:cubicBezTo>
                      <a:pt x="53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1" y="1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5" y="28"/>
                      <a:pt x="47" y="29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4" y="30"/>
                      <a:pt x="43" y="29"/>
                      <a:pt x="42" y="27"/>
                    </a:cubicBezTo>
                    <a:cubicBezTo>
                      <a:pt x="41" y="27"/>
                      <a:pt x="41" y="27"/>
                      <a:pt x="40" y="2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5"/>
                      <a:pt x="33" y="35"/>
                      <a:pt x="32" y="35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2"/>
                      <a:pt x="27" y="42"/>
                    </a:cubicBezTo>
                    <a:cubicBezTo>
                      <a:pt x="28" y="43"/>
                      <a:pt x="30" y="45"/>
                      <a:pt x="31" y="46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6"/>
                      <a:pt x="27" y="45"/>
                      <a:pt x="26" y="43"/>
                    </a:cubicBezTo>
                    <a:cubicBezTo>
                      <a:pt x="25" y="43"/>
                      <a:pt x="25" y="43"/>
                      <a:pt x="24" y="43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3"/>
                      <a:pt x="16" y="53"/>
                    </a:cubicBezTo>
                    <a:cubicBezTo>
                      <a:pt x="18" y="54"/>
                      <a:pt x="21" y="54"/>
                      <a:pt x="23" y="54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7" y="57"/>
                      <a:pt x="16" y="56"/>
                      <a:pt x="14" y="54"/>
                    </a:cubicBezTo>
                    <a:cubicBezTo>
                      <a:pt x="14" y="54"/>
                      <a:pt x="14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7"/>
                      <a:pt x="16" y="58"/>
                      <a:pt x="17" y="59"/>
                    </a:cubicBezTo>
                    <a:lnTo>
                      <a:pt x="16" y="61"/>
                    </a:lnTo>
                    <a:close/>
                    <a:moveTo>
                      <a:pt x="39" y="25"/>
                    </a:moveTo>
                    <a:cubicBezTo>
                      <a:pt x="37" y="22"/>
                      <a:pt x="35" y="20"/>
                      <a:pt x="33" y="18"/>
                    </a:cubicBezTo>
                    <a:cubicBezTo>
                      <a:pt x="33" y="17"/>
                      <a:pt x="33" y="17"/>
                      <a:pt x="32" y="17"/>
                    </a:cubicBezTo>
                    <a:cubicBezTo>
                      <a:pt x="30" y="19"/>
                      <a:pt x="27" y="21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2"/>
                      <a:pt x="33" y="32"/>
                      <a:pt x="34" y="31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6"/>
                      <a:pt x="39" y="25"/>
                      <a:pt x="39" y="25"/>
                    </a:cubicBezTo>
                    <a:close/>
                    <a:moveTo>
                      <a:pt x="32" y="14"/>
                    </a:moveTo>
                    <a:cubicBezTo>
                      <a:pt x="31" y="12"/>
                      <a:pt x="30" y="10"/>
                      <a:pt x="29" y="8"/>
                    </a:cubicBezTo>
                    <a:cubicBezTo>
                      <a:pt x="29" y="8"/>
                      <a:pt x="29" y="7"/>
                      <a:pt x="28" y="8"/>
                    </a:cubicBezTo>
                    <a:cubicBezTo>
                      <a:pt x="24" y="8"/>
                      <a:pt x="19" y="10"/>
                      <a:pt x="16" y="13"/>
                    </a:cubicBezTo>
                    <a:cubicBezTo>
                      <a:pt x="15" y="14"/>
                      <a:pt x="15" y="14"/>
                      <a:pt x="16" y="1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2"/>
                      <a:pt x="23" y="22"/>
                      <a:pt x="24" y="21"/>
                    </a:cubicBezTo>
                    <a:cubicBezTo>
                      <a:pt x="26" y="19"/>
                      <a:pt x="29" y="17"/>
                      <a:pt x="31" y="16"/>
                    </a:cubicBezTo>
                    <a:cubicBezTo>
                      <a:pt x="32" y="15"/>
                      <a:pt x="32" y="15"/>
                      <a:pt x="32" y="14"/>
                    </a:cubicBezTo>
                    <a:close/>
                    <a:moveTo>
                      <a:pt x="31" y="8"/>
                    </a:moveTo>
                    <a:cubicBezTo>
                      <a:pt x="32" y="10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2"/>
                      <a:pt x="42" y="11"/>
                      <a:pt x="45" y="11"/>
                    </a:cubicBezTo>
                    <a:cubicBezTo>
                      <a:pt x="45" y="11"/>
                      <a:pt x="46" y="10"/>
                      <a:pt x="45" y="10"/>
                    </a:cubicBezTo>
                    <a:cubicBezTo>
                      <a:pt x="41" y="8"/>
                      <a:pt x="37" y="7"/>
                      <a:pt x="32" y="7"/>
                    </a:cubicBezTo>
                    <a:cubicBezTo>
                      <a:pt x="31" y="7"/>
                      <a:pt x="31" y="8"/>
                      <a:pt x="31" y="8"/>
                    </a:cubicBezTo>
                    <a:close/>
                    <a:moveTo>
                      <a:pt x="35" y="17"/>
                    </a:moveTo>
                    <a:cubicBezTo>
                      <a:pt x="37" y="19"/>
                      <a:pt x="38" y="21"/>
                      <a:pt x="40" y="23"/>
                    </a:cubicBezTo>
                    <a:cubicBezTo>
                      <a:pt x="41" y="24"/>
                      <a:pt x="41" y="24"/>
                      <a:pt x="42" y="2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6" y="11"/>
                      <a:pt x="40" y="13"/>
                      <a:pt x="36" y="15"/>
                    </a:cubicBezTo>
                    <a:cubicBezTo>
                      <a:pt x="35" y="16"/>
                      <a:pt x="35" y="16"/>
                      <a:pt x="35" y="17"/>
                    </a:cubicBezTo>
                    <a:close/>
                    <a:moveTo>
                      <a:pt x="8" y="29"/>
                    </a:moveTo>
                    <a:cubicBezTo>
                      <a:pt x="10" y="30"/>
                      <a:pt x="12" y="31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29"/>
                      <a:pt x="19" y="26"/>
                      <a:pt x="21" y="24"/>
                    </a:cubicBezTo>
                    <a:cubicBezTo>
                      <a:pt x="21" y="24"/>
                      <a:pt x="21" y="23"/>
                      <a:pt x="21" y="2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6"/>
                    </a:cubicBezTo>
                    <a:cubicBezTo>
                      <a:pt x="10" y="20"/>
                      <a:pt x="8" y="24"/>
                      <a:pt x="7" y="28"/>
                    </a:cubicBezTo>
                    <a:cubicBezTo>
                      <a:pt x="7" y="29"/>
                      <a:pt x="7" y="29"/>
                      <a:pt x="8" y="29"/>
                    </a:cubicBezTo>
                    <a:close/>
                    <a:moveTo>
                      <a:pt x="7" y="32"/>
                    </a:moveTo>
                    <a:cubicBezTo>
                      <a:pt x="7" y="37"/>
                      <a:pt x="8" y="41"/>
                      <a:pt x="10" y="46"/>
                    </a:cubicBezTo>
                    <a:cubicBezTo>
                      <a:pt x="10" y="46"/>
                      <a:pt x="10" y="46"/>
                      <a:pt x="10" y="45"/>
                    </a:cubicBezTo>
                    <a:cubicBezTo>
                      <a:pt x="10" y="42"/>
                      <a:pt x="12" y="38"/>
                      <a:pt x="13" y="35"/>
                    </a:cubicBezTo>
                    <a:cubicBezTo>
                      <a:pt x="14" y="34"/>
                      <a:pt x="14" y="34"/>
                      <a:pt x="13" y="34"/>
                    </a:cubicBezTo>
                    <a:cubicBezTo>
                      <a:pt x="11" y="33"/>
                      <a:pt x="10" y="32"/>
                      <a:pt x="8" y="31"/>
                    </a:cubicBezTo>
                    <a:cubicBezTo>
                      <a:pt x="7" y="31"/>
                      <a:pt x="7" y="32"/>
                      <a:pt x="7" y="32"/>
                    </a:cubicBezTo>
                    <a:close/>
                    <a:moveTo>
                      <a:pt x="17" y="34"/>
                    </a:moveTo>
                    <a:cubicBezTo>
                      <a:pt x="20" y="35"/>
                      <a:pt x="22" y="37"/>
                      <a:pt x="24" y="39"/>
                    </a:cubicBezTo>
                    <a:cubicBezTo>
                      <a:pt x="25" y="40"/>
                      <a:pt x="25" y="40"/>
                      <a:pt x="26" y="39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3" y="25"/>
                      <a:pt x="23" y="25"/>
                      <a:pt x="22" y="25"/>
                    </a:cubicBezTo>
                    <a:cubicBezTo>
                      <a:pt x="20" y="28"/>
                      <a:pt x="18" y="30"/>
                      <a:pt x="17" y="33"/>
                    </a:cubicBezTo>
                    <a:cubicBezTo>
                      <a:pt x="17" y="33"/>
                      <a:pt x="17" y="33"/>
                      <a:pt x="17" y="34"/>
                    </a:cubicBezTo>
                    <a:close/>
                    <a:moveTo>
                      <a:pt x="23" y="41"/>
                    </a:moveTo>
                    <a:cubicBezTo>
                      <a:pt x="21" y="39"/>
                      <a:pt x="19" y="37"/>
                      <a:pt x="16" y="36"/>
                    </a:cubicBezTo>
                    <a:cubicBezTo>
                      <a:pt x="16" y="35"/>
                      <a:pt x="15" y="35"/>
                      <a:pt x="15" y="36"/>
                    </a:cubicBezTo>
                    <a:cubicBezTo>
                      <a:pt x="13" y="40"/>
                      <a:pt x="11" y="46"/>
                      <a:pt x="13" y="50"/>
                    </a:cubicBezTo>
                    <a:cubicBezTo>
                      <a:pt x="13" y="51"/>
                      <a:pt x="14" y="51"/>
                      <a:pt x="15" y="50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1"/>
                      <a:pt x="23" y="4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804CF539-D159-43E6-AB2E-CC626359A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" y="28"/>
                <a:ext cx="102" cy="125"/>
              </a:xfrm>
              <a:custGeom>
                <a:avLst/>
                <a:gdLst>
                  <a:gd name="T0" fmla="*/ 34 w 58"/>
                  <a:gd name="T1" fmla="*/ 29 h 71"/>
                  <a:gd name="T2" fmla="*/ 25 w 58"/>
                  <a:gd name="T3" fmla="*/ 35 h 71"/>
                  <a:gd name="T4" fmla="*/ 27 w 58"/>
                  <a:gd name="T5" fmla="*/ 42 h 71"/>
                  <a:gd name="T6" fmla="*/ 40 w 58"/>
                  <a:gd name="T7" fmla="*/ 37 h 71"/>
                  <a:gd name="T8" fmla="*/ 6 w 58"/>
                  <a:gd name="T9" fmla="*/ 45 h 71"/>
                  <a:gd name="T10" fmla="*/ 44 w 58"/>
                  <a:gd name="T11" fmla="*/ 39 h 71"/>
                  <a:gd name="T12" fmla="*/ 51 w 58"/>
                  <a:gd name="T13" fmla="*/ 0 h 71"/>
                  <a:gd name="T14" fmla="*/ 26 w 58"/>
                  <a:gd name="T15" fmla="*/ 50 h 71"/>
                  <a:gd name="T16" fmla="*/ 25 w 58"/>
                  <a:gd name="T17" fmla="*/ 52 h 71"/>
                  <a:gd name="T18" fmla="*/ 25 w 58"/>
                  <a:gd name="T19" fmla="*/ 61 h 71"/>
                  <a:gd name="T20" fmla="*/ 25 w 58"/>
                  <a:gd name="T21" fmla="*/ 63 h 71"/>
                  <a:gd name="T22" fmla="*/ 45 w 58"/>
                  <a:gd name="T23" fmla="*/ 69 h 71"/>
                  <a:gd name="T24" fmla="*/ 1 w 58"/>
                  <a:gd name="T25" fmla="*/ 71 h 71"/>
                  <a:gd name="T26" fmla="*/ 20 w 58"/>
                  <a:gd name="T27" fmla="*/ 63 h 71"/>
                  <a:gd name="T28" fmla="*/ 21 w 58"/>
                  <a:gd name="T29" fmla="*/ 61 h 71"/>
                  <a:gd name="T30" fmla="*/ 21 w 58"/>
                  <a:gd name="T31" fmla="*/ 52 h 71"/>
                  <a:gd name="T32" fmla="*/ 21 w 58"/>
                  <a:gd name="T33" fmla="*/ 50 h 71"/>
                  <a:gd name="T34" fmla="*/ 6 w 58"/>
                  <a:gd name="T35" fmla="*/ 45 h 71"/>
                  <a:gd name="T36" fmla="*/ 11 w 58"/>
                  <a:gd name="T37" fmla="*/ 40 h 71"/>
                  <a:gd name="T38" fmla="*/ 24 w 58"/>
                  <a:gd name="T39" fmla="*/ 43 h 71"/>
                  <a:gd name="T40" fmla="*/ 23 w 58"/>
                  <a:gd name="T41" fmla="*/ 37 h 71"/>
                  <a:gd name="T42" fmla="*/ 11 w 58"/>
                  <a:gd name="T43" fmla="*/ 40 h 71"/>
                  <a:gd name="T44" fmla="*/ 13 w 58"/>
                  <a:gd name="T45" fmla="*/ 38 h 71"/>
                  <a:gd name="T46" fmla="*/ 21 w 58"/>
                  <a:gd name="T47" fmla="*/ 34 h 71"/>
                  <a:gd name="T48" fmla="*/ 21 w 58"/>
                  <a:gd name="T49" fmla="*/ 30 h 71"/>
                  <a:gd name="T50" fmla="*/ 24 w 58"/>
                  <a:gd name="T51" fmla="*/ 33 h 71"/>
                  <a:gd name="T52" fmla="*/ 31 w 58"/>
                  <a:gd name="T53" fmla="*/ 27 h 71"/>
                  <a:gd name="T54" fmla="*/ 29 w 58"/>
                  <a:gd name="T55" fmla="*/ 22 h 71"/>
                  <a:gd name="T56" fmla="*/ 33 w 58"/>
                  <a:gd name="T57" fmla="*/ 25 h 71"/>
                  <a:gd name="T58" fmla="*/ 39 w 58"/>
                  <a:gd name="T59" fmla="*/ 18 h 71"/>
                  <a:gd name="T60" fmla="*/ 36 w 58"/>
                  <a:gd name="T61" fmla="*/ 15 h 71"/>
                  <a:gd name="T62" fmla="*/ 40 w 58"/>
                  <a:gd name="T63" fmla="*/ 15 h 71"/>
                  <a:gd name="T64" fmla="*/ 43 w 58"/>
                  <a:gd name="T65" fmla="*/ 7 h 71"/>
                  <a:gd name="T66" fmla="*/ 46 w 58"/>
                  <a:gd name="T67" fmla="*/ 5 h 71"/>
                  <a:gd name="T68" fmla="*/ 43 w 58"/>
                  <a:gd name="T69" fmla="*/ 17 h 71"/>
                  <a:gd name="T70" fmla="*/ 49 w 58"/>
                  <a:gd name="T71" fmla="*/ 18 h 71"/>
                  <a:gd name="T72" fmla="*/ 46 w 58"/>
                  <a:gd name="T73" fmla="*/ 5 h 71"/>
                  <a:gd name="T74" fmla="*/ 43 w 58"/>
                  <a:gd name="T75" fmla="*/ 37 h 71"/>
                  <a:gd name="T76" fmla="*/ 48 w 58"/>
                  <a:gd name="T77" fmla="*/ 21 h 71"/>
                  <a:gd name="T78" fmla="*/ 41 w 58"/>
                  <a:gd name="T79" fmla="*/ 19 h 71"/>
                  <a:gd name="T80" fmla="*/ 35 w 58"/>
                  <a:gd name="T81" fmla="*/ 28 h 71"/>
                  <a:gd name="T82" fmla="*/ 42 w 58"/>
                  <a:gd name="T83" fmla="*/ 35 h 71"/>
                  <a:gd name="T84" fmla="*/ 49 w 58"/>
                  <a:gd name="T85" fmla="*/ 2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71">
                    <a:moveTo>
                      <a:pt x="40" y="36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2" y="29"/>
                    </a:cubicBezTo>
                    <a:cubicBezTo>
                      <a:pt x="30" y="32"/>
                      <a:pt x="27" y="33"/>
                      <a:pt x="25" y="35"/>
                    </a:cubicBezTo>
                    <a:cubicBezTo>
                      <a:pt x="24" y="35"/>
                      <a:pt x="24" y="36"/>
                      <a:pt x="24" y="36"/>
                    </a:cubicBezTo>
                    <a:cubicBezTo>
                      <a:pt x="26" y="38"/>
                      <a:pt x="26" y="40"/>
                      <a:pt x="27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32" y="42"/>
                      <a:pt x="37" y="40"/>
                      <a:pt x="40" y="37"/>
                    </a:cubicBezTo>
                    <a:cubicBezTo>
                      <a:pt x="41" y="37"/>
                      <a:pt x="41" y="36"/>
                      <a:pt x="40" y="36"/>
                    </a:cubicBezTo>
                    <a:close/>
                    <a:moveTo>
                      <a:pt x="6" y="45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19" y="50"/>
                      <a:pt x="34" y="49"/>
                      <a:pt x="44" y="39"/>
                    </a:cubicBezTo>
                    <a:cubicBezTo>
                      <a:pt x="54" y="29"/>
                      <a:pt x="56" y="13"/>
                      <a:pt x="49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8" y="13"/>
                      <a:pt x="57" y="29"/>
                      <a:pt x="46" y="40"/>
                    </a:cubicBezTo>
                    <a:cubicBezTo>
                      <a:pt x="40" y="46"/>
                      <a:pt x="33" y="49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9" y="54"/>
                      <a:pt x="29" y="59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5" y="63"/>
                      <a:pt x="25" y="63"/>
                      <a:pt x="26" y="63"/>
                    </a:cubicBezTo>
                    <a:cubicBezTo>
                      <a:pt x="32" y="64"/>
                      <a:pt x="40" y="66"/>
                      <a:pt x="45" y="69"/>
                    </a:cubicBezTo>
                    <a:cubicBezTo>
                      <a:pt x="46" y="70"/>
                      <a:pt x="46" y="71"/>
                      <a:pt x="45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1"/>
                      <a:pt x="0" y="70"/>
                      <a:pt x="1" y="69"/>
                    </a:cubicBezTo>
                    <a:cubicBezTo>
                      <a:pt x="6" y="66"/>
                      <a:pt x="14" y="64"/>
                      <a:pt x="20" y="63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17" y="59"/>
                      <a:pt x="17" y="54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0" y="50"/>
                    </a:cubicBezTo>
                    <a:cubicBezTo>
                      <a:pt x="15" y="49"/>
                      <a:pt x="10" y="48"/>
                      <a:pt x="6" y="45"/>
                    </a:cubicBezTo>
                    <a:close/>
                    <a:moveTo>
                      <a:pt x="9" y="42"/>
                    </a:move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3"/>
                      <a:pt x="19" y="44"/>
                      <a:pt x="24" y="43"/>
                    </a:cubicBezTo>
                    <a:cubicBezTo>
                      <a:pt x="25" y="43"/>
                      <a:pt x="25" y="43"/>
                      <a:pt x="25" y="42"/>
                    </a:cubicBezTo>
                    <a:cubicBezTo>
                      <a:pt x="24" y="41"/>
                      <a:pt x="24" y="39"/>
                      <a:pt x="23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8" y="39"/>
                      <a:pt x="15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6" y="37"/>
                      <a:pt x="18" y="36"/>
                      <a:pt x="20" y="35"/>
                    </a:cubicBezTo>
                    <a:cubicBezTo>
                      <a:pt x="21" y="35"/>
                      <a:pt x="21" y="34"/>
                      <a:pt x="21" y="34"/>
                    </a:cubicBezTo>
                    <a:cubicBezTo>
                      <a:pt x="20" y="33"/>
                      <a:pt x="20" y="32"/>
                      <a:pt x="19" y="32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1"/>
                      <a:pt x="22" y="32"/>
                      <a:pt x="23" y="33"/>
                    </a:cubicBezTo>
                    <a:cubicBezTo>
                      <a:pt x="23" y="33"/>
                      <a:pt x="23" y="34"/>
                      <a:pt x="24" y="33"/>
                    </a:cubicBezTo>
                    <a:cubicBezTo>
                      <a:pt x="26" y="32"/>
                      <a:pt x="29" y="30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4" y="25"/>
                    </a:cubicBezTo>
                    <a:cubicBezTo>
                      <a:pt x="36" y="23"/>
                      <a:pt x="38" y="20"/>
                      <a:pt x="39" y="18"/>
                    </a:cubicBezTo>
                    <a:cubicBezTo>
                      <a:pt x="39" y="18"/>
                      <a:pt x="39" y="17"/>
                      <a:pt x="39" y="17"/>
                    </a:cubicBezTo>
                    <a:cubicBezTo>
                      <a:pt x="38" y="16"/>
                      <a:pt x="37" y="16"/>
                      <a:pt x="36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8" y="14"/>
                      <a:pt x="39" y="15"/>
                      <a:pt x="40" y="15"/>
                    </a:cubicBezTo>
                    <a:cubicBezTo>
                      <a:pt x="40" y="15"/>
                      <a:pt x="41" y="15"/>
                      <a:pt x="41" y="15"/>
                    </a:cubicBezTo>
                    <a:cubicBezTo>
                      <a:pt x="42" y="13"/>
                      <a:pt x="43" y="10"/>
                      <a:pt x="43" y="7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9"/>
                      <a:pt x="44" y="13"/>
                      <a:pt x="43" y="16"/>
                    </a:cubicBezTo>
                    <a:cubicBezTo>
                      <a:pt x="42" y="16"/>
                      <a:pt x="43" y="17"/>
                      <a:pt x="43" y="17"/>
                    </a:cubicBezTo>
                    <a:cubicBezTo>
                      <a:pt x="45" y="18"/>
                      <a:pt x="46" y="19"/>
                      <a:pt x="48" y="19"/>
                    </a:cubicBezTo>
                    <a:cubicBezTo>
                      <a:pt x="49" y="19"/>
                      <a:pt x="49" y="19"/>
                      <a:pt x="49" y="18"/>
                    </a:cubicBezTo>
                    <a:cubicBezTo>
                      <a:pt x="49" y="14"/>
                      <a:pt x="48" y="9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53" y="14"/>
                      <a:pt x="52" y="28"/>
                      <a:pt x="43" y="37"/>
                    </a:cubicBezTo>
                    <a:cubicBezTo>
                      <a:pt x="34" y="46"/>
                      <a:pt x="20" y="48"/>
                      <a:pt x="9" y="42"/>
                    </a:cubicBezTo>
                    <a:close/>
                    <a:moveTo>
                      <a:pt x="48" y="21"/>
                    </a:moveTo>
                    <a:cubicBezTo>
                      <a:pt x="46" y="21"/>
                      <a:pt x="44" y="20"/>
                      <a:pt x="42" y="19"/>
                    </a:cubicBezTo>
                    <a:cubicBezTo>
                      <a:pt x="42" y="18"/>
                      <a:pt x="41" y="19"/>
                      <a:pt x="41" y="19"/>
                    </a:cubicBezTo>
                    <a:cubicBezTo>
                      <a:pt x="39" y="22"/>
                      <a:pt x="37" y="24"/>
                      <a:pt x="35" y="27"/>
                    </a:cubicBezTo>
                    <a:cubicBezTo>
                      <a:pt x="35" y="27"/>
                      <a:pt x="35" y="27"/>
                      <a:pt x="35" y="28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35"/>
                      <a:pt x="43" y="35"/>
                      <a:pt x="43" y="34"/>
                    </a:cubicBezTo>
                    <a:cubicBezTo>
                      <a:pt x="46" y="31"/>
                      <a:pt x="48" y="27"/>
                      <a:pt x="49" y="22"/>
                    </a:cubicBezTo>
                    <a:cubicBezTo>
                      <a:pt x="49" y="22"/>
                      <a:pt x="49" y="21"/>
                      <a:pt x="48" y="2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5EAF2B-4D43-427D-B014-7BCE370FD7ED}"/>
              </a:ext>
            </a:extLst>
          </p:cNvPr>
          <p:cNvGrpSpPr/>
          <p:nvPr/>
        </p:nvGrpSpPr>
        <p:grpSpPr>
          <a:xfrm>
            <a:off x="6531721" y="4758712"/>
            <a:ext cx="614398" cy="608596"/>
            <a:chOff x="10140" y="4500"/>
            <a:chExt cx="997" cy="1002"/>
          </a:xfrm>
        </p:grpSpPr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C9407458-7247-44A7-8DEA-915C44AED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0" y="4500"/>
              <a:ext cx="997" cy="10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66308CC4-6786-4C2F-AE91-609F71739484}"/>
                </a:ext>
              </a:extLst>
            </p:cNvPr>
            <p:cNvGrpSpPr/>
            <p:nvPr/>
          </p:nvGrpSpPr>
          <p:grpSpPr bwMode="auto">
            <a:xfrm>
              <a:off x="10380" y="4767"/>
              <a:ext cx="509" cy="495"/>
              <a:chOff x="0" y="0"/>
              <a:chExt cx="150" cy="146"/>
            </a:xfrm>
            <a:solidFill>
              <a:srgbClr val="F8F8F8"/>
            </a:solidFill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AE0CE0E9-A5B5-4D6E-B6C9-FDCB084F4E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54 w 54"/>
                  <a:gd name="T1" fmla="*/ 34 h 50"/>
                  <a:gd name="T2" fmla="*/ 2 w 54"/>
                  <a:gd name="T3" fmla="*/ 34 h 50"/>
                  <a:gd name="T4" fmla="*/ 1 w 54"/>
                  <a:gd name="T5" fmla="*/ 36 h 50"/>
                  <a:gd name="T6" fmla="*/ 19 w 54"/>
                  <a:gd name="T7" fmla="*/ 50 h 50"/>
                  <a:gd name="T8" fmla="*/ 38 w 54"/>
                  <a:gd name="T9" fmla="*/ 50 h 50"/>
                  <a:gd name="T10" fmla="*/ 42 w 54"/>
                  <a:gd name="T11" fmla="*/ 47 h 50"/>
                  <a:gd name="T12" fmla="*/ 40 w 54"/>
                  <a:gd name="T13" fmla="*/ 42 h 50"/>
                  <a:gd name="T14" fmla="*/ 40 w 54"/>
                  <a:gd name="T15" fmla="*/ 40 h 50"/>
                  <a:gd name="T16" fmla="*/ 41 w 54"/>
                  <a:gd name="T17" fmla="*/ 40 h 50"/>
                  <a:gd name="T18" fmla="*/ 45 w 54"/>
                  <a:gd name="T19" fmla="*/ 43 h 50"/>
                  <a:gd name="T20" fmla="*/ 47 w 54"/>
                  <a:gd name="T21" fmla="*/ 42 h 50"/>
                  <a:gd name="T22" fmla="*/ 42 w 54"/>
                  <a:gd name="T23" fmla="*/ 38 h 50"/>
                  <a:gd name="T24" fmla="*/ 43 w 54"/>
                  <a:gd name="T25" fmla="*/ 37 h 50"/>
                  <a:gd name="T26" fmla="*/ 45 w 54"/>
                  <a:gd name="T27" fmla="*/ 36 h 50"/>
                  <a:gd name="T28" fmla="*/ 50 w 54"/>
                  <a:gd name="T29" fmla="*/ 39 h 50"/>
                  <a:gd name="T30" fmla="*/ 54 w 54"/>
                  <a:gd name="T31" fmla="*/ 34 h 50"/>
                  <a:gd name="T32" fmla="*/ 35 w 54"/>
                  <a:gd name="T33" fmla="*/ 31 h 50"/>
                  <a:gd name="T34" fmla="*/ 27 w 54"/>
                  <a:gd name="T35" fmla="*/ 3 h 50"/>
                  <a:gd name="T36" fmla="*/ 29 w 54"/>
                  <a:gd name="T37" fmla="*/ 1 h 50"/>
                  <a:gd name="T38" fmla="*/ 47 w 54"/>
                  <a:gd name="T39" fmla="*/ 15 h 50"/>
                  <a:gd name="T40" fmla="*/ 51 w 54"/>
                  <a:gd name="T41" fmla="*/ 30 h 50"/>
                  <a:gd name="T42" fmla="*/ 49 w 54"/>
                  <a:gd name="T43" fmla="*/ 32 h 50"/>
                  <a:gd name="T44" fmla="*/ 36 w 54"/>
                  <a:gd name="T45" fmla="*/ 32 h 50"/>
                  <a:gd name="T46" fmla="*/ 35 w 54"/>
                  <a:gd name="T4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679DA0B-EA79-44E7-AE3E-2A84FD7E2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46 w 47"/>
                  <a:gd name="T1" fmla="*/ 0 h 49"/>
                  <a:gd name="T2" fmla="*/ 16 w 47"/>
                  <a:gd name="T3" fmla="*/ 0 h 49"/>
                  <a:gd name="T4" fmla="*/ 12 w 47"/>
                  <a:gd name="T5" fmla="*/ 5 h 49"/>
                  <a:gd name="T6" fmla="*/ 13 w 47"/>
                  <a:gd name="T7" fmla="*/ 8 h 49"/>
                  <a:gd name="T8" fmla="*/ 13 w 47"/>
                  <a:gd name="T9" fmla="*/ 9 h 49"/>
                  <a:gd name="T10" fmla="*/ 12 w 47"/>
                  <a:gd name="T11" fmla="*/ 10 h 49"/>
                  <a:gd name="T12" fmla="*/ 9 w 47"/>
                  <a:gd name="T13" fmla="*/ 8 h 49"/>
                  <a:gd name="T14" fmla="*/ 7 w 47"/>
                  <a:gd name="T15" fmla="*/ 9 h 49"/>
                  <a:gd name="T16" fmla="*/ 11 w 47"/>
                  <a:gd name="T17" fmla="*/ 11 h 49"/>
                  <a:gd name="T18" fmla="*/ 10 w 47"/>
                  <a:gd name="T19" fmla="*/ 13 h 49"/>
                  <a:gd name="T20" fmla="*/ 7 w 47"/>
                  <a:gd name="T21" fmla="*/ 14 h 49"/>
                  <a:gd name="T22" fmla="*/ 4 w 47"/>
                  <a:gd name="T23" fmla="*/ 13 h 49"/>
                  <a:gd name="T24" fmla="*/ 0 w 47"/>
                  <a:gd name="T25" fmla="*/ 16 h 49"/>
                  <a:gd name="T26" fmla="*/ 46 w 47"/>
                  <a:gd name="T27" fmla="*/ 16 h 49"/>
                  <a:gd name="T28" fmla="*/ 47 w 47"/>
                  <a:gd name="T29" fmla="*/ 14 h 49"/>
                  <a:gd name="T30" fmla="*/ 47 w 47"/>
                  <a:gd name="T31" fmla="*/ 2 h 49"/>
                  <a:gd name="T32" fmla="*/ 46 w 47"/>
                  <a:gd name="T33" fmla="*/ 0 h 49"/>
                  <a:gd name="T34" fmla="*/ 10 w 47"/>
                  <a:gd name="T35" fmla="*/ 48 h 49"/>
                  <a:gd name="T36" fmla="*/ 3 w 47"/>
                  <a:gd name="T37" fmla="*/ 20 h 49"/>
                  <a:gd name="T38" fmla="*/ 4 w 47"/>
                  <a:gd name="T39" fmla="*/ 18 h 49"/>
                  <a:gd name="T40" fmla="*/ 17 w 47"/>
                  <a:gd name="T41" fmla="*/ 18 h 49"/>
                  <a:gd name="T42" fmla="*/ 19 w 47"/>
                  <a:gd name="T43" fmla="*/ 19 h 49"/>
                  <a:gd name="T44" fmla="*/ 26 w 47"/>
                  <a:gd name="T45" fmla="*/ 43 h 49"/>
                  <a:gd name="T46" fmla="*/ 24 w 47"/>
                  <a:gd name="T47" fmla="*/ 46 h 49"/>
                  <a:gd name="T48" fmla="*/ 12 w 47"/>
                  <a:gd name="T49" fmla="*/ 49 h 49"/>
                  <a:gd name="T50" fmla="*/ 10 w 47"/>
                  <a:gd name="T51" fmla="*/ 48 h 49"/>
                  <a:gd name="T52" fmla="*/ 15 w 47"/>
                  <a:gd name="T53" fmla="*/ 45 h 49"/>
                  <a:gd name="T54" fmla="*/ 20 w 47"/>
                  <a:gd name="T55" fmla="*/ 43 h 49"/>
                  <a:gd name="T56" fmla="*/ 21 w 47"/>
                  <a:gd name="T57" fmla="*/ 41 h 49"/>
                  <a:gd name="T58" fmla="*/ 17 w 47"/>
                  <a:gd name="T59" fmla="*/ 25 h 49"/>
                  <a:gd name="T60" fmla="*/ 15 w 47"/>
                  <a:gd name="T61" fmla="*/ 24 h 49"/>
                  <a:gd name="T62" fmla="*/ 10 w 47"/>
                  <a:gd name="T63" fmla="*/ 25 h 49"/>
                  <a:gd name="T64" fmla="*/ 8 w 47"/>
                  <a:gd name="T65" fmla="*/ 27 h 49"/>
                  <a:gd name="T66" fmla="*/ 13 w 47"/>
                  <a:gd name="T67" fmla="*/ 43 h 49"/>
                  <a:gd name="T68" fmla="*/ 15 w 47"/>
                  <a:gd name="T69" fmla="*/ 45 h 49"/>
                  <a:gd name="T70" fmla="*/ 44 w 47"/>
                  <a:gd name="T71" fmla="*/ 5 h 49"/>
                  <a:gd name="T72" fmla="*/ 44 w 47"/>
                  <a:gd name="T73" fmla="*/ 11 h 49"/>
                  <a:gd name="T74" fmla="*/ 42 w 47"/>
                  <a:gd name="T75" fmla="*/ 13 h 49"/>
                  <a:gd name="T76" fmla="*/ 26 w 47"/>
                  <a:gd name="T77" fmla="*/ 13 h 49"/>
                  <a:gd name="T78" fmla="*/ 24 w 47"/>
                  <a:gd name="T79" fmla="*/ 11 h 49"/>
                  <a:gd name="T80" fmla="*/ 24 w 47"/>
                  <a:gd name="T81" fmla="*/ 5 h 49"/>
                  <a:gd name="T82" fmla="*/ 26 w 47"/>
                  <a:gd name="T83" fmla="*/ 4 h 49"/>
                  <a:gd name="T84" fmla="*/ 42 w 47"/>
                  <a:gd name="T85" fmla="*/ 4 h 49"/>
                  <a:gd name="T86" fmla="*/ 44 w 47"/>
                  <a:gd name="T87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745B60-C02C-4BA9-B446-62D7EA58E65B}"/>
              </a:ext>
            </a:extLst>
          </p:cNvPr>
          <p:cNvGrpSpPr/>
          <p:nvPr/>
        </p:nvGrpSpPr>
        <p:grpSpPr>
          <a:xfrm>
            <a:off x="6531322" y="2598242"/>
            <a:ext cx="632460" cy="637540"/>
            <a:chOff x="10140" y="2698"/>
            <a:chExt cx="996" cy="1004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39C813F7-E2E7-4746-8DE4-3012BBF7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0" y="2698"/>
              <a:ext cx="997" cy="10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F0B1BA0-2418-4788-BBB9-AA4E58691785}"/>
                </a:ext>
              </a:extLst>
            </p:cNvPr>
            <p:cNvSpPr/>
            <p:nvPr/>
          </p:nvSpPr>
          <p:spPr bwMode="auto">
            <a:xfrm>
              <a:off x="10472" y="2997"/>
              <a:ext cx="332" cy="404"/>
            </a:xfrm>
            <a:custGeom>
              <a:avLst/>
              <a:gdLst>
                <a:gd name="T0" fmla="*/ 54 w 56"/>
                <a:gd name="T1" fmla="*/ 67 h 67"/>
                <a:gd name="T2" fmla="*/ 8 w 56"/>
                <a:gd name="T3" fmla="*/ 67 h 67"/>
                <a:gd name="T4" fmla="*/ 0 w 56"/>
                <a:gd name="T5" fmla="*/ 60 h 67"/>
                <a:gd name="T6" fmla="*/ 0 w 56"/>
                <a:gd name="T7" fmla="*/ 8 h 67"/>
                <a:gd name="T8" fmla="*/ 8 w 56"/>
                <a:gd name="T9" fmla="*/ 0 h 67"/>
                <a:gd name="T10" fmla="*/ 54 w 56"/>
                <a:gd name="T11" fmla="*/ 0 h 67"/>
                <a:gd name="T12" fmla="*/ 56 w 56"/>
                <a:gd name="T13" fmla="*/ 2 h 67"/>
                <a:gd name="T14" fmla="*/ 56 w 56"/>
                <a:gd name="T15" fmla="*/ 11 h 67"/>
                <a:gd name="T16" fmla="*/ 55 w 56"/>
                <a:gd name="T17" fmla="*/ 12 h 67"/>
                <a:gd name="T18" fmla="*/ 54 w 56"/>
                <a:gd name="T19" fmla="*/ 12 h 67"/>
                <a:gd name="T20" fmla="*/ 53 w 56"/>
                <a:gd name="T21" fmla="*/ 11 h 67"/>
                <a:gd name="T22" fmla="*/ 53 w 56"/>
                <a:gd name="T23" fmla="*/ 5 h 67"/>
                <a:gd name="T24" fmla="*/ 51 w 56"/>
                <a:gd name="T25" fmla="*/ 3 h 67"/>
                <a:gd name="T26" fmla="*/ 8 w 56"/>
                <a:gd name="T27" fmla="*/ 3 h 67"/>
                <a:gd name="T28" fmla="*/ 8 w 56"/>
                <a:gd name="T29" fmla="*/ 14 h 67"/>
                <a:gd name="T30" fmla="*/ 54 w 56"/>
                <a:gd name="T31" fmla="*/ 14 h 67"/>
                <a:gd name="T32" fmla="*/ 56 w 56"/>
                <a:gd name="T33" fmla="*/ 16 h 67"/>
                <a:gd name="T34" fmla="*/ 56 w 56"/>
                <a:gd name="T35" fmla="*/ 66 h 67"/>
                <a:gd name="T36" fmla="*/ 54 w 56"/>
                <a:gd name="T3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8A22B1-29F5-40BA-AC32-1229E937C1CB}"/>
              </a:ext>
            </a:extLst>
          </p:cNvPr>
          <p:cNvGrpSpPr/>
          <p:nvPr/>
        </p:nvGrpSpPr>
        <p:grpSpPr>
          <a:xfrm>
            <a:off x="6530510" y="3776776"/>
            <a:ext cx="613781" cy="607381"/>
            <a:chOff x="1834" y="4502"/>
            <a:chExt cx="996" cy="1000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14605627-A405-4BD4-B404-39D5BC8F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4502"/>
              <a:ext cx="997" cy="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4F5FF16-AC75-4337-BCDD-D0B79D3B4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8" y="4747"/>
              <a:ext cx="427" cy="502"/>
            </a:xfrm>
            <a:custGeom>
              <a:avLst/>
              <a:gdLst>
                <a:gd name="T0" fmla="*/ 24 w 72"/>
                <a:gd name="T1" fmla="*/ 71 h 85"/>
                <a:gd name="T2" fmla="*/ 30 w 72"/>
                <a:gd name="T3" fmla="*/ 73 h 85"/>
                <a:gd name="T4" fmla="*/ 18 w 72"/>
                <a:gd name="T5" fmla="*/ 30 h 85"/>
                <a:gd name="T6" fmla="*/ 18 w 72"/>
                <a:gd name="T7" fmla="*/ 32 h 85"/>
                <a:gd name="T8" fmla="*/ 4 w 72"/>
                <a:gd name="T9" fmla="*/ 55 h 85"/>
                <a:gd name="T10" fmla="*/ 3 w 72"/>
                <a:gd name="T11" fmla="*/ 55 h 85"/>
                <a:gd name="T12" fmla="*/ 17 w 72"/>
                <a:gd name="T13" fmla="*/ 29 h 85"/>
                <a:gd name="T14" fmla="*/ 18 w 72"/>
                <a:gd name="T15" fmla="*/ 30 h 85"/>
                <a:gd name="T16" fmla="*/ 68 w 72"/>
                <a:gd name="T17" fmla="*/ 59 h 85"/>
                <a:gd name="T18" fmla="*/ 54 w 72"/>
                <a:gd name="T19" fmla="*/ 82 h 85"/>
                <a:gd name="T20" fmla="*/ 54 w 72"/>
                <a:gd name="T21" fmla="*/ 84 h 85"/>
                <a:gd name="T22" fmla="*/ 55 w 72"/>
                <a:gd name="T23" fmla="*/ 84 h 85"/>
                <a:gd name="T24" fmla="*/ 69 w 72"/>
                <a:gd name="T25" fmla="*/ 59 h 85"/>
                <a:gd name="T26" fmla="*/ 60 w 72"/>
                <a:gd name="T27" fmla="*/ 59 h 85"/>
                <a:gd name="T28" fmla="*/ 59 w 72"/>
                <a:gd name="T29" fmla="*/ 59 h 85"/>
                <a:gd name="T30" fmla="*/ 50 w 72"/>
                <a:gd name="T31" fmla="*/ 75 h 85"/>
                <a:gd name="T32" fmla="*/ 50 w 72"/>
                <a:gd name="T33" fmla="*/ 76 h 85"/>
                <a:gd name="T34" fmla="*/ 51 w 72"/>
                <a:gd name="T35" fmla="*/ 78 h 85"/>
                <a:gd name="T36" fmla="*/ 60 w 72"/>
                <a:gd name="T37" fmla="*/ 59 h 85"/>
                <a:gd name="T38" fmla="*/ 22 w 72"/>
                <a:gd name="T39" fmla="*/ 37 h 85"/>
                <a:gd name="T40" fmla="*/ 22 w 72"/>
                <a:gd name="T41" fmla="*/ 39 h 85"/>
                <a:gd name="T42" fmla="*/ 13 w 72"/>
                <a:gd name="T43" fmla="*/ 54 h 85"/>
                <a:gd name="T44" fmla="*/ 12 w 72"/>
                <a:gd name="T45" fmla="*/ 55 h 85"/>
                <a:gd name="T46" fmla="*/ 21 w 72"/>
                <a:gd name="T47" fmla="*/ 36 h 85"/>
                <a:gd name="T48" fmla="*/ 51 w 72"/>
                <a:gd name="T49" fmla="*/ 57 h 85"/>
                <a:gd name="T50" fmla="*/ 46 w 72"/>
                <a:gd name="T51" fmla="*/ 76 h 85"/>
                <a:gd name="T52" fmla="*/ 14 w 72"/>
                <a:gd name="T53" fmla="*/ 62 h 85"/>
                <a:gd name="T54" fmla="*/ 22 w 72"/>
                <a:gd name="T55" fmla="*/ 53 h 85"/>
                <a:gd name="T56" fmla="*/ 41 w 72"/>
                <a:gd name="T57" fmla="*/ 38 h 85"/>
                <a:gd name="T58" fmla="*/ 45 w 72"/>
                <a:gd name="T59" fmla="*/ 33 h 85"/>
                <a:gd name="T60" fmla="*/ 52 w 72"/>
                <a:gd name="T61" fmla="*/ 35 h 85"/>
                <a:gd name="T62" fmla="*/ 51 w 72"/>
                <a:gd name="T63" fmla="*/ 37 h 85"/>
                <a:gd name="T64" fmla="*/ 51 w 72"/>
                <a:gd name="T65" fmla="*/ 57 h 85"/>
                <a:gd name="T66" fmla="*/ 59 w 72"/>
                <a:gd name="T67" fmla="*/ 7 h 85"/>
                <a:gd name="T68" fmla="*/ 67 w 72"/>
                <a:gd name="T69" fmla="*/ 11 h 85"/>
                <a:gd name="T70" fmla="*/ 54 w 72"/>
                <a:gd name="T71" fmla="*/ 34 h 85"/>
                <a:gd name="T72" fmla="*/ 47 w 72"/>
                <a:gd name="T73" fmla="*/ 31 h 85"/>
                <a:gd name="T74" fmla="*/ 61 w 72"/>
                <a:gd name="T75" fmla="*/ 5 h 85"/>
                <a:gd name="T76" fmla="*/ 68 w 72"/>
                <a:gd name="T77" fmla="*/ 9 h 85"/>
                <a:gd name="T78" fmla="*/ 61 w 72"/>
                <a:gd name="T79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" h="85">
                  <a:moveTo>
                    <a:pt x="30" y="74"/>
                  </a:moveTo>
                  <a:cubicBezTo>
                    <a:pt x="27" y="78"/>
                    <a:pt x="22" y="74"/>
                    <a:pt x="24" y="71"/>
                  </a:cubicBezTo>
                  <a:cubicBezTo>
                    <a:pt x="24" y="70"/>
                    <a:pt x="24" y="70"/>
                    <a:pt x="25" y="7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4"/>
                    <a:pt x="30" y="74"/>
                  </a:cubicBezTo>
                  <a:close/>
                  <a:moveTo>
                    <a:pt x="18" y="3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8" y="32"/>
                    <a:pt x="18" y="32"/>
                  </a:cubicBezTo>
                  <a:cubicBezTo>
                    <a:pt x="9" y="35"/>
                    <a:pt x="3" y="44"/>
                    <a:pt x="5" y="54"/>
                  </a:cubicBezTo>
                  <a:cubicBezTo>
                    <a:pt x="5" y="54"/>
                    <a:pt x="5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3" y="55"/>
                    <a:pt x="3" y="55"/>
                  </a:cubicBezTo>
                  <a:cubicBezTo>
                    <a:pt x="3" y="55"/>
                    <a:pt x="3" y="55"/>
                    <a:pt x="3" y="54"/>
                  </a:cubicBezTo>
                  <a:cubicBezTo>
                    <a:pt x="0" y="43"/>
                    <a:pt x="7" y="33"/>
                    <a:pt x="17" y="29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18" y="29"/>
                    <a:pt x="18" y="30"/>
                    <a:pt x="18" y="30"/>
                  </a:cubicBezTo>
                  <a:close/>
                  <a:moveTo>
                    <a:pt x="68" y="59"/>
                  </a:moveTo>
                  <a:cubicBezTo>
                    <a:pt x="68" y="59"/>
                    <a:pt x="68" y="59"/>
                    <a:pt x="68" y="59"/>
                  </a:cubicBezTo>
                  <a:cubicBezTo>
                    <a:pt x="67" y="59"/>
                    <a:pt x="67" y="59"/>
                    <a:pt x="67" y="60"/>
                  </a:cubicBezTo>
                  <a:cubicBezTo>
                    <a:pt x="69" y="69"/>
                    <a:pt x="63" y="79"/>
                    <a:pt x="54" y="82"/>
                  </a:cubicBezTo>
                  <a:cubicBezTo>
                    <a:pt x="54" y="82"/>
                    <a:pt x="53" y="83"/>
                    <a:pt x="53" y="83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5"/>
                    <a:pt x="55" y="85"/>
                    <a:pt x="55" y="84"/>
                  </a:cubicBezTo>
                  <a:cubicBezTo>
                    <a:pt x="65" y="81"/>
                    <a:pt x="72" y="70"/>
                    <a:pt x="69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68" y="59"/>
                    <a:pt x="68" y="59"/>
                  </a:cubicBezTo>
                  <a:close/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1" y="67"/>
                    <a:pt x="57" y="74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7"/>
                    <a:pt x="50" y="78"/>
                    <a:pt x="51" y="78"/>
                  </a:cubicBezTo>
                  <a:cubicBezTo>
                    <a:pt x="59" y="76"/>
                    <a:pt x="64" y="67"/>
                    <a:pt x="61" y="59"/>
                  </a:cubicBezTo>
                  <a:cubicBezTo>
                    <a:pt x="61" y="59"/>
                    <a:pt x="61" y="59"/>
                    <a:pt x="60" y="59"/>
                  </a:cubicBezTo>
                  <a:close/>
                  <a:moveTo>
                    <a:pt x="22" y="37"/>
                  </a:move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9"/>
                    <a:pt x="22" y="39"/>
                  </a:cubicBezTo>
                  <a:cubicBezTo>
                    <a:pt x="15" y="40"/>
                    <a:pt x="11" y="47"/>
                    <a:pt x="13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5"/>
                    <a:pt x="13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1" y="55"/>
                    <a:pt x="11" y="54"/>
                  </a:cubicBezTo>
                  <a:cubicBezTo>
                    <a:pt x="8" y="46"/>
                    <a:pt x="13" y="38"/>
                    <a:pt x="21" y="36"/>
                  </a:cubicBezTo>
                  <a:cubicBezTo>
                    <a:pt x="22" y="36"/>
                    <a:pt x="22" y="36"/>
                    <a:pt x="22" y="37"/>
                  </a:cubicBezTo>
                  <a:close/>
                  <a:moveTo>
                    <a:pt x="51" y="57"/>
                  </a:moveTo>
                  <a:cubicBezTo>
                    <a:pt x="48" y="62"/>
                    <a:pt x="47" y="65"/>
                    <a:pt x="46" y="68"/>
                  </a:cubicBezTo>
                  <a:cubicBezTo>
                    <a:pt x="46" y="70"/>
                    <a:pt x="46" y="72"/>
                    <a:pt x="46" y="76"/>
                  </a:cubicBezTo>
                  <a:cubicBezTo>
                    <a:pt x="46" y="79"/>
                    <a:pt x="45" y="80"/>
                    <a:pt x="42" y="79"/>
                  </a:cubicBezTo>
                  <a:cubicBezTo>
                    <a:pt x="33" y="73"/>
                    <a:pt x="23" y="68"/>
                    <a:pt x="14" y="62"/>
                  </a:cubicBezTo>
                  <a:cubicBezTo>
                    <a:pt x="12" y="61"/>
                    <a:pt x="12" y="59"/>
                    <a:pt x="14" y="58"/>
                  </a:cubicBezTo>
                  <a:cubicBezTo>
                    <a:pt x="18" y="56"/>
                    <a:pt x="20" y="55"/>
                    <a:pt x="22" y="53"/>
                  </a:cubicBezTo>
                  <a:cubicBezTo>
                    <a:pt x="24" y="51"/>
                    <a:pt x="25" y="49"/>
                    <a:pt x="28" y="44"/>
                  </a:cubicBezTo>
                  <a:cubicBezTo>
                    <a:pt x="31" y="38"/>
                    <a:pt x="37" y="37"/>
                    <a:pt x="41" y="38"/>
                  </a:cubicBezTo>
                  <a:cubicBezTo>
                    <a:pt x="44" y="38"/>
                    <a:pt x="44" y="37"/>
                    <a:pt x="45" y="34"/>
                  </a:cubicBezTo>
                  <a:cubicBezTo>
                    <a:pt x="45" y="34"/>
                    <a:pt x="45" y="33"/>
                    <a:pt x="45" y="33"/>
                  </a:cubicBezTo>
                  <a:cubicBezTo>
                    <a:pt x="46" y="32"/>
                    <a:pt x="46" y="32"/>
                    <a:pt x="47" y="32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3" y="36"/>
                    <a:pt x="53" y="36"/>
                    <a:pt x="52" y="37"/>
                  </a:cubicBezTo>
                  <a:cubicBezTo>
                    <a:pt x="52" y="37"/>
                    <a:pt x="52" y="37"/>
                    <a:pt x="51" y="37"/>
                  </a:cubicBezTo>
                  <a:cubicBezTo>
                    <a:pt x="49" y="40"/>
                    <a:pt x="49" y="41"/>
                    <a:pt x="50" y="43"/>
                  </a:cubicBezTo>
                  <a:cubicBezTo>
                    <a:pt x="53" y="46"/>
                    <a:pt x="54" y="52"/>
                    <a:pt x="51" y="57"/>
                  </a:cubicBezTo>
                  <a:close/>
                  <a:moveTo>
                    <a:pt x="46" y="30"/>
                  </a:moveTo>
                  <a:cubicBezTo>
                    <a:pt x="49" y="23"/>
                    <a:pt x="54" y="13"/>
                    <a:pt x="59" y="7"/>
                  </a:cubicBezTo>
                  <a:cubicBezTo>
                    <a:pt x="59" y="7"/>
                    <a:pt x="60" y="7"/>
                    <a:pt x="60" y="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1"/>
                    <a:pt x="68" y="12"/>
                  </a:cubicBezTo>
                  <a:cubicBezTo>
                    <a:pt x="65" y="19"/>
                    <a:pt x="59" y="29"/>
                    <a:pt x="54" y="34"/>
                  </a:cubicBezTo>
                  <a:cubicBezTo>
                    <a:pt x="54" y="35"/>
                    <a:pt x="54" y="35"/>
                    <a:pt x="53" y="35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1"/>
                    <a:pt x="46" y="30"/>
                    <a:pt x="46" y="30"/>
                  </a:cubicBezTo>
                  <a:close/>
                  <a:moveTo>
                    <a:pt x="61" y="5"/>
                  </a:moveTo>
                  <a:cubicBezTo>
                    <a:pt x="64" y="2"/>
                    <a:pt x="66" y="0"/>
                    <a:pt x="68" y="1"/>
                  </a:cubicBezTo>
                  <a:cubicBezTo>
                    <a:pt x="70" y="2"/>
                    <a:pt x="70" y="5"/>
                    <a:pt x="68" y="9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5"/>
                    <a:pt x="61" y="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559AE1-867F-47F7-B121-9784CA930DCA}"/>
              </a:ext>
            </a:extLst>
          </p:cNvPr>
          <p:cNvGrpSpPr/>
          <p:nvPr/>
        </p:nvGrpSpPr>
        <p:grpSpPr>
          <a:xfrm>
            <a:off x="6531322" y="1564228"/>
            <a:ext cx="633095" cy="635000"/>
            <a:chOff x="1834" y="6300"/>
            <a:chExt cx="997" cy="1000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F56F8B93-6EF9-42D3-B4D9-09CC4EA50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6300"/>
              <a:ext cx="997" cy="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F49DB72-D394-48F4-B5FC-7134EF7D0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7" y="6555"/>
              <a:ext cx="359" cy="400"/>
            </a:xfrm>
            <a:custGeom>
              <a:avLst/>
              <a:gdLst>
                <a:gd name="T0" fmla="*/ 6 w 60"/>
                <a:gd name="T1" fmla="*/ 52 h 67"/>
                <a:gd name="T2" fmla="*/ 0 w 60"/>
                <a:gd name="T3" fmla="*/ 6 h 67"/>
                <a:gd name="T4" fmla="*/ 42 w 60"/>
                <a:gd name="T5" fmla="*/ 0 h 67"/>
                <a:gd name="T6" fmla="*/ 43 w 60"/>
                <a:gd name="T7" fmla="*/ 8 h 67"/>
                <a:gd name="T8" fmla="*/ 42 w 60"/>
                <a:gd name="T9" fmla="*/ 9 h 67"/>
                <a:gd name="T10" fmla="*/ 41 w 60"/>
                <a:gd name="T11" fmla="*/ 3 h 67"/>
                <a:gd name="T12" fmla="*/ 6 w 60"/>
                <a:gd name="T13" fmla="*/ 1 h 67"/>
                <a:gd name="T14" fmla="*/ 42 w 60"/>
                <a:gd name="T15" fmla="*/ 10 h 67"/>
                <a:gd name="T16" fmla="*/ 43 w 60"/>
                <a:gd name="T17" fmla="*/ 12 h 67"/>
                <a:gd name="T18" fmla="*/ 22 w 60"/>
                <a:gd name="T19" fmla="*/ 13 h 67"/>
                <a:gd name="T20" fmla="*/ 15 w 60"/>
                <a:gd name="T21" fmla="*/ 51 h 67"/>
                <a:gd name="T22" fmla="*/ 58 w 60"/>
                <a:gd name="T23" fmla="*/ 67 h 67"/>
                <a:gd name="T24" fmla="*/ 16 w 60"/>
                <a:gd name="T25" fmla="*/ 61 h 67"/>
                <a:gd name="T26" fmla="*/ 22 w 60"/>
                <a:gd name="T27" fmla="*/ 14 h 67"/>
                <a:gd name="T28" fmla="*/ 60 w 60"/>
                <a:gd name="T29" fmla="*/ 16 h 67"/>
                <a:gd name="T30" fmla="*/ 59 w 60"/>
                <a:gd name="T31" fmla="*/ 24 h 67"/>
                <a:gd name="T32" fmla="*/ 57 w 60"/>
                <a:gd name="T33" fmla="*/ 23 h 67"/>
                <a:gd name="T34" fmla="*/ 56 w 60"/>
                <a:gd name="T35" fmla="*/ 16 h 67"/>
                <a:gd name="T36" fmla="*/ 22 w 60"/>
                <a:gd name="T37" fmla="*/ 25 h 67"/>
                <a:gd name="T38" fmla="*/ 60 w 60"/>
                <a:gd name="T39" fmla="*/ 27 h 67"/>
                <a:gd name="T40" fmla="*/ 58 w 60"/>
                <a:gd name="T41" fmla="*/ 67 h 67"/>
                <a:gd name="T42" fmla="*/ 23 w 60"/>
                <a:gd name="T43" fmla="*/ 18 h 67"/>
                <a:gd name="T44" fmla="*/ 22 w 60"/>
                <a:gd name="T45" fmla="*/ 17 h 67"/>
                <a:gd name="T46" fmla="*/ 55 w 60"/>
                <a:gd name="T47" fmla="*/ 16 h 67"/>
                <a:gd name="T48" fmla="*/ 56 w 60"/>
                <a:gd name="T49" fmla="*/ 17 h 67"/>
                <a:gd name="T50" fmla="*/ 55 w 60"/>
                <a:gd name="T51" fmla="*/ 20 h 67"/>
                <a:gd name="T52" fmla="*/ 22 w 60"/>
                <a:gd name="T53" fmla="*/ 19 h 67"/>
                <a:gd name="T54" fmla="*/ 23 w 60"/>
                <a:gd name="T55" fmla="*/ 18 h 67"/>
                <a:gd name="T56" fmla="*/ 56 w 60"/>
                <a:gd name="T57" fmla="*/ 19 h 67"/>
                <a:gd name="T58" fmla="*/ 55 w 60"/>
                <a:gd name="T59" fmla="*/ 20 h 67"/>
                <a:gd name="T60" fmla="*/ 23 w 60"/>
                <a:gd name="T61" fmla="*/ 22 h 67"/>
                <a:gd name="T62" fmla="*/ 22 w 60"/>
                <a:gd name="T63" fmla="*/ 21 h 67"/>
                <a:gd name="T64" fmla="*/ 55 w 60"/>
                <a:gd name="T65" fmla="*/ 21 h 67"/>
                <a:gd name="T66" fmla="*/ 56 w 60"/>
                <a:gd name="T67" fmla="*/ 22 h 67"/>
                <a:gd name="T68" fmla="*/ 55 w 60"/>
                <a:gd name="T69" fmla="*/ 25 h 67"/>
                <a:gd name="T70" fmla="*/ 22 w 60"/>
                <a:gd name="T71" fmla="*/ 24 h 67"/>
                <a:gd name="T72" fmla="*/ 23 w 60"/>
                <a:gd name="T73" fmla="*/ 23 h 67"/>
                <a:gd name="T74" fmla="*/ 56 w 60"/>
                <a:gd name="T75" fmla="*/ 24 h 67"/>
                <a:gd name="T76" fmla="*/ 55 w 60"/>
                <a:gd name="T77" fmla="*/ 25 h 67"/>
                <a:gd name="T78" fmla="*/ 7 w 60"/>
                <a:gd name="T79" fmla="*/ 3 h 67"/>
                <a:gd name="T80" fmla="*/ 6 w 60"/>
                <a:gd name="T81" fmla="*/ 2 h 67"/>
                <a:gd name="T82" fmla="*/ 39 w 60"/>
                <a:gd name="T83" fmla="*/ 2 h 67"/>
                <a:gd name="T84" fmla="*/ 40 w 60"/>
                <a:gd name="T85" fmla="*/ 2 h 67"/>
                <a:gd name="T86" fmla="*/ 39 w 60"/>
                <a:gd name="T87" fmla="*/ 5 h 67"/>
                <a:gd name="T88" fmla="*/ 6 w 60"/>
                <a:gd name="T89" fmla="*/ 5 h 67"/>
                <a:gd name="T90" fmla="*/ 7 w 60"/>
                <a:gd name="T91" fmla="*/ 4 h 67"/>
                <a:gd name="T92" fmla="*/ 40 w 60"/>
                <a:gd name="T93" fmla="*/ 5 h 67"/>
                <a:gd name="T94" fmla="*/ 39 w 60"/>
                <a:gd name="T95" fmla="*/ 5 h 67"/>
                <a:gd name="T96" fmla="*/ 7 w 60"/>
                <a:gd name="T97" fmla="*/ 8 h 67"/>
                <a:gd name="T98" fmla="*/ 6 w 60"/>
                <a:gd name="T99" fmla="*/ 7 h 67"/>
                <a:gd name="T100" fmla="*/ 39 w 60"/>
                <a:gd name="T101" fmla="*/ 6 h 67"/>
                <a:gd name="T102" fmla="*/ 40 w 60"/>
                <a:gd name="T103" fmla="*/ 7 h 67"/>
                <a:gd name="T104" fmla="*/ 39 w 60"/>
                <a:gd name="T105" fmla="*/ 10 h 67"/>
                <a:gd name="T106" fmla="*/ 6 w 60"/>
                <a:gd name="T107" fmla="*/ 9 h 67"/>
                <a:gd name="T108" fmla="*/ 7 w 60"/>
                <a:gd name="T109" fmla="*/ 8 h 67"/>
                <a:gd name="T110" fmla="*/ 40 w 60"/>
                <a:gd name="T111" fmla="*/ 9 h 67"/>
                <a:gd name="T112" fmla="*/ 39 w 60"/>
                <a:gd name="T11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67">
                  <a:moveTo>
                    <a:pt x="14" y="52"/>
                  </a:moveTo>
                  <a:cubicBezTo>
                    <a:pt x="6" y="52"/>
                    <a:pt x="6" y="52"/>
                    <a:pt x="6" y="52"/>
                  </a:cubicBezTo>
                  <a:cubicBezTo>
                    <a:pt x="3" y="52"/>
                    <a:pt x="0" y="49"/>
                    <a:pt x="0" y="46"/>
                  </a:cubicBezTo>
                  <a:cubicBezTo>
                    <a:pt x="0" y="32"/>
                    <a:pt x="0" y="1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" y="0"/>
                    <a:pt x="30" y="0"/>
                    <a:pt x="42" y="0"/>
                  </a:cubicBezTo>
                  <a:cubicBezTo>
                    <a:pt x="43" y="0"/>
                    <a:pt x="43" y="0"/>
                    <a:pt x="43" y="1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1" y="8"/>
                    <a:pt x="41" y="8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1" y="1"/>
                    <a:pt x="4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0" y="1"/>
                    <a:pt x="0" y="10"/>
                    <a:pt x="6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3"/>
                    <a:pt x="43" y="13"/>
                    <a:pt x="4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8" y="13"/>
                    <a:pt x="15" y="16"/>
                    <a:pt x="15" y="20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2"/>
                    <a:pt x="14" y="52"/>
                  </a:cubicBezTo>
                  <a:close/>
                  <a:moveTo>
                    <a:pt x="58" y="67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19" y="67"/>
                    <a:pt x="16" y="64"/>
                    <a:pt x="16" y="61"/>
                  </a:cubicBezTo>
                  <a:cubicBezTo>
                    <a:pt x="16" y="47"/>
                    <a:pt x="16" y="34"/>
                    <a:pt x="16" y="20"/>
                  </a:cubicBezTo>
                  <a:cubicBezTo>
                    <a:pt x="16" y="17"/>
                    <a:pt x="19" y="14"/>
                    <a:pt x="22" y="14"/>
                  </a:cubicBezTo>
                  <a:cubicBezTo>
                    <a:pt x="35" y="14"/>
                    <a:pt x="46" y="14"/>
                    <a:pt x="58" y="14"/>
                  </a:cubicBezTo>
                  <a:cubicBezTo>
                    <a:pt x="59" y="14"/>
                    <a:pt x="60" y="15"/>
                    <a:pt x="60" y="1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8" y="24"/>
                    <a:pt x="57" y="23"/>
                    <a:pt x="57" y="23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6"/>
                    <a:pt x="57" y="16"/>
                    <a:pt x="56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6" y="16"/>
                    <a:pt x="16" y="25"/>
                    <a:pt x="22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9" y="25"/>
                    <a:pt x="60" y="26"/>
                    <a:pt x="60" y="27"/>
                  </a:cubicBezTo>
                  <a:cubicBezTo>
                    <a:pt x="60" y="39"/>
                    <a:pt x="60" y="52"/>
                    <a:pt x="60" y="65"/>
                  </a:cubicBezTo>
                  <a:cubicBezTo>
                    <a:pt x="60" y="66"/>
                    <a:pt x="59" y="67"/>
                    <a:pt x="58" y="67"/>
                  </a:cubicBezTo>
                  <a:close/>
                  <a:moveTo>
                    <a:pt x="55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6"/>
                    <a:pt x="23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6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8"/>
                    <a:pt x="55" y="18"/>
                  </a:cubicBezTo>
                  <a:close/>
                  <a:moveTo>
                    <a:pt x="55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6" y="18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6" y="20"/>
                    <a:pt x="55" y="20"/>
                  </a:cubicBezTo>
                  <a:close/>
                  <a:moveTo>
                    <a:pt x="55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5" y="22"/>
                  </a:cubicBezTo>
                  <a:close/>
                  <a:moveTo>
                    <a:pt x="55" y="25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2" y="25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3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3"/>
                    <a:pt x="56" y="23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5"/>
                    <a:pt x="55" y="25"/>
                  </a:cubicBezTo>
                  <a:close/>
                  <a:moveTo>
                    <a:pt x="39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3"/>
                    <a:pt x="40" y="3"/>
                    <a:pt x="39" y="3"/>
                  </a:cubicBezTo>
                  <a:close/>
                  <a:moveTo>
                    <a:pt x="39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39" y="5"/>
                  </a:cubicBezTo>
                  <a:close/>
                  <a:moveTo>
                    <a:pt x="39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8"/>
                    <a:pt x="39" y="8"/>
                  </a:cubicBezTo>
                  <a:close/>
                  <a:moveTo>
                    <a:pt x="39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8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0"/>
                    <a:pt x="40" y="10"/>
                    <a:pt x="39" y="1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3597DAC-1605-4B2D-8E0C-87BB9E6BDD2C}"/>
              </a:ext>
            </a:extLst>
          </p:cNvPr>
          <p:cNvGrpSpPr/>
          <p:nvPr/>
        </p:nvGrpSpPr>
        <p:grpSpPr>
          <a:xfrm>
            <a:off x="752031" y="2292700"/>
            <a:ext cx="632460" cy="635000"/>
            <a:chOff x="10140" y="6300"/>
            <a:chExt cx="996" cy="1000"/>
          </a:xfrm>
        </p:grpSpPr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B1C83AF6-574D-470D-906E-5A5E69DE6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0" y="6300"/>
              <a:ext cx="997" cy="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539D6BA-9853-49D1-8AD8-EA93FA4F5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0" y="6585"/>
              <a:ext cx="492" cy="505"/>
            </a:xfrm>
            <a:custGeom>
              <a:avLst/>
              <a:gdLst>
                <a:gd name="T0" fmla="*/ 58 w 83"/>
                <a:gd name="T1" fmla="*/ 28 h 85"/>
                <a:gd name="T2" fmla="*/ 35 w 83"/>
                <a:gd name="T3" fmla="*/ 14 h 85"/>
                <a:gd name="T4" fmla="*/ 20 w 83"/>
                <a:gd name="T5" fmla="*/ 34 h 85"/>
                <a:gd name="T6" fmla="*/ 33 w 83"/>
                <a:gd name="T7" fmla="*/ 15 h 85"/>
                <a:gd name="T8" fmla="*/ 34 w 83"/>
                <a:gd name="T9" fmla="*/ 16 h 85"/>
                <a:gd name="T10" fmla="*/ 23 w 83"/>
                <a:gd name="T11" fmla="*/ 41 h 85"/>
                <a:gd name="T12" fmla="*/ 35 w 83"/>
                <a:gd name="T13" fmla="*/ 56 h 85"/>
                <a:gd name="T14" fmla="*/ 23 w 83"/>
                <a:gd name="T15" fmla="*/ 55 h 85"/>
                <a:gd name="T16" fmla="*/ 20 w 83"/>
                <a:gd name="T17" fmla="*/ 52 h 85"/>
                <a:gd name="T18" fmla="*/ 44 w 83"/>
                <a:gd name="T19" fmla="*/ 64 h 85"/>
                <a:gd name="T20" fmla="*/ 22 w 83"/>
                <a:gd name="T21" fmla="*/ 63 h 85"/>
                <a:gd name="T22" fmla="*/ 22 w 83"/>
                <a:gd name="T23" fmla="*/ 57 h 85"/>
                <a:gd name="T24" fmla="*/ 67 w 83"/>
                <a:gd name="T25" fmla="*/ 41 h 85"/>
                <a:gd name="T26" fmla="*/ 65 w 83"/>
                <a:gd name="T27" fmla="*/ 46 h 85"/>
                <a:gd name="T28" fmla="*/ 54 w 83"/>
                <a:gd name="T29" fmla="*/ 50 h 85"/>
                <a:gd name="T30" fmla="*/ 40 w 83"/>
                <a:gd name="T31" fmla="*/ 11 h 85"/>
                <a:gd name="T32" fmla="*/ 57 w 83"/>
                <a:gd name="T33" fmla="*/ 24 h 85"/>
                <a:gd name="T34" fmla="*/ 52 w 83"/>
                <a:gd name="T35" fmla="*/ 40 h 85"/>
                <a:gd name="T36" fmla="*/ 52 w 83"/>
                <a:gd name="T37" fmla="*/ 40 h 85"/>
                <a:gd name="T38" fmla="*/ 34 w 83"/>
                <a:gd name="T39" fmla="*/ 43 h 85"/>
                <a:gd name="T40" fmla="*/ 58 w 83"/>
                <a:gd name="T41" fmla="*/ 61 h 85"/>
                <a:gd name="T42" fmla="*/ 9 w 83"/>
                <a:gd name="T43" fmla="*/ 34 h 85"/>
                <a:gd name="T44" fmla="*/ 33 w 83"/>
                <a:gd name="T45" fmla="*/ 10 h 85"/>
                <a:gd name="T46" fmla="*/ 66 w 83"/>
                <a:gd name="T47" fmla="*/ 18 h 85"/>
                <a:gd name="T48" fmla="*/ 76 w 83"/>
                <a:gd name="T49" fmla="*/ 47 h 85"/>
                <a:gd name="T50" fmla="*/ 75 w 83"/>
                <a:gd name="T51" fmla="*/ 47 h 85"/>
                <a:gd name="T52" fmla="*/ 73 w 83"/>
                <a:gd name="T53" fmla="*/ 39 h 85"/>
                <a:gd name="T54" fmla="*/ 68 w 83"/>
                <a:gd name="T55" fmla="*/ 25 h 85"/>
                <a:gd name="T56" fmla="*/ 68 w 83"/>
                <a:gd name="T57" fmla="*/ 37 h 85"/>
                <a:gd name="T58" fmla="*/ 52 w 83"/>
                <a:gd name="T59" fmla="*/ 71 h 85"/>
                <a:gd name="T60" fmla="*/ 58 w 83"/>
                <a:gd name="T61" fmla="*/ 66 h 85"/>
                <a:gd name="T62" fmla="*/ 70 w 83"/>
                <a:gd name="T63" fmla="*/ 53 h 85"/>
                <a:gd name="T64" fmla="*/ 58 w 83"/>
                <a:gd name="T65" fmla="*/ 61 h 85"/>
                <a:gd name="T66" fmla="*/ 17 w 83"/>
                <a:gd name="T67" fmla="*/ 49 h 85"/>
                <a:gd name="T68" fmla="*/ 12 w 83"/>
                <a:gd name="T69" fmla="*/ 38 h 85"/>
                <a:gd name="T70" fmla="*/ 15 w 83"/>
                <a:gd name="T71" fmla="*/ 5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85">
                  <a:moveTo>
                    <a:pt x="58" y="27"/>
                  </a:moveTo>
                  <a:cubicBezTo>
                    <a:pt x="58" y="27"/>
                    <a:pt x="58" y="28"/>
                    <a:pt x="58" y="28"/>
                  </a:cubicBezTo>
                  <a:cubicBezTo>
                    <a:pt x="58" y="29"/>
                    <a:pt x="58" y="29"/>
                    <a:pt x="57" y="29"/>
                  </a:cubicBezTo>
                  <a:cubicBezTo>
                    <a:pt x="51" y="22"/>
                    <a:pt x="44" y="17"/>
                    <a:pt x="35" y="14"/>
                  </a:cubicBezTo>
                  <a:cubicBezTo>
                    <a:pt x="21" y="10"/>
                    <a:pt x="12" y="19"/>
                    <a:pt x="19" y="34"/>
                  </a:cubicBezTo>
                  <a:cubicBezTo>
                    <a:pt x="19" y="35"/>
                    <a:pt x="20" y="35"/>
                    <a:pt x="20" y="34"/>
                  </a:cubicBezTo>
                  <a:cubicBezTo>
                    <a:pt x="22" y="28"/>
                    <a:pt x="25" y="22"/>
                    <a:pt x="30" y="16"/>
                  </a:cubicBezTo>
                  <a:cubicBezTo>
                    <a:pt x="30" y="15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28" y="22"/>
                    <a:pt x="25" y="31"/>
                    <a:pt x="22" y="38"/>
                  </a:cubicBezTo>
                  <a:cubicBezTo>
                    <a:pt x="22" y="39"/>
                    <a:pt x="22" y="40"/>
                    <a:pt x="23" y="41"/>
                  </a:cubicBezTo>
                  <a:cubicBezTo>
                    <a:pt x="26" y="46"/>
                    <a:pt x="30" y="51"/>
                    <a:pt x="35" y="55"/>
                  </a:cubicBezTo>
                  <a:cubicBezTo>
                    <a:pt x="35" y="55"/>
                    <a:pt x="35" y="56"/>
                    <a:pt x="35" y="56"/>
                  </a:cubicBezTo>
                  <a:cubicBezTo>
                    <a:pt x="31" y="56"/>
                    <a:pt x="28" y="56"/>
                    <a:pt x="25" y="56"/>
                  </a:cubicBezTo>
                  <a:cubicBezTo>
                    <a:pt x="24" y="56"/>
                    <a:pt x="24" y="55"/>
                    <a:pt x="23" y="55"/>
                  </a:cubicBezTo>
                  <a:cubicBezTo>
                    <a:pt x="22" y="54"/>
                    <a:pt x="22" y="53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72"/>
                    <a:pt x="32" y="78"/>
                    <a:pt x="45" y="65"/>
                  </a:cubicBezTo>
                  <a:cubicBezTo>
                    <a:pt x="45" y="65"/>
                    <a:pt x="45" y="64"/>
                    <a:pt x="44" y="64"/>
                  </a:cubicBezTo>
                  <a:cubicBezTo>
                    <a:pt x="37" y="66"/>
                    <a:pt x="30" y="66"/>
                    <a:pt x="25" y="65"/>
                  </a:cubicBezTo>
                  <a:cubicBezTo>
                    <a:pt x="24" y="65"/>
                    <a:pt x="23" y="64"/>
                    <a:pt x="22" y="63"/>
                  </a:cubicBezTo>
                  <a:cubicBezTo>
                    <a:pt x="22" y="61"/>
                    <a:pt x="21" y="59"/>
                    <a:pt x="21" y="57"/>
                  </a:cubicBezTo>
                  <a:cubicBezTo>
                    <a:pt x="21" y="57"/>
                    <a:pt x="21" y="56"/>
                    <a:pt x="22" y="57"/>
                  </a:cubicBezTo>
                  <a:cubicBezTo>
                    <a:pt x="36" y="60"/>
                    <a:pt x="59" y="54"/>
                    <a:pt x="69" y="44"/>
                  </a:cubicBezTo>
                  <a:cubicBezTo>
                    <a:pt x="68" y="43"/>
                    <a:pt x="68" y="42"/>
                    <a:pt x="67" y="41"/>
                  </a:cubicBezTo>
                  <a:cubicBezTo>
                    <a:pt x="67" y="41"/>
                    <a:pt x="66" y="41"/>
                    <a:pt x="66" y="41"/>
                  </a:cubicBezTo>
                  <a:cubicBezTo>
                    <a:pt x="66" y="43"/>
                    <a:pt x="65" y="44"/>
                    <a:pt x="65" y="46"/>
                  </a:cubicBezTo>
                  <a:cubicBezTo>
                    <a:pt x="62" y="48"/>
                    <a:pt x="59" y="49"/>
                    <a:pt x="55" y="51"/>
                  </a:cubicBezTo>
                  <a:cubicBezTo>
                    <a:pt x="55" y="51"/>
                    <a:pt x="54" y="50"/>
                    <a:pt x="54" y="50"/>
                  </a:cubicBezTo>
                  <a:cubicBezTo>
                    <a:pt x="55" y="49"/>
                    <a:pt x="55" y="48"/>
                    <a:pt x="56" y="46"/>
                  </a:cubicBezTo>
                  <a:cubicBezTo>
                    <a:pt x="67" y="17"/>
                    <a:pt x="54" y="2"/>
                    <a:pt x="40" y="11"/>
                  </a:cubicBezTo>
                  <a:cubicBezTo>
                    <a:pt x="39" y="11"/>
                    <a:pt x="39" y="12"/>
                    <a:pt x="40" y="12"/>
                  </a:cubicBezTo>
                  <a:cubicBezTo>
                    <a:pt x="46" y="15"/>
                    <a:pt x="52" y="19"/>
                    <a:pt x="57" y="24"/>
                  </a:cubicBezTo>
                  <a:cubicBezTo>
                    <a:pt x="58" y="25"/>
                    <a:pt x="58" y="26"/>
                    <a:pt x="58" y="27"/>
                  </a:cubicBezTo>
                  <a:close/>
                  <a:moveTo>
                    <a:pt x="52" y="40"/>
                  </a:moveTo>
                  <a:cubicBezTo>
                    <a:pt x="53" y="55"/>
                    <a:pt x="31" y="55"/>
                    <a:pt x="31" y="41"/>
                  </a:cubicBezTo>
                  <a:cubicBezTo>
                    <a:pt x="31" y="28"/>
                    <a:pt x="51" y="27"/>
                    <a:pt x="52" y="40"/>
                  </a:cubicBezTo>
                  <a:close/>
                  <a:moveTo>
                    <a:pt x="44" y="43"/>
                  </a:moveTo>
                  <a:cubicBezTo>
                    <a:pt x="44" y="49"/>
                    <a:pt x="34" y="50"/>
                    <a:pt x="34" y="43"/>
                  </a:cubicBezTo>
                  <a:cubicBezTo>
                    <a:pt x="34" y="37"/>
                    <a:pt x="43" y="37"/>
                    <a:pt x="44" y="43"/>
                  </a:cubicBezTo>
                  <a:close/>
                  <a:moveTo>
                    <a:pt x="58" y="61"/>
                  </a:moveTo>
                  <a:cubicBezTo>
                    <a:pt x="44" y="85"/>
                    <a:pt x="22" y="83"/>
                    <a:pt x="17" y="63"/>
                  </a:cubicBezTo>
                  <a:cubicBezTo>
                    <a:pt x="4" y="58"/>
                    <a:pt x="0" y="45"/>
                    <a:pt x="9" y="34"/>
                  </a:cubicBezTo>
                  <a:cubicBezTo>
                    <a:pt x="10" y="33"/>
                    <a:pt x="10" y="32"/>
                    <a:pt x="10" y="31"/>
                  </a:cubicBezTo>
                  <a:cubicBezTo>
                    <a:pt x="7" y="16"/>
                    <a:pt x="18" y="7"/>
                    <a:pt x="33" y="10"/>
                  </a:cubicBezTo>
                  <a:cubicBezTo>
                    <a:pt x="34" y="10"/>
                    <a:pt x="35" y="10"/>
                    <a:pt x="36" y="9"/>
                  </a:cubicBezTo>
                  <a:cubicBezTo>
                    <a:pt x="48" y="0"/>
                    <a:pt x="62" y="4"/>
                    <a:pt x="66" y="18"/>
                  </a:cubicBezTo>
                  <a:cubicBezTo>
                    <a:pt x="67" y="19"/>
                    <a:pt x="67" y="19"/>
                    <a:pt x="68" y="20"/>
                  </a:cubicBezTo>
                  <a:cubicBezTo>
                    <a:pt x="80" y="25"/>
                    <a:pt x="83" y="3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5"/>
                    <a:pt x="73" y="43"/>
                    <a:pt x="73" y="42"/>
                  </a:cubicBezTo>
                  <a:cubicBezTo>
                    <a:pt x="72" y="41"/>
                    <a:pt x="72" y="40"/>
                    <a:pt x="73" y="39"/>
                  </a:cubicBezTo>
                  <a:cubicBezTo>
                    <a:pt x="75" y="33"/>
                    <a:pt x="74" y="28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7"/>
                    <a:pt x="68" y="30"/>
                    <a:pt x="67" y="34"/>
                  </a:cubicBezTo>
                  <a:cubicBezTo>
                    <a:pt x="67" y="35"/>
                    <a:pt x="67" y="36"/>
                    <a:pt x="68" y="37"/>
                  </a:cubicBezTo>
                  <a:cubicBezTo>
                    <a:pt x="82" y="58"/>
                    <a:pt x="71" y="76"/>
                    <a:pt x="52" y="72"/>
                  </a:cubicBezTo>
                  <a:cubicBezTo>
                    <a:pt x="52" y="72"/>
                    <a:pt x="51" y="72"/>
                    <a:pt x="52" y="71"/>
                  </a:cubicBezTo>
                  <a:cubicBezTo>
                    <a:pt x="53" y="70"/>
                    <a:pt x="54" y="68"/>
                    <a:pt x="55" y="67"/>
                  </a:cubicBezTo>
                  <a:cubicBezTo>
                    <a:pt x="56" y="66"/>
                    <a:pt x="57" y="66"/>
                    <a:pt x="58" y="66"/>
                  </a:cubicBezTo>
                  <a:cubicBezTo>
                    <a:pt x="66" y="66"/>
                    <a:pt x="71" y="61"/>
                    <a:pt x="71" y="54"/>
                  </a:cubicBezTo>
                  <a:cubicBezTo>
                    <a:pt x="71" y="53"/>
                    <a:pt x="70" y="53"/>
                    <a:pt x="70" y="53"/>
                  </a:cubicBezTo>
                  <a:cubicBezTo>
                    <a:pt x="67" y="55"/>
                    <a:pt x="64" y="57"/>
                    <a:pt x="60" y="59"/>
                  </a:cubicBezTo>
                  <a:cubicBezTo>
                    <a:pt x="59" y="60"/>
                    <a:pt x="58" y="60"/>
                    <a:pt x="58" y="61"/>
                  </a:cubicBezTo>
                  <a:close/>
                  <a:moveTo>
                    <a:pt x="16" y="53"/>
                  </a:moveTo>
                  <a:cubicBezTo>
                    <a:pt x="16" y="52"/>
                    <a:pt x="16" y="50"/>
                    <a:pt x="17" y="49"/>
                  </a:cubicBezTo>
                  <a:cubicBezTo>
                    <a:pt x="17" y="48"/>
                    <a:pt x="17" y="47"/>
                    <a:pt x="16" y="46"/>
                  </a:cubicBezTo>
                  <a:cubicBezTo>
                    <a:pt x="14" y="43"/>
                    <a:pt x="13" y="40"/>
                    <a:pt x="12" y="38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7" y="44"/>
                    <a:pt x="9" y="50"/>
                    <a:pt x="15" y="54"/>
                  </a:cubicBezTo>
                  <a:cubicBezTo>
                    <a:pt x="16" y="54"/>
                    <a:pt x="16" y="54"/>
                    <a:pt x="16" y="53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Rectangle 24">
            <a:extLst>
              <a:ext uri="{FF2B5EF4-FFF2-40B4-BE49-F238E27FC236}">
                <a16:creationId xmlns:a16="http://schemas.microsoft.com/office/drawing/2014/main" id="{6301C118-507E-425F-BD78-F8164FAE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05" y="1258686"/>
            <a:ext cx="354983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分析清华大学出版社的具体需求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C01C95F-DCC7-4397-8D58-FD6A8F84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43" y="2292700"/>
            <a:ext cx="3549830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设计具体方案，确定架构与数据库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B4093DA-E6AD-4399-9C99-FE74D198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36" y="1564228"/>
            <a:ext cx="4032221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从网站的请求、日志等数据中提取有效信息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D66A9B9-7F3B-48AF-8F09-B23D0E21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36" y="2598242"/>
            <a:ext cx="4046375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完成访客身份的识别，并在数据库中标记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8C121F2-FD29-4069-A484-5B87619A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24" y="3775844"/>
            <a:ext cx="4303786" cy="43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对爬虫进行识别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CB157C73-9726-438C-922D-4DB9CDEE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24" y="4749521"/>
            <a:ext cx="3805322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根据流量控制要求，对接口的访问进行限制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AF63AF-636E-4D5A-8959-B68EC4D3AF0F}"/>
              </a:ext>
            </a:extLst>
          </p:cNvPr>
          <p:cNvGrpSpPr/>
          <p:nvPr/>
        </p:nvGrpSpPr>
        <p:grpSpPr>
          <a:xfrm>
            <a:off x="747556" y="4279786"/>
            <a:ext cx="631036" cy="614669"/>
            <a:chOff x="12612" y="3240"/>
            <a:chExt cx="1024" cy="1012"/>
          </a:xfrm>
        </p:grpSpPr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ADE110C3-4E43-4D27-B121-BAF27A01D79C}"/>
                </a:ext>
              </a:extLst>
            </p:cNvPr>
            <p:cNvSpPr/>
            <p:nvPr/>
          </p:nvSpPr>
          <p:spPr bwMode="auto">
            <a:xfrm>
              <a:off x="12612" y="3240"/>
              <a:ext cx="1024" cy="1012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40D8E25A-78E2-4306-8834-F4E077EB7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80" y="3460"/>
              <a:ext cx="429" cy="546"/>
            </a:xfrm>
            <a:custGeom>
              <a:avLst/>
              <a:gdLst>
                <a:gd name="T0" fmla="*/ 99 w 111"/>
                <a:gd name="T1" fmla="*/ 127 h 142"/>
                <a:gd name="T2" fmla="*/ 90 w 111"/>
                <a:gd name="T3" fmla="*/ 134 h 142"/>
                <a:gd name="T4" fmla="*/ 62 w 111"/>
                <a:gd name="T5" fmla="*/ 141 h 142"/>
                <a:gd name="T6" fmla="*/ 35 w 111"/>
                <a:gd name="T7" fmla="*/ 129 h 142"/>
                <a:gd name="T8" fmla="*/ 35 w 111"/>
                <a:gd name="T9" fmla="*/ 129 h 142"/>
                <a:gd name="T10" fmla="*/ 35 w 111"/>
                <a:gd name="T11" fmla="*/ 129 h 142"/>
                <a:gd name="T12" fmla="*/ 28 w 111"/>
                <a:gd name="T13" fmla="*/ 120 h 142"/>
                <a:gd name="T14" fmla="*/ 13 w 111"/>
                <a:gd name="T15" fmla="*/ 95 h 142"/>
                <a:gd name="T16" fmla="*/ 13 w 111"/>
                <a:gd name="T17" fmla="*/ 95 h 142"/>
                <a:gd name="T18" fmla="*/ 5 w 111"/>
                <a:gd name="T19" fmla="*/ 80 h 142"/>
                <a:gd name="T20" fmla="*/ 15 w 111"/>
                <a:gd name="T21" fmla="*/ 60 h 142"/>
                <a:gd name="T22" fmla="*/ 28 w 111"/>
                <a:gd name="T23" fmla="*/ 66 h 142"/>
                <a:gd name="T24" fmla="*/ 29 w 111"/>
                <a:gd name="T25" fmla="*/ 67 h 142"/>
                <a:gd name="T26" fmla="*/ 30 w 111"/>
                <a:gd name="T27" fmla="*/ 69 h 142"/>
                <a:gd name="T28" fmla="*/ 30 w 111"/>
                <a:gd name="T29" fmla="*/ 22 h 142"/>
                <a:gd name="T30" fmla="*/ 49 w 111"/>
                <a:gd name="T31" fmla="*/ 11 h 142"/>
                <a:gd name="T32" fmla="*/ 73 w 111"/>
                <a:gd name="T33" fmla="*/ 11 h 142"/>
                <a:gd name="T34" fmla="*/ 92 w 111"/>
                <a:gd name="T35" fmla="*/ 22 h 142"/>
                <a:gd name="T36" fmla="*/ 92 w 111"/>
                <a:gd name="T37" fmla="*/ 22 h 142"/>
                <a:gd name="T38" fmla="*/ 93 w 111"/>
                <a:gd name="T39" fmla="*/ 22 h 142"/>
                <a:gd name="T40" fmla="*/ 111 w 111"/>
                <a:gd name="T41" fmla="*/ 34 h 142"/>
                <a:gd name="T42" fmla="*/ 111 w 111"/>
                <a:gd name="T43" fmla="*/ 97 h 142"/>
                <a:gd name="T44" fmla="*/ 108 w 111"/>
                <a:gd name="T45" fmla="*/ 113 h 142"/>
                <a:gd name="T46" fmla="*/ 99 w 111"/>
                <a:gd name="T47" fmla="*/ 127 h 142"/>
                <a:gd name="T48" fmla="*/ 85 w 111"/>
                <a:gd name="T49" fmla="*/ 126 h 142"/>
                <a:gd name="T50" fmla="*/ 85 w 111"/>
                <a:gd name="T51" fmla="*/ 126 h 142"/>
                <a:gd name="T52" fmla="*/ 92 w 111"/>
                <a:gd name="T53" fmla="*/ 120 h 142"/>
                <a:gd name="T54" fmla="*/ 98 w 111"/>
                <a:gd name="T55" fmla="*/ 109 h 142"/>
                <a:gd name="T56" fmla="*/ 101 w 111"/>
                <a:gd name="T57" fmla="*/ 97 h 142"/>
                <a:gd name="T58" fmla="*/ 101 w 111"/>
                <a:gd name="T59" fmla="*/ 34 h 142"/>
                <a:gd name="T60" fmla="*/ 95 w 111"/>
                <a:gd name="T61" fmla="*/ 34 h 142"/>
                <a:gd name="T62" fmla="*/ 95 w 111"/>
                <a:gd name="T63" fmla="*/ 64 h 142"/>
                <a:gd name="T64" fmla="*/ 82 w 111"/>
                <a:gd name="T65" fmla="*/ 64 h 142"/>
                <a:gd name="T66" fmla="*/ 82 w 111"/>
                <a:gd name="T67" fmla="*/ 22 h 142"/>
                <a:gd name="T68" fmla="*/ 77 w 111"/>
                <a:gd name="T69" fmla="*/ 22 h 142"/>
                <a:gd name="T70" fmla="*/ 77 w 111"/>
                <a:gd name="T71" fmla="*/ 64 h 142"/>
                <a:gd name="T72" fmla="*/ 64 w 111"/>
                <a:gd name="T73" fmla="*/ 64 h 142"/>
                <a:gd name="T74" fmla="*/ 64 w 111"/>
                <a:gd name="T75" fmla="*/ 15 h 142"/>
                <a:gd name="T76" fmla="*/ 58 w 111"/>
                <a:gd name="T77" fmla="*/ 15 h 142"/>
                <a:gd name="T78" fmla="*/ 58 w 111"/>
                <a:gd name="T79" fmla="*/ 64 h 142"/>
                <a:gd name="T80" fmla="*/ 45 w 111"/>
                <a:gd name="T81" fmla="*/ 64 h 142"/>
                <a:gd name="T82" fmla="*/ 45 w 111"/>
                <a:gd name="T83" fmla="*/ 22 h 142"/>
                <a:gd name="T84" fmla="*/ 40 w 111"/>
                <a:gd name="T85" fmla="*/ 22 h 142"/>
                <a:gd name="T86" fmla="*/ 40 w 111"/>
                <a:gd name="T87" fmla="*/ 80 h 142"/>
                <a:gd name="T88" fmla="*/ 27 w 111"/>
                <a:gd name="T89" fmla="*/ 84 h 142"/>
                <a:gd name="T90" fmla="*/ 20 w 111"/>
                <a:gd name="T91" fmla="*/ 72 h 142"/>
                <a:gd name="T92" fmla="*/ 13 w 111"/>
                <a:gd name="T93" fmla="*/ 75 h 142"/>
                <a:gd name="T94" fmla="*/ 22 w 111"/>
                <a:gd name="T95" fmla="*/ 90 h 142"/>
                <a:gd name="T96" fmla="*/ 22 w 111"/>
                <a:gd name="T97" fmla="*/ 90 h 142"/>
                <a:gd name="T98" fmla="*/ 36 w 111"/>
                <a:gd name="T99" fmla="*/ 115 h 142"/>
                <a:gd name="T100" fmla="*/ 42 w 111"/>
                <a:gd name="T101" fmla="*/ 122 h 142"/>
                <a:gd name="T102" fmla="*/ 42 w 111"/>
                <a:gd name="T103" fmla="*/ 122 h 142"/>
                <a:gd name="T104" fmla="*/ 63 w 111"/>
                <a:gd name="T105" fmla="*/ 131 h 142"/>
                <a:gd name="T106" fmla="*/ 85 w 111"/>
                <a:gd name="T107" fmla="*/ 12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142">
                  <a:moveTo>
                    <a:pt x="99" y="127"/>
                  </a:moveTo>
                  <a:cubicBezTo>
                    <a:pt x="97" y="130"/>
                    <a:pt x="94" y="132"/>
                    <a:pt x="90" y="134"/>
                  </a:cubicBezTo>
                  <a:cubicBezTo>
                    <a:pt x="82" y="139"/>
                    <a:pt x="72" y="142"/>
                    <a:pt x="62" y="141"/>
                  </a:cubicBezTo>
                  <a:cubicBezTo>
                    <a:pt x="52" y="140"/>
                    <a:pt x="43" y="136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3" y="127"/>
                    <a:pt x="30" y="124"/>
                    <a:pt x="28" y="120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72"/>
                    <a:pt x="5" y="61"/>
                    <a:pt x="15" y="60"/>
                  </a:cubicBezTo>
                  <a:cubicBezTo>
                    <a:pt x="19" y="60"/>
                    <a:pt x="25" y="61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12"/>
                    <a:pt x="41" y="6"/>
                    <a:pt x="49" y="11"/>
                  </a:cubicBezTo>
                  <a:cubicBezTo>
                    <a:pt x="52" y="0"/>
                    <a:pt x="70" y="0"/>
                    <a:pt x="73" y="11"/>
                  </a:cubicBezTo>
                  <a:cubicBezTo>
                    <a:pt x="81" y="6"/>
                    <a:pt x="92" y="12"/>
                    <a:pt x="92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01" y="19"/>
                    <a:pt x="111" y="24"/>
                    <a:pt x="111" y="34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1" y="102"/>
                    <a:pt x="110" y="108"/>
                    <a:pt x="108" y="113"/>
                  </a:cubicBezTo>
                  <a:cubicBezTo>
                    <a:pt x="106" y="118"/>
                    <a:pt x="103" y="122"/>
                    <a:pt x="99" y="127"/>
                  </a:cubicBezTo>
                  <a:close/>
                  <a:moveTo>
                    <a:pt x="85" y="126"/>
                  </a:moveTo>
                  <a:cubicBezTo>
                    <a:pt x="85" y="126"/>
                    <a:pt x="85" y="126"/>
                    <a:pt x="85" y="126"/>
                  </a:cubicBezTo>
                  <a:cubicBezTo>
                    <a:pt x="88" y="124"/>
                    <a:pt x="90" y="122"/>
                    <a:pt x="92" y="120"/>
                  </a:cubicBezTo>
                  <a:cubicBezTo>
                    <a:pt x="95" y="117"/>
                    <a:pt x="97" y="113"/>
                    <a:pt x="98" y="109"/>
                  </a:cubicBezTo>
                  <a:cubicBezTo>
                    <a:pt x="100" y="105"/>
                    <a:pt x="101" y="101"/>
                    <a:pt x="101" y="9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0"/>
                    <a:pt x="95" y="30"/>
                    <a:pt x="95" y="3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72"/>
                    <a:pt x="82" y="72"/>
                    <a:pt x="82" y="6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18"/>
                    <a:pt x="77" y="18"/>
                    <a:pt x="77" y="22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72"/>
                    <a:pt x="64" y="72"/>
                    <a:pt x="64" y="6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2"/>
                    <a:pt x="58" y="12"/>
                    <a:pt x="58" y="15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2"/>
                    <a:pt x="45" y="72"/>
                    <a:pt x="45" y="64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8"/>
                    <a:pt x="40" y="18"/>
                    <a:pt x="40" y="2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7"/>
                    <a:pt x="30" y="90"/>
                    <a:pt x="27" y="84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68"/>
                    <a:pt x="11" y="71"/>
                    <a:pt x="13" y="75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8" y="118"/>
                    <a:pt x="40" y="120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27"/>
                    <a:pt x="55" y="130"/>
                    <a:pt x="63" y="131"/>
                  </a:cubicBezTo>
                  <a:cubicBezTo>
                    <a:pt x="71" y="132"/>
                    <a:pt x="78" y="130"/>
                    <a:pt x="85" y="126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370309-9621-4816-B936-1E0799E2AA94}"/>
              </a:ext>
            </a:extLst>
          </p:cNvPr>
          <p:cNvGrpSpPr/>
          <p:nvPr/>
        </p:nvGrpSpPr>
        <p:grpSpPr>
          <a:xfrm>
            <a:off x="768621" y="5521072"/>
            <a:ext cx="631036" cy="612847"/>
            <a:chOff x="5563" y="4907"/>
            <a:chExt cx="1024" cy="1009"/>
          </a:xfrm>
          <a:noFill/>
        </p:grpSpPr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086ACCF4-C52B-4477-BDB2-E4B2EF898AAC}"/>
                </a:ext>
              </a:extLst>
            </p:cNvPr>
            <p:cNvSpPr/>
            <p:nvPr/>
          </p:nvSpPr>
          <p:spPr bwMode="auto">
            <a:xfrm>
              <a:off x="5563" y="4907"/>
              <a:ext cx="1024" cy="1009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16DA6113-3D10-4E3C-A296-7FED41D7F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" y="5147"/>
              <a:ext cx="429" cy="494"/>
            </a:xfrm>
            <a:custGeom>
              <a:avLst/>
              <a:gdLst>
                <a:gd name="T0" fmla="*/ 27 w 112"/>
                <a:gd name="T1" fmla="*/ 92 h 128"/>
                <a:gd name="T2" fmla="*/ 27 w 112"/>
                <a:gd name="T3" fmla="*/ 98 h 128"/>
                <a:gd name="T4" fmla="*/ 87 w 112"/>
                <a:gd name="T5" fmla="*/ 95 h 128"/>
                <a:gd name="T6" fmla="*/ 24 w 112"/>
                <a:gd name="T7" fmla="*/ 53 h 128"/>
                <a:gd name="T8" fmla="*/ 27 w 112"/>
                <a:gd name="T9" fmla="*/ 56 h 128"/>
                <a:gd name="T10" fmla="*/ 87 w 112"/>
                <a:gd name="T11" fmla="*/ 53 h 128"/>
                <a:gd name="T12" fmla="*/ 27 w 112"/>
                <a:gd name="T13" fmla="*/ 50 h 128"/>
                <a:gd name="T14" fmla="*/ 110 w 112"/>
                <a:gd name="T15" fmla="*/ 37 h 128"/>
                <a:gd name="T16" fmla="*/ 75 w 112"/>
                <a:gd name="T17" fmla="*/ 1 h 128"/>
                <a:gd name="T18" fmla="*/ 13 w 112"/>
                <a:gd name="T19" fmla="*/ 0 h 128"/>
                <a:gd name="T20" fmla="*/ 0 w 112"/>
                <a:gd name="T21" fmla="*/ 13 h 128"/>
                <a:gd name="T22" fmla="*/ 3 w 112"/>
                <a:gd name="T23" fmla="*/ 124 h 128"/>
                <a:gd name="T24" fmla="*/ 13 w 112"/>
                <a:gd name="T25" fmla="*/ 128 h 128"/>
                <a:gd name="T26" fmla="*/ 108 w 112"/>
                <a:gd name="T27" fmla="*/ 124 h 128"/>
                <a:gd name="T28" fmla="*/ 112 w 112"/>
                <a:gd name="T29" fmla="*/ 115 h 128"/>
                <a:gd name="T30" fmla="*/ 110 w 112"/>
                <a:gd name="T31" fmla="*/ 37 h 128"/>
                <a:gd name="T32" fmla="*/ 74 w 112"/>
                <a:gd name="T33" fmla="*/ 15 h 128"/>
                <a:gd name="T34" fmla="*/ 79 w 112"/>
                <a:gd name="T35" fmla="*/ 37 h 128"/>
                <a:gd name="T36" fmla="*/ 76 w 112"/>
                <a:gd name="T37" fmla="*/ 36 h 128"/>
                <a:gd name="T38" fmla="*/ 74 w 112"/>
                <a:gd name="T39" fmla="*/ 15 h 128"/>
                <a:gd name="T40" fmla="*/ 102 w 112"/>
                <a:gd name="T41" fmla="*/ 115 h 128"/>
                <a:gd name="T42" fmla="*/ 101 w 112"/>
                <a:gd name="T43" fmla="*/ 117 h 128"/>
                <a:gd name="T44" fmla="*/ 13 w 112"/>
                <a:gd name="T45" fmla="*/ 118 h 128"/>
                <a:gd name="T46" fmla="*/ 9 w 112"/>
                <a:gd name="T47" fmla="*/ 115 h 128"/>
                <a:gd name="T48" fmla="*/ 10 w 112"/>
                <a:gd name="T49" fmla="*/ 11 h 128"/>
                <a:gd name="T50" fmla="*/ 68 w 112"/>
                <a:gd name="T51" fmla="*/ 10 h 128"/>
                <a:gd name="T52" fmla="*/ 71 w 112"/>
                <a:gd name="T53" fmla="*/ 40 h 128"/>
                <a:gd name="T54" fmla="*/ 79 w 112"/>
                <a:gd name="T55" fmla="*/ 43 h 128"/>
                <a:gd name="T56" fmla="*/ 102 w 112"/>
                <a:gd name="T57" fmla="*/ 115 h 128"/>
                <a:gd name="T58" fmla="*/ 84 w 112"/>
                <a:gd name="T59" fmla="*/ 71 h 128"/>
                <a:gd name="T60" fmla="*/ 24 w 112"/>
                <a:gd name="T61" fmla="*/ 74 h 128"/>
                <a:gd name="T62" fmla="*/ 84 w 112"/>
                <a:gd name="T63" fmla="*/ 77 h 128"/>
                <a:gd name="T64" fmla="*/ 84 w 112"/>
                <a:gd name="T65" fmla="*/ 7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28">
                  <a:moveTo>
                    <a:pt x="84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5" y="92"/>
                    <a:pt x="24" y="93"/>
                    <a:pt x="24" y="95"/>
                  </a:cubicBezTo>
                  <a:cubicBezTo>
                    <a:pt x="24" y="96"/>
                    <a:pt x="25" y="98"/>
                    <a:pt x="27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98"/>
                    <a:pt x="87" y="96"/>
                    <a:pt x="87" y="95"/>
                  </a:cubicBezTo>
                  <a:cubicBezTo>
                    <a:pt x="87" y="93"/>
                    <a:pt x="86" y="92"/>
                    <a:pt x="84" y="92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5" y="56"/>
                    <a:pt x="27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6" y="56"/>
                    <a:pt x="87" y="55"/>
                    <a:pt x="87" y="53"/>
                  </a:cubicBezTo>
                  <a:cubicBezTo>
                    <a:pt x="87" y="52"/>
                    <a:pt x="86" y="50"/>
                    <a:pt x="84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5" y="50"/>
                    <a:pt x="24" y="52"/>
                    <a:pt x="24" y="53"/>
                  </a:cubicBezTo>
                  <a:close/>
                  <a:moveTo>
                    <a:pt x="110" y="37"/>
                  </a:moveTo>
                  <a:cubicBezTo>
                    <a:pt x="110" y="37"/>
                    <a:pt x="110" y="37"/>
                    <a:pt x="110" y="37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" y="126"/>
                    <a:pt x="9" y="128"/>
                    <a:pt x="13" y="128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102" y="128"/>
                    <a:pt x="105" y="126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2" y="118"/>
                    <a:pt x="112" y="11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2" y="39"/>
                    <a:pt x="111" y="38"/>
                    <a:pt x="110" y="37"/>
                  </a:cubicBezTo>
                  <a:close/>
                  <a:moveTo>
                    <a:pt x="74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8" y="37"/>
                    <a:pt x="77" y="37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5" y="35"/>
                    <a:pt x="74" y="33"/>
                    <a:pt x="74" y="32"/>
                  </a:cubicBezTo>
                  <a:cubicBezTo>
                    <a:pt x="74" y="15"/>
                    <a:pt x="74" y="15"/>
                    <a:pt x="74" y="15"/>
                  </a:cubicBezTo>
                  <a:close/>
                  <a:moveTo>
                    <a:pt x="102" y="115"/>
                  </a:moveTo>
                  <a:cubicBezTo>
                    <a:pt x="102" y="115"/>
                    <a:pt x="102" y="115"/>
                    <a:pt x="102" y="115"/>
                  </a:cubicBezTo>
                  <a:cubicBezTo>
                    <a:pt x="102" y="116"/>
                    <a:pt x="101" y="116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8"/>
                    <a:pt x="99" y="118"/>
                    <a:pt x="99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2" y="118"/>
                    <a:pt x="11" y="118"/>
                    <a:pt x="10" y="117"/>
                  </a:cubicBezTo>
                  <a:cubicBezTo>
                    <a:pt x="10" y="116"/>
                    <a:pt x="9" y="116"/>
                    <a:pt x="9" y="1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0"/>
                    <a:pt x="12" y="10"/>
                    <a:pt x="13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5"/>
                    <a:pt x="69" y="38"/>
                    <a:pt x="71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2"/>
                    <a:pt x="76" y="43"/>
                    <a:pt x="79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115"/>
                    <a:pt x="102" y="115"/>
                    <a:pt x="102" y="115"/>
                  </a:cubicBezTo>
                  <a:close/>
                  <a:moveTo>
                    <a:pt x="84" y="71"/>
                  </a:moveTo>
                  <a:cubicBezTo>
                    <a:pt x="84" y="71"/>
                    <a:pt x="84" y="71"/>
                    <a:pt x="84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5" y="71"/>
                    <a:pt x="24" y="72"/>
                    <a:pt x="24" y="74"/>
                  </a:cubicBezTo>
                  <a:cubicBezTo>
                    <a:pt x="24" y="76"/>
                    <a:pt x="25" y="77"/>
                    <a:pt x="27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7"/>
                    <a:pt x="87" y="76"/>
                    <a:pt x="87" y="74"/>
                  </a:cubicBezTo>
                  <a:cubicBezTo>
                    <a:pt x="87" y="72"/>
                    <a:pt x="86" y="71"/>
                    <a:pt x="84" y="7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26">
            <a:extLst>
              <a:ext uri="{FF2B5EF4-FFF2-40B4-BE49-F238E27FC236}">
                <a16:creationId xmlns:a16="http://schemas.microsoft.com/office/drawing/2014/main" id="{2185FBC0-51EC-40BC-85E0-CFDEB733F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15" y="5468473"/>
            <a:ext cx="3568959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根据测试情况完善方案，总结并撰写论文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DD098B52-6F55-4E7B-BA4D-3FA67D7F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957" y="4279787"/>
            <a:ext cx="3608379" cy="9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交付清华大学出版社运行测试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98B574B-4F97-462F-9B87-A58CEF042000}"/>
              </a:ext>
            </a:extLst>
          </p:cNvPr>
          <p:cNvSpPr/>
          <p:nvPr/>
        </p:nvSpPr>
        <p:spPr>
          <a:xfrm rot="2659766">
            <a:off x="5425109" y="2289433"/>
            <a:ext cx="824502" cy="496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F02AA3A-5BC3-425F-9FF3-2ACD75885E65}"/>
              </a:ext>
            </a:extLst>
          </p:cNvPr>
          <p:cNvSpPr/>
          <p:nvPr/>
        </p:nvSpPr>
        <p:spPr>
          <a:xfrm rot="8455559">
            <a:off x="5425108" y="4935991"/>
            <a:ext cx="824502" cy="496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49" grpId="0" animBg="1"/>
      <p:bldP spid="32" grpId="0"/>
      <p:bldP spid="33" grpId="0"/>
      <p:bldP spid="34" grpId="0"/>
      <p:bldP spid="35" grpId="0"/>
      <p:bldP spid="36" grpId="0"/>
      <p:bldP spid="37" grpId="0"/>
      <p:bldP spid="47" grpId="0"/>
      <p:bldP spid="48" grpId="0"/>
      <p:bldP spid="2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">
            <a:extLst>
              <a:ext uri="{FF2B5EF4-FFF2-40B4-BE49-F238E27FC236}">
                <a16:creationId xmlns:a16="http://schemas.microsoft.com/office/drawing/2014/main" id="{121BF9A3-67A6-414F-A047-63C353AB9B7F}"/>
              </a:ext>
            </a:extLst>
          </p:cNvPr>
          <p:cNvSpPr/>
          <p:nvPr/>
        </p:nvSpPr>
        <p:spPr>
          <a:xfrm>
            <a:off x="1212980" y="2372593"/>
            <a:ext cx="5606109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系统的参与者是网站的管理员。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系统的主要功能有记录网站的请求数据、识别用户或设备、识别爬虫、进行接口访问限制。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3DD4E593-5F23-4865-84E7-A91976FBD028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F76660EE-3146-44E2-9D75-147B90D1566A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CC67924-26DE-4BC8-9AA6-B3D83F4717F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FB1AA4-E79B-4631-BB77-4B0D1E20820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解决方案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37327C9A-5875-499B-9367-456AEC878EB0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9BBBD-DD19-4658-BBFF-6F6308DC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92" y="1315646"/>
            <a:ext cx="3990488" cy="457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EBBC4EC-0D96-4FA7-9792-D1BF1905DCDB}"/>
              </a:ext>
            </a:extLst>
          </p:cNvPr>
          <p:cNvSpPr/>
          <p:nvPr/>
        </p:nvSpPr>
        <p:spPr>
          <a:xfrm>
            <a:off x="1212980" y="1359994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DF8B16-7E95-4642-BCE0-27BA926C3C24}"/>
              </a:ext>
            </a:extLst>
          </p:cNvPr>
          <p:cNvSpPr txBox="1"/>
          <p:nvPr/>
        </p:nvSpPr>
        <p:spPr>
          <a:xfrm>
            <a:off x="1537492" y="1315646"/>
            <a:ext cx="1424775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用例</a:t>
            </a:r>
          </a:p>
        </p:txBody>
      </p:sp>
    </p:spTree>
    <p:extLst>
      <p:ext uri="{BB962C8B-B14F-4D97-AF65-F5344CB8AC3E}">
        <p14:creationId xmlns:p14="http://schemas.microsoft.com/office/powerpoint/2010/main" val="2856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2">
            <a:extLst>
              <a:ext uri="{FF2B5EF4-FFF2-40B4-BE49-F238E27FC236}">
                <a16:creationId xmlns:a16="http://schemas.microsoft.com/office/drawing/2014/main" id="{C2417B1A-4054-42D8-9BA0-A5F667432CF5}"/>
              </a:ext>
            </a:extLst>
          </p:cNvPr>
          <p:cNvSpPr txBox="1"/>
          <p:nvPr/>
        </p:nvSpPr>
        <p:spPr>
          <a:xfrm>
            <a:off x="1970997" y="1320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用户识别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53">
            <a:extLst>
              <a:ext uri="{FF2B5EF4-FFF2-40B4-BE49-F238E27FC236}">
                <a16:creationId xmlns:a16="http://schemas.microsoft.com/office/drawing/2014/main" id="{819A74D9-2355-4771-A293-AD05046E91A4}"/>
              </a:ext>
            </a:extLst>
          </p:cNvPr>
          <p:cNvSpPr/>
          <p:nvPr/>
        </p:nvSpPr>
        <p:spPr>
          <a:xfrm>
            <a:off x="1970997" y="1843730"/>
            <a:ext cx="3031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地址、</a:t>
            </a:r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 Agent</a:t>
            </a: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BB3C6C7F-1A3E-4531-8D94-373828EB67B7}"/>
              </a:ext>
            </a:extLst>
          </p:cNvPr>
          <p:cNvSpPr txBox="1"/>
          <p:nvPr/>
        </p:nvSpPr>
        <p:spPr>
          <a:xfrm>
            <a:off x="1948709" y="31202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爬虫识别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0AAEC159-6A36-48F5-BBA3-A7662629BE48}"/>
              </a:ext>
            </a:extLst>
          </p:cNvPr>
          <p:cNvSpPr/>
          <p:nvPr/>
        </p:nvSpPr>
        <p:spPr>
          <a:xfrm>
            <a:off x="1948709" y="3701902"/>
            <a:ext cx="275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设置阈值、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请求分析、滑动时间窗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1949279" y="49199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智能流控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E2993A6E-0802-44BB-9D22-66A49E0A1366}"/>
              </a:ext>
            </a:extLst>
          </p:cNvPr>
          <p:cNvSpPr/>
          <p:nvPr/>
        </p:nvSpPr>
        <p:spPr>
          <a:xfrm>
            <a:off x="1955528" y="5487422"/>
            <a:ext cx="4146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阻塞过时浏览器版本、限制不合理的海外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、拒绝不合理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Group 70">
            <a:extLst>
              <a:ext uri="{FF2B5EF4-FFF2-40B4-BE49-F238E27FC236}">
                <a16:creationId xmlns:a16="http://schemas.microsoft.com/office/drawing/2014/main" id="{CDD9E12D-2D10-4614-950D-030484CACEB4}"/>
              </a:ext>
            </a:extLst>
          </p:cNvPr>
          <p:cNvGrpSpPr/>
          <p:nvPr/>
        </p:nvGrpSpPr>
        <p:grpSpPr>
          <a:xfrm>
            <a:off x="1445117" y="1480658"/>
            <a:ext cx="478338" cy="545059"/>
            <a:chOff x="4616451" y="1741488"/>
            <a:chExt cx="2959100" cy="3371850"/>
          </a:xfrm>
          <a:solidFill>
            <a:srgbClr val="74CCF8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D5158CD-124F-4D7F-84B5-B37CD8CFC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1" y="1741488"/>
              <a:ext cx="2959100" cy="3371850"/>
            </a:xfrm>
            <a:custGeom>
              <a:avLst/>
              <a:gdLst>
                <a:gd name="T0" fmla="*/ 578 w 786"/>
                <a:gd name="T1" fmla="*/ 28 h 896"/>
                <a:gd name="T2" fmla="*/ 205 w 786"/>
                <a:gd name="T3" fmla="*/ 59 h 896"/>
                <a:gd name="T4" fmla="*/ 67 w 786"/>
                <a:gd name="T5" fmla="*/ 236 h 896"/>
                <a:gd name="T6" fmla="*/ 68 w 786"/>
                <a:gd name="T7" fmla="*/ 346 h 896"/>
                <a:gd name="T8" fmla="*/ 70 w 786"/>
                <a:gd name="T9" fmla="*/ 356 h 896"/>
                <a:gd name="T10" fmla="*/ 39 w 786"/>
                <a:gd name="T11" fmla="*/ 406 h 896"/>
                <a:gd name="T12" fmla="*/ 14 w 786"/>
                <a:gd name="T13" fmla="*/ 441 h 896"/>
                <a:gd name="T14" fmla="*/ 14 w 786"/>
                <a:gd name="T15" fmla="*/ 442 h 896"/>
                <a:gd name="T16" fmla="*/ 36 w 786"/>
                <a:gd name="T17" fmla="*/ 540 h 896"/>
                <a:gd name="T18" fmla="*/ 50 w 786"/>
                <a:gd name="T19" fmla="*/ 587 h 896"/>
                <a:gd name="T20" fmla="*/ 75 w 786"/>
                <a:gd name="T21" fmla="*/ 649 h 896"/>
                <a:gd name="T22" fmla="*/ 74 w 786"/>
                <a:gd name="T23" fmla="*/ 694 h 896"/>
                <a:gd name="T24" fmla="*/ 169 w 786"/>
                <a:gd name="T25" fmla="*/ 773 h 896"/>
                <a:gd name="T26" fmla="*/ 244 w 786"/>
                <a:gd name="T27" fmla="*/ 830 h 896"/>
                <a:gd name="T28" fmla="*/ 618 w 786"/>
                <a:gd name="T29" fmla="*/ 896 h 896"/>
                <a:gd name="T30" fmla="*/ 686 w 786"/>
                <a:gd name="T31" fmla="*/ 814 h 896"/>
                <a:gd name="T32" fmla="*/ 664 w 786"/>
                <a:gd name="T33" fmla="*/ 637 h 896"/>
                <a:gd name="T34" fmla="*/ 777 w 786"/>
                <a:gd name="T35" fmla="*/ 417 h 896"/>
                <a:gd name="T36" fmla="*/ 706 w 786"/>
                <a:gd name="T37" fmla="*/ 118 h 896"/>
                <a:gd name="T38" fmla="*/ 627 w 786"/>
                <a:gd name="T39" fmla="*/ 606 h 896"/>
                <a:gd name="T40" fmla="*/ 639 w 786"/>
                <a:gd name="T41" fmla="*/ 823 h 896"/>
                <a:gd name="T42" fmla="*/ 618 w 786"/>
                <a:gd name="T43" fmla="*/ 847 h 896"/>
                <a:gd name="T44" fmla="*/ 292 w 786"/>
                <a:gd name="T45" fmla="*/ 827 h 896"/>
                <a:gd name="T46" fmla="*/ 260 w 786"/>
                <a:gd name="T47" fmla="*/ 706 h 896"/>
                <a:gd name="T48" fmla="*/ 169 w 786"/>
                <a:gd name="T49" fmla="*/ 725 h 896"/>
                <a:gd name="T50" fmla="*/ 101 w 786"/>
                <a:gd name="T51" fmla="*/ 604 h 896"/>
                <a:gd name="T52" fmla="*/ 110 w 786"/>
                <a:gd name="T53" fmla="*/ 568 h 896"/>
                <a:gd name="T54" fmla="*/ 86 w 786"/>
                <a:gd name="T55" fmla="*/ 555 h 896"/>
                <a:gd name="T56" fmla="*/ 94 w 786"/>
                <a:gd name="T57" fmla="*/ 519 h 896"/>
                <a:gd name="T58" fmla="*/ 65 w 786"/>
                <a:gd name="T59" fmla="*/ 501 h 896"/>
                <a:gd name="T60" fmla="*/ 55 w 786"/>
                <a:gd name="T61" fmla="*/ 467 h 896"/>
                <a:gd name="T62" fmla="*/ 112 w 786"/>
                <a:gd name="T63" fmla="*/ 381 h 896"/>
                <a:gd name="T64" fmla="*/ 115 w 786"/>
                <a:gd name="T65" fmla="*/ 335 h 896"/>
                <a:gd name="T66" fmla="*/ 114 w 786"/>
                <a:gd name="T67" fmla="*/ 248 h 896"/>
                <a:gd name="T68" fmla="*/ 729 w 786"/>
                <a:gd name="T69" fmla="*/ 41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6" h="89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2D5A4FB-052F-4778-B9D3-18A3CA56A613}"/>
                </a:ext>
              </a:extLst>
            </p:cNvPr>
            <p:cNvSpPr/>
            <p:nvPr/>
          </p:nvSpPr>
          <p:spPr bwMode="auto">
            <a:xfrm>
              <a:off x="5184776" y="2062163"/>
              <a:ext cx="2085975" cy="1700213"/>
            </a:xfrm>
            <a:custGeom>
              <a:avLst/>
              <a:gdLst>
                <a:gd name="T0" fmla="*/ 367 w 554"/>
                <a:gd name="T1" fmla="*/ 21 h 452"/>
                <a:gd name="T2" fmla="*/ 325 w 554"/>
                <a:gd name="T3" fmla="*/ 5 h 452"/>
                <a:gd name="T4" fmla="*/ 298 w 554"/>
                <a:gd name="T5" fmla="*/ 11 h 452"/>
                <a:gd name="T6" fmla="*/ 267 w 554"/>
                <a:gd name="T7" fmla="*/ 0 h 452"/>
                <a:gd name="T8" fmla="*/ 243 w 554"/>
                <a:gd name="T9" fmla="*/ 7 h 452"/>
                <a:gd name="T10" fmla="*/ 223 w 554"/>
                <a:gd name="T11" fmla="*/ 5 h 452"/>
                <a:gd name="T12" fmla="*/ 168 w 554"/>
                <a:gd name="T13" fmla="*/ 24 h 452"/>
                <a:gd name="T14" fmla="*/ 163 w 554"/>
                <a:gd name="T15" fmla="*/ 24 h 452"/>
                <a:gd name="T16" fmla="*/ 96 w 554"/>
                <a:gd name="T17" fmla="*/ 54 h 452"/>
                <a:gd name="T18" fmla="*/ 38 w 554"/>
                <a:gd name="T19" fmla="*/ 123 h 452"/>
                <a:gd name="T20" fmla="*/ 15 w 554"/>
                <a:gd name="T21" fmla="*/ 156 h 452"/>
                <a:gd name="T22" fmla="*/ 15 w 554"/>
                <a:gd name="T23" fmla="*/ 161 h 452"/>
                <a:gd name="T24" fmla="*/ 0 w 554"/>
                <a:gd name="T25" fmla="*/ 210 h 452"/>
                <a:gd name="T26" fmla="*/ 39 w 554"/>
                <a:gd name="T27" fmla="*/ 282 h 452"/>
                <a:gd name="T28" fmla="*/ 103 w 554"/>
                <a:gd name="T29" fmla="*/ 327 h 452"/>
                <a:gd name="T30" fmla="*/ 135 w 554"/>
                <a:gd name="T31" fmla="*/ 319 h 452"/>
                <a:gd name="T32" fmla="*/ 177 w 554"/>
                <a:gd name="T33" fmla="*/ 344 h 452"/>
                <a:gd name="T34" fmla="*/ 260 w 554"/>
                <a:gd name="T35" fmla="*/ 403 h 452"/>
                <a:gd name="T36" fmla="*/ 296 w 554"/>
                <a:gd name="T37" fmla="*/ 395 h 452"/>
                <a:gd name="T38" fmla="*/ 391 w 554"/>
                <a:gd name="T39" fmla="*/ 452 h 452"/>
                <a:gd name="T40" fmla="*/ 492 w 554"/>
                <a:gd name="T41" fmla="*/ 382 h 452"/>
                <a:gd name="T42" fmla="*/ 549 w 554"/>
                <a:gd name="T43" fmla="*/ 287 h 452"/>
                <a:gd name="T44" fmla="*/ 547 w 554"/>
                <a:gd name="T45" fmla="*/ 267 h 452"/>
                <a:gd name="T46" fmla="*/ 554 w 554"/>
                <a:gd name="T47" fmla="*/ 235 h 452"/>
                <a:gd name="T48" fmla="*/ 536 w 554"/>
                <a:gd name="T49" fmla="*/ 185 h 452"/>
                <a:gd name="T50" fmla="*/ 537 w 554"/>
                <a:gd name="T51" fmla="*/ 174 h 452"/>
                <a:gd name="T52" fmla="*/ 493 w 554"/>
                <a:gd name="T53" fmla="*/ 106 h 452"/>
                <a:gd name="T54" fmla="*/ 367 w 554"/>
                <a:gd name="T55" fmla="*/ 2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4" h="452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73">
            <a:extLst>
              <a:ext uri="{FF2B5EF4-FFF2-40B4-BE49-F238E27FC236}">
                <a16:creationId xmlns:a16="http://schemas.microsoft.com/office/drawing/2014/main" id="{C3AEC504-C5DC-44E2-95ED-393260450C3B}"/>
              </a:ext>
            </a:extLst>
          </p:cNvPr>
          <p:cNvGrpSpPr/>
          <p:nvPr/>
        </p:nvGrpSpPr>
        <p:grpSpPr>
          <a:xfrm>
            <a:off x="1445117" y="3286689"/>
            <a:ext cx="433762" cy="415213"/>
            <a:chOff x="9886950" y="1016001"/>
            <a:chExt cx="482600" cy="461963"/>
          </a:xfrm>
          <a:solidFill>
            <a:srgbClr val="74CCF8"/>
          </a:solidFill>
        </p:grpSpPr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DD4CBFA3-E7BF-4BD2-8F3B-4F914EC43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6950" y="1016001"/>
              <a:ext cx="482600" cy="461963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4CA43B54-A33C-4352-AFAB-E07510C330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7275" y="1076326"/>
              <a:ext cx="361950" cy="242888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E51989F4-6874-4D1D-A026-2AF544051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4438" y="1327151"/>
              <a:ext cx="46037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C37FA19B-0DF6-45A0-8754-0400E24A4F3D}"/>
                </a:ext>
              </a:extLst>
            </p:cNvPr>
            <p:cNvSpPr/>
            <p:nvPr/>
          </p:nvSpPr>
          <p:spPr bwMode="auto">
            <a:xfrm>
              <a:off x="10067925" y="1198563"/>
              <a:ext cx="44450" cy="90488"/>
            </a:xfrm>
            <a:custGeom>
              <a:avLst/>
              <a:gdLst>
                <a:gd name="T0" fmla="*/ 9 w 12"/>
                <a:gd name="T1" fmla="*/ 0 h 24"/>
                <a:gd name="T2" fmla="*/ 3 w 12"/>
                <a:gd name="T3" fmla="*/ 0 h 24"/>
                <a:gd name="T4" fmla="*/ 0 w 12"/>
                <a:gd name="T5" fmla="*/ 3 h 24"/>
                <a:gd name="T6" fmla="*/ 0 w 12"/>
                <a:gd name="T7" fmla="*/ 21 h 24"/>
                <a:gd name="T8" fmla="*/ 3 w 12"/>
                <a:gd name="T9" fmla="*/ 24 h 24"/>
                <a:gd name="T10" fmla="*/ 9 w 12"/>
                <a:gd name="T11" fmla="*/ 24 h 24"/>
                <a:gd name="T12" fmla="*/ 12 w 12"/>
                <a:gd name="T13" fmla="*/ 21 h 24"/>
                <a:gd name="T14" fmla="*/ 12 w 12"/>
                <a:gd name="T15" fmla="*/ 3 h 24"/>
                <a:gd name="T16" fmla="*/ 9 w 1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4"/>
                    <a:pt x="12" y="22"/>
                    <a:pt x="12" y="2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9C220D71-C6A3-4C65-A36A-89A76EFC4AF4}"/>
                </a:ext>
              </a:extLst>
            </p:cNvPr>
            <p:cNvSpPr/>
            <p:nvPr/>
          </p:nvSpPr>
          <p:spPr bwMode="auto">
            <a:xfrm>
              <a:off x="10218738" y="1106488"/>
              <a:ext cx="44450" cy="182563"/>
            </a:xfrm>
            <a:custGeom>
              <a:avLst/>
              <a:gdLst>
                <a:gd name="T0" fmla="*/ 9 w 12"/>
                <a:gd name="T1" fmla="*/ 0 h 48"/>
                <a:gd name="T2" fmla="*/ 3 w 12"/>
                <a:gd name="T3" fmla="*/ 0 h 48"/>
                <a:gd name="T4" fmla="*/ 0 w 12"/>
                <a:gd name="T5" fmla="*/ 3 h 48"/>
                <a:gd name="T6" fmla="*/ 0 w 12"/>
                <a:gd name="T7" fmla="*/ 45 h 48"/>
                <a:gd name="T8" fmla="*/ 3 w 12"/>
                <a:gd name="T9" fmla="*/ 48 h 48"/>
                <a:gd name="T10" fmla="*/ 9 w 12"/>
                <a:gd name="T11" fmla="*/ 48 h 48"/>
                <a:gd name="T12" fmla="*/ 12 w 12"/>
                <a:gd name="T13" fmla="*/ 45 h 48"/>
                <a:gd name="T14" fmla="*/ 12 w 12"/>
                <a:gd name="T15" fmla="*/ 3 h 48"/>
                <a:gd name="T16" fmla="*/ 9 w 12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8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3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8"/>
                    <a:pt x="12" y="47"/>
                    <a:pt x="12" y="4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EAFFBD27-ED87-4D7D-9434-751C644649C8}"/>
                </a:ext>
              </a:extLst>
            </p:cNvPr>
            <p:cNvSpPr/>
            <p:nvPr/>
          </p:nvSpPr>
          <p:spPr bwMode="auto">
            <a:xfrm>
              <a:off x="10142538" y="1166813"/>
              <a:ext cx="46037" cy="122238"/>
            </a:xfrm>
            <a:custGeom>
              <a:avLst/>
              <a:gdLst>
                <a:gd name="T0" fmla="*/ 9 w 12"/>
                <a:gd name="T1" fmla="*/ 0 h 32"/>
                <a:gd name="T2" fmla="*/ 3 w 12"/>
                <a:gd name="T3" fmla="*/ 0 h 32"/>
                <a:gd name="T4" fmla="*/ 0 w 12"/>
                <a:gd name="T5" fmla="*/ 3 h 32"/>
                <a:gd name="T6" fmla="*/ 0 w 12"/>
                <a:gd name="T7" fmla="*/ 29 h 32"/>
                <a:gd name="T8" fmla="*/ 3 w 12"/>
                <a:gd name="T9" fmla="*/ 32 h 32"/>
                <a:gd name="T10" fmla="*/ 9 w 12"/>
                <a:gd name="T11" fmla="*/ 32 h 32"/>
                <a:gd name="T12" fmla="*/ 12 w 12"/>
                <a:gd name="T13" fmla="*/ 29 h 32"/>
                <a:gd name="T14" fmla="*/ 12 w 12"/>
                <a:gd name="T15" fmla="*/ 3 h 32"/>
                <a:gd name="T16" fmla="*/ 9 w 1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2" y="31"/>
                    <a:pt x="12" y="2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356DE47E-2142-4B2A-9781-1F94040C0A43}"/>
                </a:ext>
              </a:extLst>
            </p:cNvPr>
            <p:cNvSpPr/>
            <p:nvPr/>
          </p:nvSpPr>
          <p:spPr bwMode="auto">
            <a:xfrm>
              <a:off x="9991725" y="1136651"/>
              <a:ext cx="46037" cy="152400"/>
            </a:xfrm>
            <a:custGeom>
              <a:avLst/>
              <a:gdLst>
                <a:gd name="T0" fmla="*/ 9 w 12"/>
                <a:gd name="T1" fmla="*/ 0 h 40"/>
                <a:gd name="T2" fmla="*/ 3 w 12"/>
                <a:gd name="T3" fmla="*/ 0 h 40"/>
                <a:gd name="T4" fmla="*/ 0 w 12"/>
                <a:gd name="T5" fmla="*/ 3 h 40"/>
                <a:gd name="T6" fmla="*/ 0 w 12"/>
                <a:gd name="T7" fmla="*/ 37 h 40"/>
                <a:gd name="T8" fmla="*/ 3 w 12"/>
                <a:gd name="T9" fmla="*/ 40 h 40"/>
                <a:gd name="T10" fmla="*/ 9 w 12"/>
                <a:gd name="T11" fmla="*/ 40 h 40"/>
                <a:gd name="T12" fmla="*/ 12 w 12"/>
                <a:gd name="T13" fmla="*/ 37 h 40"/>
                <a:gd name="T14" fmla="*/ 12 w 12"/>
                <a:gd name="T15" fmla="*/ 3 h 40"/>
                <a:gd name="T16" fmla="*/ 9 w 1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0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1" y="40"/>
                    <a:pt x="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0"/>
                    <a:pt x="12" y="39"/>
                    <a:pt x="12" y="3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Freeform 51">
            <a:extLst>
              <a:ext uri="{FF2B5EF4-FFF2-40B4-BE49-F238E27FC236}">
                <a16:creationId xmlns:a16="http://schemas.microsoft.com/office/drawing/2014/main" id="{9E6DB97C-9FF8-402B-A220-9B058EF466D3}"/>
              </a:ext>
            </a:extLst>
          </p:cNvPr>
          <p:cNvSpPr>
            <a:spLocks noEditPoints="1"/>
          </p:cNvSpPr>
          <p:nvPr/>
        </p:nvSpPr>
        <p:spPr bwMode="auto">
          <a:xfrm>
            <a:off x="1447899" y="5048676"/>
            <a:ext cx="429339" cy="507604"/>
          </a:xfrm>
          <a:custGeom>
            <a:avLst/>
            <a:gdLst>
              <a:gd name="T0" fmla="*/ 576 w 576"/>
              <a:gd name="T1" fmla="*/ 493 h 681"/>
              <a:gd name="T2" fmla="*/ 576 w 576"/>
              <a:gd name="T3" fmla="*/ 186 h 681"/>
              <a:gd name="T4" fmla="*/ 288 w 576"/>
              <a:gd name="T5" fmla="*/ 0 h 681"/>
              <a:gd name="T6" fmla="*/ 0 w 576"/>
              <a:gd name="T7" fmla="*/ 186 h 681"/>
              <a:gd name="T8" fmla="*/ 0 w 576"/>
              <a:gd name="T9" fmla="*/ 493 h 681"/>
              <a:gd name="T10" fmla="*/ 288 w 576"/>
              <a:gd name="T11" fmla="*/ 681 h 681"/>
              <a:gd name="T12" fmla="*/ 576 w 576"/>
              <a:gd name="T13" fmla="*/ 493 h 681"/>
              <a:gd name="T14" fmla="*/ 532 w 576"/>
              <a:gd name="T15" fmla="*/ 203 h 681"/>
              <a:gd name="T16" fmla="*/ 290 w 576"/>
              <a:gd name="T17" fmla="*/ 362 h 681"/>
              <a:gd name="T18" fmla="*/ 191 w 576"/>
              <a:gd name="T19" fmla="*/ 297 h 681"/>
              <a:gd name="T20" fmla="*/ 432 w 576"/>
              <a:gd name="T21" fmla="*/ 138 h 681"/>
              <a:gd name="T22" fmla="*/ 532 w 576"/>
              <a:gd name="T23" fmla="*/ 203 h 681"/>
              <a:gd name="T24" fmla="*/ 138 w 576"/>
              <a:gd name="T25" fmla="*/ 260 h 681"/>
              <a:gd name="T26" fmla="*/ 47 w 576"/>
              <a:gd name="T27" fmla="*/ 201 h 681"/>
              <a:gd name="T28" fmla="*/ 288 w 576"/>
              <a:gd name="T29" fmla="*/ 44 h 681"/>
              <a:gd name="T30" fmla="*/ 378 w 576"/>
              <a:gd name="T31" fmla="*/ 103 h 681"/>
              <a:gd name="T32" fmla="*/ 138 w 576"/>
              <a:gd name="T33" fmla="*/ 260 h 681"/>
              <a:gd name="T34" fmla="*/ 38 w 576"/>
              <a:gd name="T35" fmla="*/ 472 h 681"/>
              <a:gd name="T36" fmla="*/ 38 w 576"/>
              <a:gd name="T37" fmla="*/ 223 h 681"/>
              <a:gd name="T38" fmla="*/ 128 w 576"/>
              <a:gd name="T39" fmla="*/ 281 h 681"/>
              <a:gd name="T40" fmla="*/ 128 w 576"/>
              <a:gd name="T41" fmla="*/ 389 h 681"/>
              <a:gd name="T42" fmla="*/ 182 w 576"/>
              <a:gd name="T43" fmla="*/ 419 h 681"/>
              <a:gd name="T44" fmla="*/ 182 w 576"/>
              <a:gd name="T45" fmla="*/ 317 h 681"/>
              <a:gd name="T46" fmla="*/ 277 w 576"/>
              <a:gd name="T47" fmla="*/ 379 h 681"/>
              <a:gd name="T48" fmla="*/ 277 w 576"/>
              <a:gd name="T49" fmla="*/ 628 h 681"/>
              <a:gd name="T50" fmla="*/ 38 w 576"/>
              <a:gd name="T51" fmla="*/ 472 h 681"/>
              <a:gd name="T52" fmla="*/ 297 w 576"/>
              <a:gd name="T53" fmla="*/ 380 h 681"/>
              <a:gd name="T54" fmla="*/ 539 w 576"/>
              <a:gd name="T55" fmla="*/ 223 h 681"/>
              <a:gd name="T56" fmla="*/ 539 w 576"/>
              <a:gd name="T57" fmla="*/ 472 h 681"/>
              <a:gd name="T58" fmla="*/ 297 w 576"/>
              <a:gd name="T59" fmla="*/ 631 h 681"/>
              <a:gd name="T60" fmla="*/ 297 w 576"/>
              <a:gd name="T61" fmla="*/ 3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6" h="681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rgbClr val="74CCF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3DD4E593-5F23-4865-84E7-A91976FBD028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F76660EE-3146-44E2-9D75-147B90D1566A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CC67924-26DE-4BC8-9AA6-B3D83F4717F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FB1AA4-E79B-4631-BB77-4B0D1E20820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解决方案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37327C9A-5875-499B-9367-456AEC878EB0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30F28461-0419-46C3-8D6C-AFB7FDDA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72" y="3849201"/>
            <a:ext cx="5278438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66C3529B-100A-4B1A-82CA-69EAF22A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72" y="1272749"/>
            <a:ext cx="52784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3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1">
            <a:extLst>
              <a:ext uri="{FF2B5EF4-FFF2-40B4-BE49-F238E27FC236}">
                <a16:creationId xmlns:a16="http://schemas.microsoft.com/office/drawing/2014/main" id="{121BF9A3-67A6-414F-A047-63C353AB9B7F}"/>
              </a:ext>
            </a:extLst>
          </p:cNvPr>
          <p:cNvSpPr/>
          <p:nvPr/>
        </p:nvSpPr>
        <p:spPr>
          <a:xfrm>
            <a:off x="1180058" y="2217241"/>
            <a:ext cx="5639031" cy="3350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按照清华大学出版社的需求，本系统以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的形式接入其他网站系统使用，因此系统设计不需要展示层。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根据需要设计构建用户数据库、活动数据库、用户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活动关系数据库和用户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限制数据库。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3DD4E593-5F23-4865-84E7-A91976FBD028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F76660EE-3146-44E2-9D75-147B90D1566A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CC67924-26DE-4BC8-9AA6-B3D83F4717F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FB1AA4-E79B-4631-BB77-4B0D1E20820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解决方案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37327C9A-5875-499B-9367-456AEC878EB0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EBBC4EC-0D96-4FA7-9792-D1BF1905DCDB}"/>
              </a:ext>
            </a:extLst>
          </p:cNvPr>
          <p:cNvSpPr/>
          <p:nvPr/>
        </p:nvSpPr>
        <p:spPr>
          <a:xfrm>
            <a:off x="1212980" y="1334703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DF8B16-7E95-4642-BCE0-27BA926C3C24}"/>
              </a:ext>
            </a:extLst>
          </p:cNvPr>
          <p:cNvSpPr txBox="1"/>
          <p:nvPr/>
        </p:nvSpPr>
        <p:spPr>
          <a:xfrm>
            <a:off x="1537492" y="1290355"/>
            <a:ext cx="1424775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架构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D2B670FD-FF09-4B3C-8C41-0C6A5169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10" y="1024579"/>
            <a:ext cx="44958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3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7984A-3867-4543-A98F-CE5E892150D7}"/>
              </a:ext>
            </a:extLst>
          </p:cNvPr>
          <p:cNvSpPr/>
          <p:nvPr/>
        </p:nvSpPr>
        <p:spPr>
          <a:xfrm>
            <a:off x="1868106" y="1414837"/>
            <a:ext cx="2073801" cy="590781"/>
          </a:xfrm>
          <a:prstGeom prst="roundRect">
            <a:avLst>
              <a:gd name="adj" fmla="val 50000"/>
            </a:avLst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6BED31-E966-4696-B222-2AA7F5140D2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311B43-0852-4691-B427-EC190135A468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74CCF8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285B1-0982-4BBB-AD6E-A6B5DB0B4791}"/>
              </a:ext>
            </a:extLst>
          </p:cNvPr>
          <p:cNvSpPr txBox="1"/>
          <p:nvPr/>
        </p:nvSpPr>
        <p:spPr>
          <a:xfrm>
            <a:off x="1868106" y="2430267"/>
            <a:ext cx="6371221" cy="33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技术选型方面，拟采用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完成用户识别，使用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WebSQL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进行存储。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考虑清华大学出版社的网站使用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Node.js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进行开发，因此爬虫识别流程与网站的动态访问限制使用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完成。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数据库拟采用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AA2A2-F12B-427C-B8FC-E69CFFEFE338}"/>
              </a:ext>
            </a:extLst>
          </p:cNvPr>
          <p:cNvSpPr txBox="1"/>
          <p:nvPr/>
        </p:nvSpPr>
        <p:spPr>
          <a:xfrm>
            <a:off x="2192618" y="1373748"/>
            <a:ext cx="1424775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技术选型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35FB371D-9943-42EA-8008-D6B18E73F0F5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41750AE7-186F-4EE7-8812-EDB32B68C28B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83DB1DA-91F7-4B6D-B2E9-F39D2E927BA2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5B9BD5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6730AFD-7FE7-4642-8884-DD123A897B73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B9BD5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  <a:cs typeface="+mn-ea"/>
                <a:sym typeface="+mn-lt"/>
              </a:rPr>
              <a:t>关键技术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BABC2930-8597-4D84-8CC2-CB65598FA477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74C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7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部门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t3i0ube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1053</Words>
  <Application>Microsoft Office PowerPoint</Application>
  <PresentationFormat>宽屏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华光大标宋_CNKI</vt:lpstr>
      <vt:lpstr>华光姚体_CNKI</vt:lpstr>
      <vt:lpstr>宋体</vt:lpstr>
      <vt:lpstr>微软雅黑</vt:lpstr>
      <vt:lpstr>Algerian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keywords>user</cp:keywords>
  <dc:description>user</dc:description>
  <cp:lastModifiedBy>黒島 飛鳥</cp:lastModifiedBy>
  <cp:revision>197</cp:revision>
  <dcterms:created xsi:type="dcterms:W3CDTF">2019-07-29T02:38:01Z</dcterms:created>
  <dcterms:modified xsi:type="dcterms:W3CDTF">2020-12-18T00:56:50Z</dcterms:modified>
</cp:coreProperties>
</file>