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7" r:id="rId5"/>
    <p:sldId id="274" r:id="rId6"/>
    <p:sldId id="278" r:id="rId7"/>
    <p:sldId id="275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85" r:id="rId16"/>
    <p:sldId id="276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185822" y="382012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임상우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4470402" y="1951672"/>
            <a:ext cx="7368003" cy="232728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80BAB9-D6A2-4F54-8972-4BC7E90A1F1D}"/>
              </a:ext>
            </a:extLst>
          </p:cNvPr>
          <p:cNvSpPr txBox="1"/>
          <p:nvPr/>
        </p:nvSpPr>
        <p:spPr>
          <a:xfrm>
            <a:off x="708658" y="5270413"/>
            <a:ext cx="3716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임상우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노민성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박도영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이인규</a:t>
            </a: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9698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회원정보관리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A53C1E0-CDBF-4CDC-BEF2-CF73C00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8" y="1377315"/>
            <a:ext cx="6935332" cy="51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563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CRC Cards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시스템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229D40E-F775-4ED7-9B8E-456D4B19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87121"/>
              </p:ext>
            </p:extLst>
          </p:nvPr>
        </p:nvGraphicFramePr>
        <p:xfrm>
          <a:off x="177745" y="1430865"/>
          <a:ext cx="5803956" cy="48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89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1142360863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3999559519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52210902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Name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Concrete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거래내역과 회원 정보를 관리한다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Associated Use Cases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 정보 관리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  <a:tr h="14538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Responsibilities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400" dirty="0"/>
                        <a:t>회원가입 승인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반려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회원 제재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 정보 수정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자격증 특이사항 검증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거래금 보관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거래금 환급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Collaborators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약속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4132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6826222E-362F-4A71-90FD-9AD0B453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72336"/>
              </p:ext>
            </p:extLst>
          </p:nvPr>
        </p:nvGraphicFramePr>
        <p:xfrm>
          <a:off x="6210299" y="1430865"/>
          <a:ext cx="5803956" cy="340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56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 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거래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Relationship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Generalization (a-kind-of) :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 (has-parts) :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Associations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77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502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CRC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Cards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229D40E-F775-4ED7-9B8E-456D4B19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80992"/>
              </p:ext>
            </p:extLst>
          </p:nvPr>
        </p:nvGraphicFramePr>
        <p:xfrm>
          <a:off x="177745" y="1430865"/>
          <a:ext cx="5803956" cy="510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89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1142360863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3999559519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52210902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Name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Abstract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SCV </a:t>
                      </a:r>
                      <a:r>
                        <a:rPr lang="ko-KR" altLang="en-US" dirty="0"/>
                        <a:t>앱을 이용하기 위해 가입해야 할 대상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Associated Use Cases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Responsibilities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정보 수정 요청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약속 잡기</a:t>
                      </a:r>
                    </a:p>
                    <a:p>
                      <a:pPr algn="ctr" fontAlgn="base" latinLnBrk="0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리뷰 작성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정보 인증</a:t>
                      </a:r>
                    </a:p>
                    <a:p>
                      <a:pPr algn="ctr" fontAlgn="base" latinLnBrk="0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요청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  <a:p>
                      <a:pPr algn="ctr" fontAlgn="base" latinLnBrk="0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 성공 여부 결정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Collaborators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4132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6826222E-362F-4A71-90FD-9AD0B453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73195"/>
              </p:ext>
            </p:extLst>
          </p:nvPr>
        </p:nvGraphicFramePr>
        <p:xfrm>
          <a:off x="6210299" y="1430865"/>
          <a:ext cx="5803956" cy="343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56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희망 분야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핸드폰 번호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계좌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Relationship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Generalization (a-kind-of) : 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 (has-parts) :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Associations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68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563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CRC Cards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기술자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229D40E-F775-4ED7-9B8E-456D4B19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3009"/>
              </p:ext>
            </p:extLst>
          </p:nvPr>
        </p:nvGraphicFramePr>
        <p:xfrm>
          <a:off x="177745" y="1430865"/>
          <a:ext cx="5803956" cy="514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89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1142360863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3999559519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52210902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Name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Concrete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한 종류로서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물품을 수리하는 역할을 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Associated Use Cases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 정보 관리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수리 약속 잡기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Responsibilities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자격증 검증 요청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견적서 작성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요청서 검수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Collaborators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약속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4132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6826222E-362F-4A71-90FD-9AD0B453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2449"/>
              </p:ext>
            </p:extLst>
          </p:nvPr>
        </p:nvGraphicFramePr>
        <p:xfrm>
          <a:off x="6210299" y="1430865"/>
          <a:ext cx="5803956" cy="343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56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견적서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자기소개글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자격증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Relationship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Generalization (a-kind-of)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Aggregation(has-parts)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약속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Associations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6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502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CRC Cards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고객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229D40E-F775-4ED7-9B8E-456D4B19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85704"/>
              </p:ext>
            </p:extLst>
          </p:nvPr>
        </p:nvGraphicFramePr>
        <p:xfrm>
          <a:off x="177745" y="1430865"/>
          <a:ext cx="5803956" cy="514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89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1142360863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3999559519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52210902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Name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Concrete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가전제품을 수리하기 위해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SCV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앱을 가입 한 사람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Associated Use Cases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정보 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수리 약속 잡기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Responsibilities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요청서 작성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견적서 검수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송금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Collaborators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약속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4132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6826222E-362F-4A71-90FD-9AD0B453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31664"/>
              </p:ext>
            </p:extLst>
          </p:nvPr>
        </p:nvGraphicFramePr>
        <p:xfrm>
          <a:off x="6210299" y="1430865"/>
          <a:ext cx="5803956" cy="343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56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Relationship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Generalization (a-kind-of)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 (has-parts)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약속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Associations 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기술자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33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502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CRC Cards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약속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229D40E-F775-4ED7-9B8E-456D4B19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45985"/>
              </p:ext>
            </p:extLst>
          </p:nvPr>
        </p:nvGraphicFramePr>
        <p:xfrm>
          <a:off x="177745" y="1430865"/>
          <a:ext cx="5803956" cy="514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89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1142360863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3999559519"/>
                    </a:ext>
                  </a:extLst>
                </a:gridCol>
                <a:gridCol w="1450989">
                  <a:extLst>
                    <a:ext uri="{9D8B030D-6E8A-4147-A177-3AD203B41FA5}">
                      <a16:colId xmlns:a16="http://schemas.microsoft.com/office/drawing/2014/main" val="52210902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Name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Concrete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기술자와 고객 사이에서 앞으로 일을 어떻게 할 것인가 정해집니다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Associated Use Cases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수리 약속 잡기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  <a:tr h="17025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Responsibilities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Collaborators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24132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6826222E-362F-4A71-90FD-9AD0B453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71312"/>
              </p:ext>
            </p:extLst>
          </p:nvPr>
        </p:nvGraphicFramePr>
        <p:xfrm>
          <a:off x="6210299" y="1430865"/>
          <a:ext cx="5803956" cy="343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56">
                  <a:extLst>
                    <a:ext uri="{9D8B030D-6E8A-4147-A177-3AD203B41FA5}">
                      <a16:colId xmlns:a16="http://schemas.microsoft.com/office/drawing/2014/main" val="2906784446"/>
                    </a:ext>
                  </a:extLst>
                </a:gridCol>
              </a:tblGrid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Attributes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06423"/>
                  </a:ext>
                </a:extLst>
              </a:tr>
              <a:tr h="1702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Relationship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Generalization (a kind of):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 (has-parts): 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Associations: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기술자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33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161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Class Diagram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F9C1B927-1472-4A75-859D-F22E97AA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C6BFF0-166D-4208-9BCD-6EC58CACF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1" y="1273195"/>
            <a:ext cx="3540383" cy="52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6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B206-DA4E-4022-995E-40070F39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199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266237-7C9F-49D5-ACF5-54F770C6A9F3}"/>
              </a:ext>
            </a:extLst>
          </p:cNvPr>
          <p:cNvSpPr txBox="1"/>
          <p:nvPr/>
        </p:nvSpPr>
        <p:spPr>
          <a:xfrm>
            <a:off x="272837" y="1474340"/>
            <a:ext cx="3608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주제 및 요구사항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4CD20-AE3F-4DC4-BD83-D59C618AD013}"/>
              </a:ext>
            </a:extLst>
          </p:cNvPr>
          <p:cNvSpPr txBox="1"/>
          <p:nvPr/>
        </p:nvSpPr>
        <p:spPr>
          <a:xfrm>
            <a:off x="272837" y="2443835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Activity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Diagram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5D4A9-ED66-4DAF-A6D8-8FF128080A9E}"/>
              </a:ext>
            </a:extLst>
          </p:cNvPr>
          <p:cNvSpPr txBox="1"/>
          <p:nvPr/>
        </p:nvSpPr>
        <p:spPr>
          <a:xfrm>
            <a:off x="272837" y="3413330"/>
            <a:ext cx="3850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4FEF3-BC4E-4B96-8096-B737802D38BD}"/>
              </a:ext>
            </a:extLst>
          </p:cNvPr>
          <p:cNvSpPr txBox="1"/>
          <p:nvPr/>
        </p:nvSpPr>
        <p:spPr>
          <a:xfrm>
            <a:off x="272837" y="4382825"/>
            <a:ext cx="24688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CRC Cards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B70AD-E759-49BA-9982-14862915AAA5}"/>
              </a:ext>
            </a:extLst>
          </p:cNvPr>
          <p:cNvSpPr txBox="1"/>
          <p:nvPr/>
        </p:nvSpPr>
        <p:spPr>
          <a:xfrm>
            <a:off x="272837" y="5245160"/>
            <a:ext cx="3129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Diagram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주제 및 요구사항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0A08838-3F9F-4CBA-896B-C385687C3B31}"/>
              </a:ext>
            </a:extLst>
          </p:cNvPr>
          <p:cNvSpPr txBox="1"/>
          <p:nvPr/>
        </p:nvSpPr>
        <p:spPr>
          <a:xfrm>
            <a:off x="272837" y="1474340"/>
            <a:ext cx="3474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기능적 요구사항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9D5D9-1A45-451B-9A37-63EB5F719EEF}"/>
              </a:ext>
            </a:extLst>
          </p:cNvPr>
          <p:cNvSpPr txBox="1"/>
          <p:nvPr/>
        </p:nvSpPr>
        <p:spPr>
          <a:xfrm>
            <a:off x="702248" y="2001586"/>
            <a:ext cx="1037428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회원 관리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회원 관리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카테고리 분류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분야 선택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검색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정렬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유저 간 커뮤니케이션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문의사항 작성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채팅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 작성 기능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결제 시스템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거래금 관리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주제 및 요구사항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0A08838-3F9F-4CBA-896B-C385687C3B31}"/>
              </a:ext>
            </a:extLst>
          </p:cNvPr>
          <p:cNvSpPr txBox="1"/>
          <p:nvPr/>
        </p:nvSpPr>
        <p:spPr>
          <a:xfrm>
            <a:off x="272837" y="1474340"/>
            <a:ext cx="3858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비기능적 요구사항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9D5D9-1A45-451B-9A37-63EB5F719EEF}"/>
              </a:ext>
            </a:extLst>
          </p:cNvPr>
          <p:cNvSpPr txBox="1"/>
          <p:nvPr/>
        </p:nvSpPr>
        <p:spPr>
          <a:xfrm>
            <a:off x="702248" y="2001586"/>
            <a:ext cx="1037428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Operational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Performance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Security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Cultural and Political Requirements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</p:txBody>
      </p:sp>
    </p:spTree>
    <p:extLst>
      <p:ext uri="{BB962C8B-B14F-4D97-AF65-F5344CB8AC3E}">
        <p14:creationId xmlns:p14="http://schemas.microsoft.com/office/powerpoint/2010/main" val="101123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Activity Diagram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B60EF55-BEF1-4E81-A060-1E456EDD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2" y="1252340"/>
            <a:ext cx="4044950" cy="509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EBB2DB-9BF1-47F2-A55A-C94092BB6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90" y="352425"/>
            <a:ext cx="2997200" cy="56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Activity Diagram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B154879-FEA1-4262-AF1F-F3991AA0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6" y="1202842"/>
            <a:ext cx="4940300" cy="5219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21A4BB-4E44-4E6E-93E1-3B0B512F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2" y="1202842"/>
            <a:ext cx="4483100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8746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–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전체 개요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0B56776-0061-4158-8944-8B7380B0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5" y="1544658"/>
            <a:ext cx="5702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846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245D1D-FE54-48EB-94C9-8B5A5D380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8" y="1466214"/>
            <a:ext cx="6589766" cy="4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846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약속잡기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E7E179F-A08C-46B5-9D87-D2327A42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4" y="1295400"/>
            <a:ext cx="6139183" cy="50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3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494</Words>
  <Application>Microsoft Office PowerPoint</Application>
  <PresentationFormat>와이드스크린</PresentationFormat>
  <Paragraphs>211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궁서체</vt:lpstr>
      <vt:lpstr>나눔바른고딕 UltraLight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이인규</cp:lastModifiedBy>
  <cp:revision>13</cp:revision>
  <dcterms:created xsi:type="dcterms:W3CDTF">2019-04-01T11:39:14Z</dcterms:created>
  <dcterms:modified xsi:type="dcterms:W3CDTF">2022-04-27T10:24:21Z</dcterms:modified>
</cp:coreProperties>
</file>