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85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7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241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101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871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43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28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725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3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9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1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4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1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3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5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63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5DB9F9-54BA-4B7D-82D4-1DFC8C50E597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9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85E9-0467-BA3D-6C75-A91A1ED53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Создание реалистичной модели казино с графическим интерфейсом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230795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4771A-8541-A564-C4D3-5239951C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5CEF4D-19C5-8D8A-93DC-FB1261546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935332"/>
            <a:ext cx="9404722" cy="43130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Первым делом было реализовано окно авторизации в систему.</a:t>
            </a:r>
          </a:p>
          <a:p>
            <a:pPr marL="0" indent="0">
              <a:buNone/>
            </a:pPr>
            <a:r>
              <a:rPr lang="ru-RU" dirty="0"/>
              <a:t>Код и готовый результат можно увидеть на скриншотах ниже</a:t>
            </a:r>
            <a:r>
              <a:rPr lang="en-GB" dirty="0"/>
              <a:t>: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66DEAF-F5E2-DC9A-25E6-75894ED01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" t="17217" r="56019" b="4078"/>
          <a:stretch/>
        </p:blipFill>
        <p:spPr>
          <a:xfrm>
            <a:off x="1029809" y="2997314"/>
            <a:ext cx="3320250" cy="34986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69C59A-1352-C47B-B3EB-C07D9CCD1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6" t="37109" r="16626" b="32297"/>
          <a:stretch/>
        </p:blipFill>
        <p:spPr>
          <a:xfrm>
            <a:off x="6138418" y="3087980"/>
            <a:ext cx="4028487" cy="33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93CE5E-6675-04FB-7169-C8685EF8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479394"/>
            <a:ext cx="9499437" cy="57690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Далее реализованы профиль пользователя и панель администратора.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BF521-1AFF-E0FB-46C4-DB9A5AA49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" t="12039" r="53908" b="15599"/>
          <a:stretch/>
        </p:blipFill>
        <p:spPr>
          <a:xfrm>
            <a:off x="550416" y="1624614"/>
            <a:ext cx="4509856" cy="42584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46B88B-FA73-5B69-0ED1-9D463D8E9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91" t="29903" r="37816" b="36440"/>
          <a:stretch/>
        </p:blipFill>
        <p:spPr>
          <a:xfrm>
            <a:off x="5770485" y="1852832"/>
            <a:ext cx="4716028" cy="36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7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25A266-BC22-3CCD-F1E3-F3A493D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497150"/>
            <a:ext cx="9570459" cy="60190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Затем поочередно реализованы все четыре игры и добавлены в лобби.</a:t>
            </a:r>
          </a:p>
          <a:p>
            <a:pPr marL="0" indent="0">
              <a:buNone/>
            </a:pPr>
            <a:r>
              <a:rPr lang="ru-RU" dirty="0"/>
              <a:t>Написаны классические кости, «слоты», «больше – меньше» и разработанная автором проекта игра «0 – 100»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B86FB8-8CBB-06DB-62AC-15EAF0F28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0" t="20582" r="27549" b="26732"/>
          <a:stretch/>
        </p:blipFill>
        <p:spPr>
          <a:xfrm>
            <a:off x="5912693" y="2187920"/>
            <a:ext cx="5459768" cy="37077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983548-CC64-7709-D0A2-435E6805F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7" t="11133" r="45972" b="21165"/>
          <a:stretch/>
        </p:blipFill>
        <p:spPr>
          <a:xfrm>
            <a:off x="479394" y="2187920"/>
            <a:ext cx="4962618" cy="37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9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703082-E51E-6A73-0D53-D1A596C8F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603682"/>
            <a:ext cx="9552703" cy="564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Также добавлены различные функции, полностью реализована идея. Все задачи, поставленные разработчиком были выполнены. Создан музыкальный проигрыватель, возможности блокировки пользователей и изменения их баланса, кнопка выхода из учетной записи и другие непринципиальные нововведения.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130414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C0B22-8E9F-48CD-56D8-A121C47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и релиз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07AF8-7B34-3555-76DA-7708BC918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57780"/>
            <a:ext cx="9404723" cy="44906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выполнения всех поставленных задач, проведено тестирование, в ходе которого были исправлены имевшиеся ошибки и недоработки.</a:t>
            </a:r>
          </a:p>
          <a:p>
            <a:pPr marL="0" indent="0">
              <a:buNone/>
            </a:pPr>
            <a:r>
              <a:rPr lang="ru-RU" dirty="0"/>
              <a:t>После успешного тестирования программа была скомпилирована в исполняемый файл и опубликована на </a:t>
            </a:r>
            <a:r>
              <a:rPr lang="en-GB" dirty="0"/>
              <a:t>GitHub.</a:t>
            </a:r>
          </a:p>
          <a:p>
            <a:pPr marL="0" indent="0">
              <a:buNone/>
            </a:pPr>
            <a:r>
              <a:rPr lang="ru-RU" dirty="0"/>
              <a:t>Репозиторий проекта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https://github.com/chzx-vagner/PyCasino/</a:t>
            </a:r>
          </a:p>
        </p:txBody>
      </p:sp>
    </p:spTree>
    <p:extLst>
      <p:ext uri="{BB962C8B-B14F-4D97-AF65-F5344CB8AC3E}">
        <p14:creationId xmlns:p14="http://schemas.microsoft.com/office/powerpoint/2010/main" val="177002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269A7-A640-90E1-3590-12A14864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12D33-1C5C-E3D5-05DE-8F2410AB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57780"/>
            <a:ext cx="9404723" cy="449062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ru-RU" dirty="0"/>
              <a:t>В ходе работы изучены причины игромании среди людей и определен вектор разработки проекта.</a:t>
            </a:r>
          </a:p>
          <a:p>
            <a:pPr marL="457200" indent="-457200">
              <a:buAutoNum type="arabicPeriod"/>
            </a:pPr>
            <a:r>
              <a:rPr lang="ru-RU" dirty="0"/>
              <a:t>Тщательно проработан концепт проекта, намечены этапы разработки</a:t>
            </a:r>
          </a:p>
          <a:p>
            <a:pPr marL="457200" indent="-457200">
              <a:buAutoNum type="arabicPeriod"/>
            </a:pPr>
            <a:r>
              <a:rPr lang="ru-RU" dirty="0"/>
              <a:t>Изучены необходимые для реализации функций технологии</a:t>
            </a:r>
          </a:p>
          <a:p>
            <a:pPr marL="457200" indent="-457200">
              <a:buAutoNum type="arabicPeriod"/>
            </a:pPr>
            <a:r>
              <a:rPr lang="ru-RU" dirty="0"/>
              <a:t>Написан код программы и создан графический интерфейс для взаимодействия с конечным пользователем</a:t>
            </a:r>
          </a:p>
          <a:p>
            <a:pPr marL="457200" indent="-457200">
              <a:buAutoNum type="arabicPeriod"/>
            </a:pPr>
            <a:r>
              <a:rPr lang="ru-RU" dirty="0"/>
              <a:t>Проект прошел все этапы тестирования и опубликован на </a:t>
            </a:r>
            <a:r>
              <a:rPr lang="en-GB" dirty="0"/>
              <a:t>GitHub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Таким образом, поставленные задачи выполнены в полном объеме, конечный продукт является не затратным как для разработчиков, так и для пользователей, а также безопасным для компьютеров в силу </a:t>
            </a:r>
            <a:r>
              <a:rPr lang="ru-RU"/>
              <a:t>открытости исходного кода.</a:t>
            </a:r>
            <a:endParaRPr lang="ru-RU" dirty="0"/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5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>
            <a:normAutofit/>
          </a:bodyPr>
          <a:lstStyle/>
          <a:p>
            <a:r>
              <a:rPr lang="ru-RU" dirty="0"/>
              <a:t>Разработчики и издатели</a:t>
            </a:r>
            <a:r>
              <a:rPr lang="en-GB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Автор идеи – ЧЗХ Вагнер</a:t>
            </a:r>
          </a:p>
          <a:p>
            <a:pPr marL="0" indent="0">
              <a:buNone/>
            </a:pPr>
            <a:r>
              <a:rPr lang="ru-RU" dirty="0"/>
              <a:t>Код </a:t>
            </a:r>
            <a:r>
              <a:rPr lang="en-GB" dirty="0"/>
              <a:t>– </a:t>
            </a:r>
            <a:r>
              <a:rPr lang="ru-RU" dirty="0"/>
              <a:t>ЧЗХ Вагнер</a:t>
            </a:r>
          </a:p>
          <a:p>
            <a:pPr marL="0" indent="0">
              <a:buNone/>
            </a:pPr>
            <a:r>
              <a:rPr lang="ru-RU" dirty="0"/>
              <a:t>Графический интерфейс – ЧЗХ Вагнер</a:t>
            </a:r>
          </a:p>
          <a:p>
            <a:pPr marL="0" indent="0">
              <a:buNone/>
            </a:pPr>
            <a:r>
              <a:rPr lang="ru-RU" dirty="0"/>
              <a:t>Выпуск – ЧЗХ Вагнер</a:t>
            </a:r>
          </a:p>
          <a:p>
            <a:pPr marL="0" indent="0">
              <a:buNone/>
            </a:pPr>
            <a:r>
              <a:rPr lang="ru-RU" dirty="0"/>
              <a:t>Тестирование – ЧЗХ Вагнер</a:t>
            </a:r>
          </a:p>
          <a:p>
            <a:pPr marL="0" indent="0">
              <a:buNone/>
            </a:pPr>
            <a:r>
              <a:rPr lang="ru-RU" dirty="0"/>
              <a:t>Обновление – ЧЗХ Вагнер</a:t>
            </a:r>
          </a:p>
        </p:txBody>
      </p:sp>
    </p:spTree>
    <p:extLst>
      <p:ext uri="{BB962C8B-B14F-4D97-AF65-F5344CB8AC3E}">
        <p14:creationId xmlns:p14="http://schemas.microsoft.com/office/powerpoint/2010/main" val="153355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251751"/>
            <a:ext cx="10776751" cy="51046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Цель работы</a:t>
            </a:r>
            <a:r>
              <a:rPr lang="en-GB" sz="2800" dirty="0"/>
              <a:t>: </a:t>
            </a:r>
            <a:r>
              <a:rPr lang="ru-RU" sz="2800" dirty="0"/>
              <a:t>разработка программы с графическим интерфейсом, симулирующей простые игры, суть которых заключается в предсказании игроком результата и соответственно выигрыше</a:t>
            </a:r>
            <a:r>
              <a:rPr lang="en-GB" sz="2800" dirty="0"/>
              <a:t>/</a:t>
            </a:r>
            <a:r>
              <a:rPr lang="ru-RU" sz="2800" dirty="0"/>
              <a:t>проигрыше при помощи </a:t>
            </a:r>
            <a:r>
              <a:rPr lang="en-GB" sz="2800" dirty="0"/>
              <a:t>PyQt5</a:t>
            </a:r>
            <a:endParaRPr lang="ru-R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Актуальность заключается в создании бесплатной, не требующей внесения денежных средств программы-казино, направленной на безопасное развлечение пользователя</a:t>
            </a:r>
            <a:r>
              <a:rPr lang="en-GB" sz="2800" dirty="0"/>
              <a:t> </a:t>
            </a:r>
            <a:r>
              <a:rPr lang="ru-RU" sz="2800" dirty="0"/>
              <a:t>и помогающей справиться с азартом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Объект</a:t>
            </a:r>
            <a:r>
              <a:rPr lang="en-GB" sz="2800" dirty="0"/>
              <a:t>: Python </a:t>
            </a:r>
            <a:r>
              <a:rPr lang="ru-RU" sz="2800" dirty="0"/>
              <a:t>и библиотека </a:t>
            </a:r>
            <a:r>
              <a:rPr lang="en-GB" sz="2800" dirty="0"/>
              <a:t>PyQt5 </a:t>
            </a:r>
            <a:endParaRPr lang="ru-R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Предмет исследования</a:t>
            </a:r>
            <a:r>
              <a:rPr lang="en-GB" sz="2800" dirty="0"/>
              <a:t>:</a:t>
            </a:r>
            <a:r>
              <a:rPr lang="ru-RU" sz="2800" dirty="0"/>
              <a:t>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87151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ru-RU" dirty="0"/>
              <a:t>Задачи</a:t>
            </a:r>
            <a:r>
              <a:rPr lang="en-GB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200" dirty="0"/>
              <a:t>Изучить психологические основания игромании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Проработать концепт программы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Изучить технологии для создания программы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Написать код программы и реализовать интерфейс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Провести тестирование и опубликовать в открытый доступ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79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>
            <a:normAutofit/>
          </a:bodyPr>
          <a:lstStyle/>
          <a:p>
            <a:r>
              <a:rPr lang="ru-RU" dirty="0"/>
              <a:t>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Заключается в изучении библиотек для языка </a:t>
            </a:r>
            <a:r>
              <a:rPr lang="en-GB" sz="3200" dirty="0"/>
              <a:t>Python, </a:t>
            </a:r>
            <a:r>
              <a:rPr lang="ru-RU" sz="3200" dirty="0"/>
              <a:t>широко применяемых в промышленном программировании и получении навыков работы с ними. Конечному пользователю проект будет полезен для снятия игорной зависимости в связи с реальными шансами.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04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18" y="1278385"/>
            <a:ext cx="10732363" cy="5060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Основными особенностями продукта является открытость исходного кода (</a:t>
            </a:r>
            <a:r>
              <a:rPr lang="en-GB" sz="3200" dirty="0"/>
              <a:t>FOSS)</a:t>
            </a:r>
            <a:r>
              <a:rPr lang="ru-RU" sz="3200" dirty="0"/>
              <a:t>, применение технологий для работы с базами данных и графическим интерфейсом, а также кроссплатформенность, что позволит запускать программу на любых устройствах с поддержкой </a:t>
            </a:r>
            <a:r>
              <a:rPr lang="en-GB" sz="3200" dirty="0"/>
              <a:t>Python </a:t>
            </a:r>
            <a:r>
              <a:rPr lang="ru-RU" sz="3200" dirty="0"/>
              <a:t>и графикой.</a:t>
            </a:r>
          </a:p>
        </p:txBody>
      </p:sp>
    </p:spTree>
    <p:extLst>
      <p:ext uri="{BB962C8B-B14F-4D97-AF65-F5344CB8AC3E}">
        <p14:creationId xmlns:p14="http://schemas.microsoft.com/office/powerpoint/2010/main" val="65773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7E373-6476-4E11-459A-9836F246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Психологические основы игромании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EA2E3-7B5A-1714-75CC-B0B6BD1E7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926454"/>
            <a:ext cx="9404722" cy="43219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Человек так устроен, что видя иллюзорные «выигрыши» в казино с красивыми прокрутками и большими цифрами, не осознает того, что казино всегда в выигрыше, думая, что выигрывает он. Со временем, под влиянием постоянного желания выиграть и «ловушки большого куша», люди проигрывают не только большие суммы, но и последнее жилье, оставаясь на улице. Правительство приняло меры по закрытию всех казино, при этом создав игорную зону в Сочи.</a:t>
            </a:r>
          </a:p>
        </p:txBody>
      </p:sp>
    </p:spTree>
    <p:extLst>
      <p:ext uri="{BB962C8B-B14F-4D97-AF65-F5344CB8AC3E}">
        <p14:creationId xmlns:p14="http://schemas.microsoft.com/office/powerpoint/2010/main" val="92868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70CAE-D6E6-1601-12C0-B53E16BD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</a:t>
            </a:r>
            <a:r>
              <a:rPr lang="en-GB" dirty="0" err="1"/>
              <a:t>PyCasino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1B78D-C77B-AED4-FE88-ADE8B5C2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853248"/>
            <a:ext cx="9404723" cy="43951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Продукт нацелен на замещение реальной игры симуляцией, не требующей материальных затрат со стороны конечного пользователя. </a:t>
            </a:r>
          </a:p>
          <a:p>
            <a:pPr marL="0" indent="0">
              <a:buNone/>
            </a:pPr>
            <a:r>
              <a:rPr lang="ru-RU" dirty="0"/>
              <a:t>Программа будет использовать технологию генерации случайных чисел без возможности вмешательства, что позволит создать наиболее реалистичный вариант казино, что позволит оценить возможные риски.</a:t>
            </a:r>
          </a:p>
          <a:p>
            <a:pPr marL="0" indent="0">
              <a:buNone/>
            </a:pPr>
            <a:r>
              <a:rPr lang="ru-RU" dirty="0"/>
              <a:t>В то же время, люди, которым необходима реализация азарта, получат возможность осуществить это без потерь денежных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110503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0F863-0B12-6164-222E-78A8A00F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42F1D-39AF-BDFD-088A-B8C44C79B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75534"/>
            <a:ext cx="9404723" cy="447286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Встретит игрока окно регистрации и входа, из которого дорога ведет в профиль. Профили администратора и игрока различаются как внешне, так и функционально.</a:t>
            </a:r>
          </a:p>
          <a:p>
            <a:pPr marL="0" indent="0">
              <a:buNone/>
            </a:pPr>
            <a:r>
              <a:rPr lang="ru-RU" dirty="0"/>
              <a:t>По задумке, в готовом продукте должны иметься 4</a:t>
            </a:r>
            <a:r>
              <a:rPr lang="en-GB" dirty="0"/>
              <a:t> </a:t>
            </a:r>
            <a:r>
              <a:rPr lang="ru-RU" dirty="0"/>
              <a:t>игры, вход в которые будет осуществляться посредством лобби. Игры принципиально отличаются друг от друга и предоставляют возможность выбора игроку каких-либо вариантов.</a:t>
            </a:r>
          </a:p>
          <a:p>
            <a:pPr marL="0" indent="0">
              <a:buNone/>
            </a:pPr>
            <a:r>
              <a:rPr lang="ru-RU" dirty="0"/>
              <a:t>Кроме игр будет возможность выбора музыкальных композиций по вкусу игрока, направленная на снижение нервного напряжения.</a:t>
            </a:r>
          </a:p>
          <a:p>
            <a:pPr marL="0" indent="0">
              <a:buNone/>
            </a:pPr>
            <a:r>
              <a:rPr lang="ru-RU" dirty="0"/>
              <a:t>Администратор сможет изменять баланс пользователей (имитация пополнения и вывода) и блокировать</a:t>
            </a:r>
            <a:r>
              <a:rPr lang="en-GB" dirty="0"/>
              <a:t>/</a:t>
            </a:r>
            <a:r>
              <a:rPr lang="ru-RU" dirty="0"/>
              <a:t>разблокировать их аккаунты, не имея возможности изменить шансы.</a:t>
            </a:r>
          </a:p>
        </p:txBody>
      </p:sp>
    </p:spTree>
    <p:extLst>
      <p:ext uri="{BB962C8B-B14F-4D97-AF65-F5344CB8AC3E}">
        <p14:creationId xmlns:p14="http://schemas.microsoft.com/office/powerpoint/2010/main" val="294924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A1212-1C23-F1A4-4F35-A2BC5E03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E26899-7417-0C09-D18E-9F20164D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853248"/>
            <a:ext cx="9404722" cy="43951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Были изучены следующие технологии</a:t>
            </a:r>
            <a:r>
              <a:rPr lang="en-GB" dirty="0"/>
              <a:t>:</a:t>
            </a:r>
            <a:endParaRPr lang="ru-RU" dirty="0"/>
          </a:p>
          <a:p>
            <a:pPr marL="0" indent="0">
              <a:buNone/>
            </a:pPr>
            <a:r>
              <a:rPr lang="en-GB" dirty="0"/>
              <a:t>PyQt5 </a:t>
            </a:r>
            <a:r>
              <a:rPr lang="ru-RU" dirty="0"/>
              <a:t>– библиотека для создания графического интерфейса программ для </a:t>
            </a:r>
            <a:r>
              <a:rPr lang="en-GB" dirty="0"/>
              <a:t>Python. </a:t>
            </a:r>
            <a:r>
              <a:rPr lang="ru-RU" dirty="0"/>
              <a:t>Библиотека удобная в использовании благодаря приложению </a:t>
            </a:r>
            <a:r>
              <a:rPr lang="en-GB" dirty="0" err="1"/>
              <a:t>QtDesigner</a:t>
            </a:r>
            <a:r>
              <a:rPr lang="ru-RU" dirty="0"/>
              <a:t>, позволяющего в упрощенном виде создавать пользовательский интерфейс, не прописывая каждый элемент вручную.</a:t>
            </a:r>
          </a:p>
          <a:p>
            <a:pPr marL="0" indent="0">
              <a:buNone/>
            </a:pPr>
            <a:r>
              <a:rPr lang="en-GB" dirty="0" err="1"/>
              <a:t>sqlite</a:t>
            </a:r>
            <a:r>
              <a:rPr lang="en-GB" dirty="0"/>
              <a:t> – </a:t>
            </a:r>
            <a:r>
              <a:rPr lang="ru-RU" dirty="0"/>
              <a:t>библиотека для </a:t>
            </a:r>
            <a:r>
              <a:rPr lang="en-GB" dirty="0"/>
              <a:t>Python</a:t>
            </a:r>
            <a:r>
              <a:rPr lang="ru-RU" dirty="0"/>
              <a:t>, предназначенная для работы с базами данных формата </a:t>
            </a:r>
            <a:r>
              <a:rPr lang="en-GB" dirty="0" err="1"/>
              <a:t>sqlite</a:t>
            </a:r>
            <a:r>
              <a:rPr lang="en-GB" dirty="0"/>
              <a:t>. </a:t>
            </a:r>
            <a:r>
              <a:rPr lang="ru-RU" dirty="0"/>
              <a:t>Библиотека </a:t>
            </a:r>
            <a:r>
              <a:rPr lang="en-GB" dirty="0" err="1"/>
              <a:t>sqlite</a:t>
            </a:r>
            <a:r>
              <a:rPr lang="en-GB" dirty="0"/>
              <a:t> </a:t>
            </a:r>
            <a:r>
              <a:rPr lang="ru-RU" dirty="0"/>
              <a:t>может тесно взаимодействовать с </a:t>
            </a:r>
            <a:r>
              <a:rPr lang="en-GB" dirty="0"/>
              <a:t>PyQt5.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345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</TotalTime>
  <Words>751</Words>
  <Application>Microsoft Office PowerPoint</Application>
  <PresentationFormat>Широкоэкранный</PresentationFormat>
  <Paragraphs>56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Ион</vt:lpstr>
      <vt:lpstr>Создание реалистичной модели казино с графическим интерфейсом</vt:lpstr>
      <vt:lpstr>Презентация PowerPoint</vt:lpstr>
      <vt:lpstr>Задачи:</vt:lpstr>
      <vt:lpstr>Практическая значимость</vt:lpstr>
      <vt:lpstr>Презентация PowerPoint</vt:lpstr>
      <vt:lpstr>Психологические основы игромании</vt:lpstr>
      <vt:lpstr>Перспективы PyCasino</vt:lpstr>
      <vt:lpstr>Концепт программы</vt:lpstr>
      <vt:lpstr>Используемые технологии</vt:lpstr>
      <vt:lpstr>Написание кода программы</vt:lpstr>
      <vt:lpstr>Презентация PowerPoint</vt:lpstr>
      <vt:lpstr>Презентация PowerPoint</vt:lpstr>
      <vt:lpstr>Презентация PowerPoint</vt:lpstr>
      <vt:lpstr>Тестирование и релиз</vt:lpstr>
      <vt:lpstr>Вывод</vt:lpstr>
      <vt:lpstr>Разработчики и издатели: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PyCasino Alpha</dc:title>
  <dc:creator>NBP Hackers</dc:creator>
  <cp:lastModifiedBy>NBP Hackers</cp:lastModifiedBy>
  <cp:revision>12</cp:revision>
  <dcterms:created xsi:type="dcterms:W3CDTF">2022-11-03T20:06:25Z</dcterms:created>
  <dcterms:modified xsi:type="dcterms:W3CDTF">2022-12-23T20:55:54Z</dcterms:modified>
</cp:coreProperties>
</file>