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85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47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241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6101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871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543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284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725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73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59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91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40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14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35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51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63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95DB9F9-54BA-4B7D-82D4-1DFC8C50E597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59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B85E9-0467-BA3D-6C75-A91A1ED53D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Создание реалистичной модели казино с графическим интерфейсом</a:t>
            </a:r>
          </a:p>
        </p:txBody>
      </p:sp>
    </p:spTree>
    <p:extLst>
      <p:ext uri="{BB962C8B-B14F-4D97-AF65-F5344CB8AC3E}">
        <p14:creationId xmlns:p14="http://schemas.microsoft.com/office/powerpoint/2010/main" val="2307955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4771A-8541-A564-C4D3-5239951C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кода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5CEF4D-19C5-8D8A-93DC-FB1261546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935332"/>
            <a:ext cx="9404722" cy="431306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Первым делом было реализовано окно авторизации в систему.</a:t>
            </a:r>
          </a:p>
          <a:p>
            <a:pPr marL="0" indent="0">
              <a:buNone/>
            </a:pPr>
            <a:r>
              <a:rPr lang="ru-RU" dirty="0"/>
              <a:t>Код и готовый результат можно увидеть на скриншотах ниже</a:t>
            </a:r>
            <a:r>
              <a:rPr lang="en-GB" dirty="0"/>
              <a:t>: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66DEAF-F5E2-DC9A-25E6-75894ED01E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7" t="17217" r="56019" b="4078"/>
          <a:stretch/>
        </p:blipFill>
        <p:spPr>
          <a:xfrm>
            <a:off x="1029809" y="2997314"/>
            <a:ext cx="3320250" cy="349863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369C59A-1352-C47B-B3EB-C07D9CCD1A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476" t="37109" r="16626" b="32297"/>
          <a:stretch/>
        </p:blipFill>
        <p:spPr>
          <a:xfrm>
            <a:off x="6138418" y="3087980"/>
            <a:ext cx="4028487" cy="33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10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D93CE5E-6675-04FB-7169-C8685EF8D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416" y="479394"/>
            <a:ext cx="9499437" cy="576900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Далее реализованы профиль пользователя и панель администратора.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7BF521-1AFF-E0FB-46C4-DB9A5AA495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5" t="12039" r="53908" b="15599"/>
          <a:stretch/>
        </p:blipFill>
        <p:spPr>
          <a:xfrm>
            <a:off x="550416" y="1624614"/>
            <a:ext cx="4509856" cy="425846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46B88B-FA73-5B69-0ED1-9D463D8E98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91" t="29903" r="37816" b="36440"/>
          <a:stretch/>
        </p:blipFill>
        <p:spPr>
          <a:xfrm>
            <a:off x="5770485" y="1852832"/>
            <a:ext cx="4716028" cy="366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75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25A266-BC22-3CCD-F1E3-F3A493D7E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94" y="497150"/>
            <a:ext cx="9570459" cy="601906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Затем поочередно реализованы все четыре игры и добавлены в лобби.</a:t>
            </a:r>
          </a:p>
          <a:p>
            <a:pPr marL="0" indent="0">
              <a:buNone/>
            </a:pPr>
            <a:r>
              <a:rPr lang="ru-RU" dirty="0"/>
              <a:t>Написаны классические кости, «слоты», «больше – меньше» и разработанная автором проекта игра «0 – 100»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B86FB8-8CBB-06DB-62AC-15EAF0F28B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70" t="20582" r="27549" b="26732"/>
          <a:stretch/>
        </p:blipFill>
        <p:spPr>
          <a:xfrm>
            <a:off x="5912693" y="2187920"/>
            <a:ext cx="5459768" cy="370778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8983548-CC64-7709-D0A2-435E6805F3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57" t="11133" r="45972" b="21165"/>
          <a:stretch/>
        </p:blipFill>
        <p:spPr>
          <a:xfrm>
            <a:off x="479394" y="2187920"/>
            <a:ext cx="4962618" cy="370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90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D703082-E51E-6A73-0D53-D1A596C8F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50" y="603682"/>
            <a:ext cx="9552703" cy="5644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Также добавлены различные функции, полностью реализована идея. Все задачи, поставленные разработчиком были выполнены. Создан музыкальный проигрыватель, возможности блокировки пользователей и изменения их баланса, кнопка выхода из учетной записи и другие непринципиальные нововведения.</a:t>
            </a:r>
          </a:p>
        </p:txBody>
      </p:sp>
    </p:spTree>
    <p:extLst>
      <p:ext uri="{BB962C8B-B14F-4D97-AF65-F5344CB8AC3E}">
        <p14:creationId xmlns:p14="http://schemas.microsoft.com/office/powerpoint/2010/main" val="1304140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7C0B22-8E9F-48CD-56D8-A121C47B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и релиз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07AF8-7B34-3555-76DA-7708BC918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757780"/>
            <a:ext cx="9404723" cy="449062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После выполнения всех поставленных задач, проведено тестирование, в ходе которого были исправлены имевшиеся ошибки и недоработки.</a:t>
            </a:r>
          </a:p>
          <a:p>
            <a:pPr marL="0" indent="0">
              <a:buNone/>
            </a:pPr>
            <a:r>
              <a:rPr lang="ru-RU" dirty="0"/>
              <a:t>После успешного тестирования программа была скомпилирована в исполняемый файл и опубликована на </a:t>
            </a:r>
            <a:r>
              <a:rPr lang="en-GB" dirty="0"/>
              <a:t>GitHub.</a:t>
            </a:r>
          </a:p>
          <a:p>
            <a:pPr marL="0" indent="0">
              <a:buNone/>
            </a:pPr>
            <a:r>
              <a:rPr lang="ru-RU" dirty="0"/>
              <a:t>Репозиторий проекта</a:t>
            </a:r>
            <a:r>
              <a:rPr lang="en-GB"/>
              <a:t>: </a:t>
            </a:r>
          </a:p>
          <a:p>
            <a:pPr marL="0" indent="0">
              <a:buNone/>
            </a:pPr>
            <a:r>
              <a:rPr lang="en-GB"/>
              <a:t>https://github.com/chzx-vagner/PyCasino/</a:t>
            </a:r>
          </a:p>
        </p:txBody>
      </p:sp>
    </p:spTree>
    <p:extLst>
      <p:ext uri="{BB962C8B-B14F-4D97-AF65-F5344CB8AC3E}">
        <p14:creationId xmlns:p14="http://schemas.microsoft.com/office/powerpoint/2010/main" val="1770022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6242F-D76D-94EC-EEFF-21632A61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2036"/>
          </a:xfrm>
        </p:spPr>
        <p:txBody>
          <a:bodyPr>
            <a:normAutofit/>
          </a:bodyPr>
          <a:lstStyle/>
          <a:p>
            <a:r>
              <a:rPr lang="ru-RU" dirty="0"/>
              <a:t>Разработчики и издатели</a:t>
            </a:r>
            <a:r>
              <a:rPr lang="en-GB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FD696-096D-AD50-2525-C345CB0B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6"/>
            <a:ext cx="10515600" cy="4891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Автор идеи – ЧЗХ Вагнер</a:t>
            </a:r>
          </a:p>
          <a:p>
            <a:pPr marL="0" indent="0">
              <a:buNone/>
            </a:pPr>
            <a:r>
              <a:rPr lang="ru-RU" dirty="0"/>
              <a:t>Код </a:t>
            </a:r>
            <a:r>
              <a:rPr lang="en-GB" dirty="0"/>
              <a:t>– </a:t>
            </a:r>
            <a:r>
              <a:rPr lang="ru-RU" dirty="0"/>
              <a:t>ЧЗХ Вагнер</a:t>
            </a:r>
          </a:p>
          <a:p>
            <a:pPr marL="0" indent="0">
              <a:buNone/>
            </a:pPr>
            <a:r>
              <a:rPr lang="ru-RU" dirty="0"/>
              <a:t>Графический интерфейс – ЧЗХ Вагнер</a:t>
            </a:r>
          </a:p>
          <a:p>
            <a:pPr marL="0" indent="0">
              <a:buNone/>
            </a:pPr>
            <a:r>
              <a:rPr lang="ru-RU" dirty="0"/>
              <a:t>Выпуск – ЧЗХ Вагнер</a:t>
            </a:r>
          </a:p>
          <a:p>
            <a:pPr marL="0" indent="0">
              <a:buNone/>
            </a:pPr>
            <a:r>
              <a:rPr lang="ru-RU" dirty="0"/>
              <a:t>Тестирование – ЧЗХ Вагнер</a:t>
            </a:r>
          </a:p>
          <a:p>
            <a:pPr marL="0" indent="0">
              <a:buNone/>
            </a:pPr>
            <a:r>
              <a:rPr lang="ru-RU" dirty="0"/>
              <a:t>Обновление – ЧЗХ Вагнер</a:t>
            </a:r>
          </a:p>
        </p:txBody>
      </p:sp>
    </p:spTree>
    <p:extLst>
      <p:ext uri="{BB962C8B-B14F-4D97-AF65-F5344CB8AC3E}">
        <p14:creationId xmlns:p14="http://schemas.microsoft.com/office/powerpoint/2010/main" val="153355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94FD696-096D-AD50-2525-C345CB0B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49" y="1251751"/>
            <a:ext cx="10776751" cy="510466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/>
              <a:t>Цель работы</a:t>
            </a:r>
            <a:r>
              <a:rPr lang="en-GB" sz="2800" dirty="0"/>
              <a:t>: </a:t>
            </a:r>
            <a:r>
              <a:rPr lang="ru-RU" sz="2800" dirty="0"/>
              <a:t>разработка программы с графическим интерфейсом, симулирующей простые игры, суть которых заключается в предсказании игроком результата и соответственно выигрыше</a:t>
            </a:r>
            <a:r>
              <a:rPr lang="en-GB" sz="2800" dirty="0"/>
              <a:t>/</a:t>
            </a:r>
            <a:r>
              <a:rPr lang="ru-RU" sz="2800" dirty="0"/>
              <a:t>проигрыше при помощи </a:t>
            </a:r>
            <a:r>
              <a:rPr lang="en-GB" sz="2800" dirty="0"/>
              <a:t>PyQt5</a:t>
            </a:r>
            <a:endParaRPr lang="ru-RU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/>
              <a:t>Актуальность заключается в создании бесплатной, не требующей внесения денежных средств программы-казино, направленной на безопасное развлечение пользователя</a:t>
            </a:r>
            <a:r>
              <a:rPr lang="en-GB" sz="2800" dirty="0"/>
              <a:t> </a:t>
            </a:r>
            <a:r>
              <a:rPr lang="ru-RU" sz="2800" dirty="0"/>
              <a:t>и помогающей справиться с азартом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/>
              <a:t>Объект</a:t>
            </a:r>
            <a:r>
              <a:rPr lang="en-GB" sz="2800" dirty="0"/>
              <a:t>: Python </a:t>
            </a:r>
            <a:r>
              <a:rPr lang="ru-RU" sz="2800" dirty="0"/>
              <a:t>и библиотека </a:t>
            </a:r>
            <a:r>
              <a:rPr lang="en-GB" sz="2800" dirty="0"/>
              <a:t>PyQt5 </a:t>
            </a:r>
            <a:endParaRPr lang="ru-RU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/>
              <a:t>Предмет исследования</a:t>
            </a:r>
            <a:r>
              <a:rPr lang="en-GB" sz="2800" dirty="0"/>
              <a:t>:</a:t>
            </a:r>
            <a:r>
              <a:rPr lang="ru-RU" sz="2800" dirty="0"/>
              <a:t>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87151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6242F-D76D-94EC-EEFF-21632A61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2036"/>
          </a:xfrm>
        </p:spPr>
        <p:txBody>
          <a:bodyPr/>
          <a:lstStyle/>
          <a:p>
            <a:r>
              <a:rPr lang="ru-RU" dirty="0"/>
              <a:t>Задачи</a:t>
            </a:r>
            <a:r>
              <a:rPr lang="en-GB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FD696-096D-AD50-2525-C345CB0B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6"/>
            <a:ext cx="10515600" cy="48915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3200" dirty="0"/>
              <a:t>Изучить психологические основания игромании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200" dirty="0"/>
              <a:t>Проработать концепт программы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200" dirty="0"/>
              <a:t>Изучить технологии для создания программы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200" dirty="0"/>
              <a:t>Написать код программы и реализовать интерфейс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200" dirty="0"/>
              <a:t>Провести тестирование и опубликовать в открытый доступ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279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6242F-D76D-94EC-EEFF-21632A61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2036"/>
          </a:xfrm>
        </p:spPr>
        <p:txBody>
          <a:bodyPr>
            <a:normAutofit/>
          </a:bodyPr>
          <a:lstStyle/>
          <a:p>
            <a:r>
              <a:rPr lang="ru-RU" dirty="0"/>
              <a:t>Практическая значимость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FD696-096D-AD50-2525-C345CB0B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6"/>
            <a:ext cx="10515600" cy="4891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Заключается в изучении библиотек для языка </a:t>
            </a:r>
            <a:r>
              <a:rPr lang="en-GB" sz="3200" dirty="0"/>
              <a:t>Python, </a:t>
            </a:r>
            <a:r>
              <a:rPr lang="ru-RU" sz="3200" dirty="0"/>
              <a:t>широко применяемых в промышленном программировании и получении навыков работы с ними. Конечному пользователю проект будет полезен для снятия игорной зависимости в связи с реальными шансами.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04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94FD696-096D-AD50-2525-C345CB0B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818" y="1278385"/>
            <a:ext cx="10732363" cy="5060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Основными особенностями продукта является открытость исходного кода (</a:t>
            </a:r>
            <a:r>
              <a:rPr lang="en-GB" sz="3200" dirty="0"/>
              <a:t>FOSS)</a:t>
            </a:r>
            <a:r>
              <a:rPr lang="ru-RU" sz="3200" dirty="0"/>
              <a:t>, применение технологий для работы с базами данных и графическим интерфейсом, а также кроссплатформенность, что позволит запускать программу на любых устройствах с поддержкой </a:t>
            </a:r>
            <a:r>
              <a:rPr lang="en-GB" sz="3200" dirty="0"/>
              <a:t>Python </a:t>
            </a:r>
            <a:r>
              <a:rPr lang="ru-RU" sz="3200" dirty="0"/>
              <a:t>и графикой.</a:t>
            </a:r>
          </a:p>
        </p:txBody>
      </p:sp>
    </p:spTree>
    <p:extLst>
      <p:ext uri="{BB962C8B-B14F-4D97-AF65-F5344CB8AC3E}">
        <p14:creationId xmlns:p14="http://schemas.microsoft.com/office/powerpoint/2010/main" val="657734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37E373-6476-4E11-459A-9836F246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Психологические основы игромании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7EA2E3-7B5A-1714-75CC-B0B6BD1E7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926454"/>
            <a:ext cx="9404722" cy="432194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Человек так устроен, что видя иллюзорные «выигрыши» в казино с красивыми прокрутками и большими цифрами, не осознает того, что казино всегда в выигрыше, думая, что выигрывает он. Со временем, под влиянием постоянного желания выиграть и «ловушки большого куша», люди проигрывают не только большие суммы, но и последнее жилье, оставаясь на улице. Правительство приняло меры по закрытию всех казино, при этом создав игорную зону в Сочи.</a:t>
            </a:r>
          </a:p>
        </p:txBody>
      </p:sp>
    </p:spTree>
    <p:extLst>
      <p:ext uri="{BB962C8B-B14F-4D97-AF65-F5344CB8AC3E}">
        <p14:creationId xmlns:p14="http://schemas.microsoft.com/office/powerpoint/2010/main" val="92868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370CAE-D6E6-1601-12C0-B53E16BD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 </a:t>
            </a:r>
            <a:r>
              <a:rPr lang="en-GB" dirty="0" err="1"/>
              <a:t>PyCasino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51B78D-C77B-AED4-FE88-ADE8B5C2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853248"/>
            <a:ext cx="9404723" cy="439515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Продукт нацелен на замещение реальной игры симуляцией, не требующей материальных затрат со стороны конечного пользователя. </a:t>
            </a:r>
          </a:p>
          <a:p>
            <a:pPr marL="0" indent="0">
              <a:buNone/>
            </a:pPr>
            <a:r>
              <a:rPr lang="ru-RU" dirty="0"/>
              <a:t>Программа будет использовать технологию генерации случайных чисел без возможности вмешательства, что позволит создать наиболее реалистичный вариант казино, что позволит оценить возможные риски.</a:t>
            </a:r>
          </a:p>
          <a:p>
            <a:pPr marL="0" indent="0">
              <a:buNone/>
            </a:pPr>
            <a:r>
              <a:rPr lang="ru-RU" dirty="0"/>
              <a:t>В то же время, люди, которым необходима реализация азарта, получат возможность осуществить это без потерь денежных средств.</a:t>
            </a:r>
          </a:p>
        </p:txBody>
      </p:sp>
    </p:spTree>
    <p:extLst>
      <p:ext uri="{BB962C8B-B14F-4D97-AF65-F5344CB8AC3E}">
        <p14:creationId xmlns:p14="http://schemas.microsoft.com/office/powerpoint/2010/main" val="110503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00F863-0B12-6164-222E-78A8A00F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Концепт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142F1D-39AF-BDFD-088A-B8C44C79B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775534"/>
            <a:ext cx="9404723" cy="447286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Встретит игрока окно регистрации и входа, из которого дорога ведет в профиль. Профили администратора и игрока различаются как внешне, так и функционально.</a:t>
            </a:r>
          </a:p>
          <a:p>
            <a:pPr marL="0" indent="0">
              <a:buNone/>
            </a:pPr>
            <a:r>
              <a:rPr lang="ru-RU" dirty="0"/>
              <a:t>По задумке, в готовом продукте должны иметься 4</a:t>
            </a:r>
            <a:r>
              <a:rPr lang="en-GB" dirty="0"/>
              <a:t> </a:t>
            </a:r>
            <a:r>
              <a:rPr lang="ru-RU" dirty="0"/>
              <a:t>игры, вход в которые будет осуществляться посредством лобби. Игры принципиально отличаются друг от друга и предоставляют возможность выбора игроку каких-либо вариантов.</a:t>
            </a:r>
          </a:p>
          <a:p>
            <a:pPr marL="0" indent="0">
              <a:buNone/>
            </a:pPr>
            <a:r>
              <a:rPr lang="ru-RU" dirty="0"/>
              <a:t>Кроме игр будет возможность выбора музыкальных композиций по вкусу игрока, направленная на снижение нервного напряжения.</a:t>
            </a:r>
          </a:p>
          <a:p>
            <a:pPr marL="0" indent="0">
              <a:buNone/>
            </a:pPr>
            <a:r>
              <a:rPr lang="ru-RU" dirty="0"/>
              <a:t>Администратор сможет изменять баланс пользователей (имитация пополнения и вывода) и блокировать</a:t>
            </a:r>
            <a:r>
              <a:rPr lang="en-GB" dirty="0"/>
              <a:t>/</a:t>
            </a:r>
            <a:r>
              <a:rPr lang="ru-RU" dirty="0"/>
              <a:t>разблокировать их аккаунты, не имея возможности изменить шансы.</a:t>
            </a:r>
          </a:p>
        </p:txBody>
      </p:sp>
    </p:spTree>
    <p:extLst>
      <p:ext uri="{BB962C8B-B14F-4D97-AF65-F5344CB8AC3E}">
        <p14:creationId xmlns:p14="http://schemas.microsoft.com/office/powerpoint/2010/main" val="294924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A1212-1C23-F1A4-4F35-A2BC5E03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E26899-7417-0C09-D18E-9F20164D7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853248"/>
            <a:ext cx="9404722" cy="439515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Были изучены следующие технологии</a:t>
            </a:r>
            <a:r>
              <a:rPr lang="en-GB" dirty="0"/>
              <a:t>:</a:t>
            </a:r>
            <a:endParaRPr lang="ru-RU" dirty="0"/>
          </a:p>
          <a:p>
            <a:pPr marL="0" indent="0">
              <a:buNone/>
            </a:pPr>
            <a:r>
              <a:rPr lang="en-GB" dirty="0"/>
              <a:t>PyQt5 </a:t>
            </a:r>
            <a:r>
              <a:rPr lang="ru-RU" dirty="0"/>
              <a:t>– библиотека для создания графического интерфейса программ для </a:t>
            </a:r>
            <a:r>
              <a:rPr lang="en-GB" dirty="0"/>
              <a:t>Python. </a:t>
            </a:r>
            <a:r>
              <a:rPr lang="ru-RU" dirty="0"/>
              <a:t>Библиотека удобная в использовании благодаря приложению </a:t>
            </a:r>
            <a:r>
              <a:rPr lang="en-GB" dirty="0" err="1"/>
              <a:t>QtDesigner</a:t>
            </a:r>
            <a:r>
              <a:rPr lang="ru-RU" dirty="0"/>
              <a:t>, позволяющего в упрощенном виде создавать пользовательский интерфейс, не прописывая каждый элемент вручную.</a:t>
            </a:r>
          </a:p>
          <a:p>
            <a:pPr marL="0" indent="0">
              <a:buNone/>
            </a:pPr>
            <a:r>
              <a:rPr lang="en-GB" dirty="0" err="1"/>
              <a:t>sqlite</a:t>
            </a:r>
            <a:r>
              <a:rPr lang="en-GB" dirty="0"/>
              <a:t> – </a:t>
            </a:r>
            <a:r>
              <a:rPr lang="ru-RU" dirty="0"/>
              <a:t>библиотека для </a:t>
            </a:r>
            <a:r>
              <a:rPr lang="en-GB" dirty="0"/>
              <a:t>Python</a:t>
            </a:r>
            <a:r>
              <a:rPr lang="ru-RU" dirty="0"/>
              <a:t>, предназначенная для работы с базами данных формата </a:t>
            </a:r>
            <a:r>
              <a:rPr lang="en-GB" dirty="0" err="1"/>
              <a:t>sqlite</a:t>
            </a:r>
            <a:r>
              <a:rPr lang="en-GB" dirty="0"/>
              <a:t>. </a:t>
            </a:r>
            <a:r>
              <a:rPr lang="ru-RU" dirty="0"/>
              <a:t>Библиотека </a:t>
            </a:r>
            <a:r>
              <a:rPr lang="en-GB" dirty="0" err="1"/>
              <a:t>sqlite</a:t>
            </a:r>
            <a:r>
              <a:rPr lang="en-GB" dirty="0"/>
              <a:t> </a:t>
            </a:r>
            <a:r>
              <a:rPr lang="ru-RU" dirty="0"/>
              <a:t>может тесно взаимодействовать с </a:t>
            </a:r>
            <a:r>
              <a:rPr lang="en-GB" dirty="0"/>
              <a:t>PyQt5.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0345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300</TotalTime>
  <Words>666</Words>
  <Application>Microsoft Office PowerPoint</Application>
  <PresentationFormat>Широкоэкранный</PresentationFormat>
  <Paragraphs>48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Ион</vt:lpstr>
      <vt:lpstr>Создание реалистичной модели казино с графическим интерфейсом</vt:lpstr>
      <vt:lpstr>Презентация PowerPoint</vt:lpstr>
      <vt:lpstr>Задачи:</vt:lpstr>
      <vt:lpstr>Практическая значимость</vt:lpstr>
      <vt:lpstr>Презентация PowerPoint</vt:lpstr>
      <vt:lpstr>Психологические основы игромании</vt:lpstr>
      <vt:lpstr>Перспективы PyCasino</vt:lpstr>
      <vt:lpstr>Концепт программы</vt:lpstr>
      <vt:lpstr>Используемые технологии</vt:lpstr>
      <vt:lpstr>Написание кода программы</vt:lpstr>
      <vt:lpstr>Презентация PowerPoint</vt:lpstr>
      <vt:lpstr>Презентация PowerPoint</vt:lpstr>
      <vt:lpstr>Презентация PowerPoint</vt:lpstr>
      <vt:lpstr>Тестирование и релиз</vt:lpstr>
      <vt:lpstr>Разработчики и издатели: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PyCasino Alpha</dc:title>
  <dc:creator>NBP Hackers</dc:creator>
  <cp:lastModifiedBy>NBP Hackers</cp:lastModifiedBy>
  <cp:revision>11</cp:revision>
  <dcterms:created xsi:type="dcterms:W3CDTF">2022-11-03T20:06:25Z</dcterms:created>
  <dcterms:modified xsi:type="dcterms:W3CDTF">2022-12-23T20:46:56Z</dcterms:modified>
</cp:coreProperties>
</file>