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08FCA-B05D-867D-27C6-F7DDEA83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CCB934-4CF4-9577-5771-9269F6893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B26B9-314D-51FF-613C-CA629055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08629-49A7-7BA4-4048-FBFEF813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52FA0-AD92-9F04-4D72-73B6A082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1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6843D-1323-2CD3-22B0-0994D1F6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FFB544-747D-4C38-11E2-841CD976F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6DA6EA-A60D-1DEC-E605-5A593E7A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C661F-2864-40FA-A832-E4449DE2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9415A-5E11-8826-4FBC-6C57D518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03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6CC010-B18D-9D7E-4E2C-7403F0E1C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E7126C-C8D0-E200-7350-D56AC7406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155F9F-F5AF-F2C3-4866-856FD144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CC7E9-1FA8-CFF4-F2C4-6619573C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710C0-BC79-304A-08DF-8F5A5521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18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D2D54-9A0D-7885-D5AA-91BC020D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9ADF11-9C96-6DC4-AA01-E37D5BA6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228FF-D6B9-9D7C-8095-060CB455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E54A82-399A-DE45-A74A-EC37CD1D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95ED7-0100-03B3-866E-548F6706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36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5ABD8-8E02-1338-1654-6561E944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D99EE-7F20-0B25-8D4F-9163368F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905206-5E4F-0611-0CEF-63E3440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28EF9A-1092-976E-A23B-2E178C65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BE367-DA25-42BF-E371-899DB426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72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A9258-BE30-40D8-D8DA-6A610E49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DE6CD-0340-7F36-8577-1CCF6AF2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6C9821-DB40-AAD0-90C5-C71C7099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FDF6DC-AE5C-CCD4-5A1F-6A43F581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B7F822-0F7C-5A73-4EA2-676D79F3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4E5C49-75A9-361C-B460-4C47731A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39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19F51-B96D-32A3-02B8-D1DDC2E6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83C80-3C67-0124-B208-B4AB95F68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7460C1-90D4-89B6-DC53-68D524E6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CE4AD3-C836-286D-D3F1-49E8B171F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27BC00-A17C-CCC9-519C-F39486423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3A9CE4-A4C7-DD11-3E6A-CFAC4801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2B5CC4-C1B2-087E-4844-F116528E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F05A9A-B47F-26A3-6CFA-82BFEAA3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93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A7094-2838-2F6F-69A9-0C6BC29F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08FF53-0EC7-623A-93DE-5804DD30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575BC3-DA1A-F115-536F-A377F98A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5CFA60-7A94-9179-0597-E79445E7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4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4E45FB-3895-CF3A-DB53-3B4ADB4A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D42797-37C3-829D-B1F7-26469017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94897-29E3-3B99-B014-0D66B0D6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9E414-E202-A4E3-577A-65FD4DBC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91CAE-F588-ED00-CDAB-FFD12B19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EB3725-4F8D-B0F1-FDC6-6DBD9475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F421EA-3AE0-D5A0-9D62-19BB32F8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0F26AA-CC72-4485-5F6D-1CADCF29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B0AA2E-1546-C5FE-7B03-DF328686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0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731EC-9B72-8F99-C91B-743E0AD4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E7201E-8E42-11AA-F82A-C4ADBE89A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80234B-570E-355C-5D7B-39F1407B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C6360E-F969-FD41-DBA5-9A981D55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73E23A-2DA9-3816-DA58-91ADAE00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940735-1F0E-E541-71A2-22DE8BC8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55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63D73-DD7C-FDFD-886D-462C25C7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009A6E-FD79-676E-A3E1-4E1A02E9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7A393-AC75-35CD-18D9-5E14EC55F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3127E-96B8-2ACF-8DBD-530BE8C26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F30679-FB89-5358-C7B7-D0A27706A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85E9-0467-BA3D-6C75-A91A1ED53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err="1">
                <a:solidFill>
                  <a:schemeClr val="bg1"/>
                </a:solidFill>
              </a:rPr>
              <a:t>PyCasino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D621D9-9CA3-0843-2E64-1A48EFC8B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Free Open-Source Casino on Python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80617-4A79-9938-B5FE-A76FCA135047}"/>
              </a:ext>
            </a:extLst>
          </p:cNvPr>
          <p:cNvSpPr txBox="1"/>
          <p:nvPr/>
        </p:nvSpPr>
        <p:spPr>
          <a:xfrm>
            <a:off x="79899" y="6320901"/>
            <a:ext cx="2379216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CHZX-VAGNER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5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GB" dirty="0" err="1"/>
              <a:t>PyCasino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PyCasino</a:t>
            </a:r>
            <a:r>
              <a:rPr lang="en-GB" dirty="0"/>
              <a:t> – </a:t>
            </a:r>
            <a:r>
              <a:rPr lang="ru-RU" dirty="0"/>
              <a:t>открытое и бесплатное казино, написанное на языке </a:t>
            </a:r>
            <a:r>
              <a:rPr lang="en-GB" dirty="0"/>
              <a:t>Python</a:t>
            </a:r>
            <a:r>
              <a:rPr lang="ru-RU" dirty="0"/>
              <a:t>. В нём есть четыре игры</a:t>
            </a:r>
            <a:r>
              <a:rPr lang="en-GB" dirty="0"/>
              <a:t>:</a:t>
            </a:r>
          </a:p>
          <a:p>
            <a:pPr marL="514350" indent="-514350">
              <a:buAutoNum type="arabicPeriod"/>
            </a:pPr>
            <a:r>
              <a:rPr lang="en-GB" dirty="0"/>
              <a:t>NVUTI </a:t>
            </a:r>
            <a:r>
              <a:rPr lang="ru-RU" dirty="0"/>
              <a:t>– бесплатный аналог популярного одноименного сайта. Пользователю предстоит угадывать, является ли загаданное число больше или меньше нуля. </a:t>
            </a:r>
          </a:p>
          <a:p>
            <a:pPr marL="514350" indent="-514350">
              <a:buAutoNum type="arabicPeriod"/>
            </a:pPr>
            <a:r>
              <a:rPr lang="ru-RU" dirty="0"/>
              <a:t>Кости. Думаю, каждому известна игра в кости. Пользователь загадывает число, и если программа сгенерировала такое же число – пользователь победил.</a:t>
            </a:r>
          </a:p>
          <a:p>
            <a:pPr marL="514350" indent="-514350">
              <a:buAutoNum type="arabicPeriod"/>
            </a:pPr>
            <a:r>
              <a:rPr lang="ru-RU" dirty="0"/>
              <a:t>Слоты. Простой аналог классических «трёх топоров». В зависимости от значений, выпавших во всех трёх слотах определяется исход игры. Число 777 даст джекпот.</a:t>
            </a:r>
          </a:p>
          <a:p>
            <a:pPr marL="514350" indent="-514350">
              <a:buAutoNum type="arabicPeriod"/>
            </a:pPr>
            <a:r>
              <a:rPr lang="ru-RU" dirty="0"/>
              <a:t>0 – 100. Авторская игра от проекта </a:t>
            </a:r>
            <a:r>
              <a:rPr lang="en-GB" dirty="0" err="1"/>
              <a:t>PyCasino</a:t>
            </a:r>
            <a:r>
              <a:rPr lang="ru-RU" dirty="0"/>
              <a:t>. Является упрощенным аналогом рулетки. В зависимости от одного значения игрок либо потеряет деньги, либо получит щедрый приз.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7DFB92-824D-0BC1-88CA-C86E4D4B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04" y="5903650"/>
            <a:ext cx="777166" cy="7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ru-RU" dirty="0"/>
              <a:t>Зачем нужно </a:t>
            </a:r>
            <a:r>
              <a:rPr lang="en-GB" dirty="0" err="1"/>
              <a:t>PyCasino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PyCasino</a:t>
            </a:r>
            <a:r>
              <a:rPr lang="ru-RU" dirty="0"/>
              <a:t> нужно, в первую очередь, чтобы заменять реальное казино. Во время игры пользователь не тратит собственных средств, а азарт испытывает вполне настоящий.</a:t>
            </a:r>
          </a:p>
          <a:p>
            <a:pPr marL="0" indent="0">
              <a:buNone/>
            </a:pPr>
            <a:r>
              <a:rPr lang="ru-RU" dirty="0"/>
              <a:t>Несомненным плюсом нашей разработки является и то, что при установке игры пользователь не получит «подарков» в виде браузера Амиго и китайской рекламы.</a:t>
            </a:r>
          </a:p>
          <a:p>
            <a:pPr marL="0" indent="0">
              <a:buNone/>
            </a:pPr>
            <a:r>
              <a:rPr lang="ru-RU" dirty="0"/>
              <a:t>Кроме того, весит казино очень мало, не требует много ресурсов и запустится даже на слабых ПК.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2BB683-7086-C225-E4A7-25999252B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04" y="5903650"/>
            <a:ext cx="777166" cy="7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9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ru-RU" dirty="0"/>
              <a:t>Из чего состоит </a:t>
            </a:r>
            <a:r>
              <a:rPr lang="en-GB" dirty="0" err="1"/>
              <a:t>PyCasino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PyCasino</a:t>
            </a:r>
            <a:r>
              <a:rPr lang="ru-RU" dirty="0"/>
              <a:t>, как уже известно, написано на языке </a:t>
            </a:r>
            <a:r>
              <a:rPr lang="en-GB" dirty="0"/>
              <a:t>Python. </a:t>
            </a:r>
            <a:r>
              <a:rPr lang="ru-RU" dirty="0"/>
              <a:t>При создании использовалась технология </a:t>
            </a:r>
            <a:r>
              <a:rPr lang="en-GB" dirty="0"/>
              <a:t>PyQt5</a:t>
            </a:r>
            <a:r>
              <a:rPr lang="ru-RU" dirty="0"/>
              <a:t>, которая обеспечивает графический интерфейс программы. Также применялась технология </a:t>
            </a:r>
            <a:r>
              <a:rPr lang="en-GB" dirty="0" err="1"/>
              <a:t>sqlite</a:t>
            </a:r>
            <a:r>
              <a:rPr lang="en-GB" dirty="0"/>
              <a:t> </a:t>
            </a:r>
            <a:r>
              <a:rPr lang="ru-RU" dirty="0"/>
              <a:t>для работы администратора с базой данных пользователей.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Подробнее вы сможете ознакомиться с </a:t>
            </a:r>
            <a:r>
              <a:rPr lang="en-US" dirty="0" err="1"/>
              <a:t>PyCasino</a:t>
            </a:r>
            <a:r>
              <a:rPr lang="ru-RU" dirty="0"/>
              <a:t> сами, загрузив актуальную версию.</a:t>
            </a:r>
            <a:endParaRPr lang="en-GB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27245E-56DD-8893-48A6-C81A3B8A0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04" y="5903650"/>
            <a:ext cx="777166" cy="7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Условия распространения конечного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PyCasino</a:t>
            </a:r>
            <a:r>
              <a:rPr lang="ru-RU" dirty="0"/>
              <a:t> является свободным программным обеспечением и загрузить его может каждый желающий на безвозмездной основе. Однако категорически запрещается использовать проект в коммерческих целях, а также распространять без указания на страницу разработчика в </a:t>
            </a:r>
            <a:r>
              <a:rPr lang="en-GB" dirty="0"/>
              <a:t>GitHub.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5F636B-702C-F88B-8D88-5A8DE4609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04" y="5903650"/>
            <a:ext cx="777166" cy="7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4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>
            <a:normAutofit/>
          </a:bodyPr>
          <a:lstStyle/>
          <a:p>
            <a:r>
              <a:rPr lang="ru-RU" dirty="0"/>
              <a:t>Разработчики и издатели</a:t>
            </a:r>
            <a:r>
              <a:rPr lang="en-GB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Автор идеи – ЧЗХ Вагнер</a:t>
            </a:r>
          </a:p>
          <a:p>
            <a:pPr marL="0" indent="0">
              <a:buNone/>
            </a:pPr>
            <a:r>
              <a:rPr lang="ru-RU" dirty="0"/>
              <a:t>Код </a:t>
            </a:r>
            <a:r>
              <a:rPr lang="en-GB" dirty="0"/>
              <a:t>– </a:t>
            </a:r>
            <a:r>
              <a:rPr lang="ru-RU" dirty="0"/>
              <a:t>ЧЗХ Вагнер</a:t>
            </a:r>
          </a:p>
          <a:p>
            <a:pPr marL="0" indent="0">
              <a:buNone/>
            </a:pPr>
            <a:r>
              <a:rPr lang="ru-RU" dirty="0"/>
              <a:t>Графический интерфейс – ЧЗХ Вагнер</a:t>
            </a:r>
          </a:p>
          <a:p>
            <a:pPr marL="0" indent="0">
              <a:buNone/>
            </a:pPr>
            <a:r>
              <a:rPr lang="ru-RU" dirty="0"/>
              <a:t>Выпуск – ЧЗХ Вагнер</a:t>
            </a:r>
          </a:p>
          <a:p>
            <a:pPr marL="0" indent="0">
              <a:buNone/>
            </a:pPr>
            <a:r>
              <a:rPr lang="ru-RU" dirty="0"/>
              <a:t>Тестирование – ЧЗХ Вагнер</a:t>
            </a:r>
          </a:p>
          <a:p>
            <a:pPr marL="0" indent="0">
              <a:buNone/>
            </a:pPr>
            <a:r>
              <a:rPr lang="ru-RU" dirty="0"/>
              <a:t>Обновление – ЧЗХ Вагнер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137C9B-0CE7-543D-CA64-8942102E1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04" y="5903650"/>
            <a:ext cx="777166" cy="7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2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330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PyCasino</vt:lpstr>
      <vt:lpstr>Что такое PyCasino?</vt:lpstr>
      <vt:lpstr>Зачем нужно PyCasino?</vt:lpstr>
      <vt:lpstr>Из чего состоит PyCasino?</vt:lpstr>
      <vt:lpstr>Условия распространения конечного продукта</vt:lpstr>
      <vt:lpstr>Разработчики и издатели: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PyCasino Alpha</dc:title>
  <dc:creator>NBP Hackers</dc:creator>
  <cp:lastModifiedBy>NBP Hackers</cp:lastModifiedBy>
  <cp:revision>2</cp:revision>
  <dcterms:created xsi:type="dcterms:W3CDTF">2022-11-03T20:06:25Z</dcterms:created>
  <dcterms:modified xsi:type="dcterms:W3CDTF">2022-11-10T12:51:18Z</dcterms:modified>
</cp:coreProperties>
</file>