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80" r:id="rId5"/>
    <p:sldId id="281" r:id="rId6"/>
    <p:sldId id="292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3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6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2715648" cy="5948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altLang="zh-CN" dirty="0"/>
              <a:t>andom walks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901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901914" cy="276999"/>
              </a:xfrm>
              <a:prstGeom prst="rect">
                <a:avLst/>
              </a:prstGeom>
              <a:blipFill>
                <a:blip r:embed="rId19"/>
                <a:stretch>
                  <a:fillRect l="-6122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26" y="3830603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3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26" y="3830603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83" y="3795345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83" y="3795345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77" y="3811309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77" y="3811309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DBA371-DC39-4A52-A5D7-A44340E6A5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2614" y="5446621"/>
              <a:ext cx="420082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118">
                      <a:extLst>
                        <a:ext uri="{9D8B030D-6E8A-4147-A177-3AD203B41FA5}">
                          <a16:colId xmlns:a16="http://schemas.microsoft.com/office/drawing/2014/main" val="1561329388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168113126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678485445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837873990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481720193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367759396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4037115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81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9240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DBA371-DC39-4A52-A5D7-A44340E6A5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2614" y="5446621"/>
              <a:ext cx="420082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118">
                      <a:extLst>
                        <a:ext uri="{9D8B030D-6E8A-4147-A177-3AD203B41FA5}">
                          <a16:colId xmlns:a16="http://schemas.microsoft.com/office/drawing/2014/main" val="1561329388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168113126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678485445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837873990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481720193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367759396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4037115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597980" t="-8065" r="-40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81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10" t="-109836" r="-60101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9240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56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5685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mutually independent but depend on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2850203" cy="1356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2850203" cy="1356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02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step is affected by the previous step. </a:t>
            </a:r>
          </a:p>
        </p:txBody>
      </p:sp>
      <p:pic>
        <p:nvPicPr>
          <p:cNvPr id="3074" name="Picture 2" descr="Buildings &amp; Facilities | Electrical &amp; Computer Engineering | U of I">
            <a:extLst>
              <a:ext uri="{FF2B5EF4-FFF2-40B4-BE49-F238E27FC236}">
                <a16:creationId xmlns:a16="http://schemas.microsoft.com/office/drawing/2014/main" id="{4DEA8F21-50F2-4FB4-85C4-0D270040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90" y="1450102"/>
            <a:ext cx="2868075" cy="19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ombies Silhouette Icons PNG - Free PNG and Icons Downloads">
            <a:extLst>
              <a:ext uri="{FF2B5EF4-FFF2-40B4-BE49-F238E27FC236}">
                <a16:creationId xmlns:a16="http://schemas.microsoft.com/office/drawing/2014/main" id="{FFA3C0B2-CB6B-4788-8E39-8FE5ABFC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428" y="3546733"/>
            <a:ext cx="902998" cy="104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EB3C6C-205E-43A7-965B-FE355A02E745}"/>
                  </a:ext>
                </a:extLst>
              </p:cNvPr>
              <p:cNvSpPr txBox="1"/>
              <p:nvPr/>
            </p:nvSpPr>
            <p:spPr>
              <a:xfrm>
                <a:off x="9151919" y="1582119"/>
                <a:ext cx="665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EB3C6C-205E-43A7-965B-FE355A02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19" y="1582119"/>
                <a:ext cx="6650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53E48-B8B2-43F4-9C81-FABC0E7ED55F}"/>
                  </a:ext>
                </a:extLst>
              </p:cNvPr>
              <p:cNvSpPr txBox="1"/>
              <p:nvPr/>
            </p:nvSpPr>
            <p:spPr>
              <a:xfrm>
                <a:off x="10387426" y="4067361"/>
                <a:ext cx="368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53E48-B8B2-43F4-9C81-FABC0E7E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26" y="4067361"/>
                <a:ext cx="368113" cy="307777"/>
              </a:xfrm>
              <a:prstGeom prst="rect">
                <a:avLst/>
              </a:prstGeom>
              <a:blipFill>
                <a:blip r:embed="rId6"/>
                <a:stretch>
                  <a:fillRect l="-16667" r="-333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0CA4574-6101-442F-AEBA-4F1D051CA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72523"/>
                  </p:ext>
                </p:extLst>
              </p:nvPr>
            </p:nvGraphicFramePr>
            <p:xfrm>
              <a:off x="667264" y="3696521"/>
              <a:ext cx="774007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101">
                      <a:extLst>
                        <a:ext uri="{9D8B030D-6E8A-4147-A177-3AD203B41FA5}">
                          <a16:colId xmlns:a16="http://schemas.microsoft.com/office/drawing/2014/main" val="3354627827"/>
                        </a:ext>
                      </a:extLst>
                    </a:gridCol>
                    <a:gridCol w="742916">
                      <a:extLst>
                        <a:ext uri="{9D8B030D-6E8A-4147-A177-3AD203B41FA5}">
                          <a16:colId xmlns:a16="http://schemas.microsoft.com/office/drawing/2014/main" val="1734997282"/>
                        </a:ext>
                      </a:extLst>
                    </a:gridCol>
                    <a:gridCol w="785698">
                      <a:extLst>
                        <a:ext uri="{9D8B030D-6E8A-4147-A177-3AD203B41FA5}">
                          <a16:colId xmlns:a16="http://schemas.microsoft.com/office/drawing/2014/main" val="3901575797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4221757081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232366568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181722485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165467007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61505373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277135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1160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86021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90CA4574-6101-442F-AEBA-4F1D051CA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72523"/>
                  </p:ext>
                </p:extLst>
              </p:nvPr>
            </p:nvGraphicFramePr>
            <p:xfrm>
              <a:off x="667264" y="3696521"/>
              <a:ext cx="7740073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101">
                      <a:extLst>
                        <a:ext uri="{9D8B030D-6E8A-4147-A177-3AD203B41FA5}">
                          <a16:colId xmlns:a16="http://schemas.microsoft.com/office/drawing/2014/main" val="3354627827"/>
                        </a:ext>
                      </a:extLst>
                    </a:gridCol>
                    <a:gridCol w="742916">
                      <a:extLst>
                        <a:ext uri="{9D8B030D-6E8A-4147-A177-3AD203B41FA5}">
                          <a16:colId xmlns:a16="http://schemas.microsoft.com/office/drawing/2014/main" val="1734997282"/>
                        </a:ext>
                      </a:extLst>
                    </a:gridCol>
                    <a:gridCol w="785698">
                      <a:extLst>
                        <a:ext uri="{9D8B030D-6E8A-4147-A177-3AD203B41FA5}">
                          <a16:colId xmlns:a16="http://schemas.microsoft.com/office/drawing/2014/main" val="3901575797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4221757081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232366568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181722485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165467007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361505373"/>
                        </a:ext>
                      </a:extLst>
                    </a:gridCol>
                    <a:gridCol w="878893">
                      <a:extLst>
                        <a:ext uri="{9D8B030D-6E8A-4147-A177-3AD203B41FA5}">
                          <a16:colId xmlns:a16="http://schemas.microsoft.com/office/drawing/2014/main" val="277135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1160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49" t="-109836" r="-7279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86021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3DAC84-085E-407A-AA8B-67247F0AB069}"/>
                  </a:ext>
                </a:extLst>
              </p:cNvPr>
              <p:cNvSpPr txBox="1"/>
              <p:nvPr/>
            </p:nvSpPr>
            <p:spPr>
              <a:xfrm>
                <a:off x="1394691" y="5144655"/>
                <a:ext cx="5578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e>
                    </m:func>
                  </m:oMath>
                </a14:m>
                <a:r>
                  <a:rPr lang="en-US" dirty="0"/>
                  <a:t>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&lt;0)</m:t>
                        </m:r>
                      </m:e>
                    </m:func>
                  </m:oMath>
                </a14:m>
                <a:r>
                  <a:rPr lang="en-US" dirty="0"/>
                  <a:t> increases.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3DAC84-085E-407A-AA8B-67247F0A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1" y="5144655"/>
                <a:ext cx="5578764" cy="646331"/>
              </a:xfrm>
              <a:prstGeom prst="rect">
                <a:avLst/>
              </a:prstGeom>
              <a:blipFill>
                <a:blip r:embed="rId8"/>
                <a:stretch>
                  <a:fillRect l="-76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A8FE75-8BF6-4D11-AFAF-59E0B24FD0BD}"/>
              </a:ext>
            </a:extLst>
          </p:cNvPr>
          <p:cNvSpPr txBox="1"/>
          <p:nvPr/>
        </p:nvSpPr>
        <p:spPr>
          <a:xfrm>
            <a:off x="9151919" y="896189"/>
            <a:ext cx="273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zombie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CCA1-B721-4AC8-A678-A2B624FE1913}"/>
                  </a:ext>
                </a:extLst>
              </p:cNvPr>
              <p:cNvSpPr txBox="1"/>
              <p:nvPr/>
            </p:nvSpPr>
            <p:spPr>
              <a:xfrm>
                <a:off x="3275221" y="2267627"/>
                <a:ext cx="829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CCA1-B721-4AC8-A678-A2B624FE1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21" y="2267627"/>
                <a:ext cx="829779" cy="276999"/>
              </a:xfrm>
              <a:prstGeom prst="rect">
                <a:avLst/>
              </a:prstGeom>
              <a:blipFill>
                <a:blip r:embed="rId9"/>
                <a:stretch>
                  <a:fillRect l="-5882" r="-66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6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/>
              <p:nvPr/>
            </p:nvSpPr>
            <p:spPr>
              <a:xfrm>
                <a:off x="3407607" y="2086577"/>
                <a:ext cx="4392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07" y="2086577"/>
                <a:ext cx="4392806" cy="307777"/>
              </a:xfrm>
              <a:prstGeom prst="rect">
                <a:avLst/>
              </a:prstGeom>
              <a:blipFill>
                <a:blip r:embed="rId2"/>
                <a:stretch>
                  <a:fillRect l="-97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5F3F1A-03D7-4E6C-81D8-52915A1397CD}"/>
              </a:ext>
            </a:extLst>
          </p:cNvPr>
          <p:cNvCxnSpPr>
            <a:cxnSpLocks/>
          </p:cNvCxnSpPr>
          <p:nvPr/>
        </p:nvCxnSpPr>
        <p:spPr>
          <a:xfrm flipV="1">
            <a:off x="3142695" y="1535836"/>
            <a:ext cx="328474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FF49E-E0AA-41AA-9421-91870DBFEF2A}"/>
              </a:ext>
            </a:extLst>
          </p:cNvPr>
          <p:cNvSpPr txBox="1"/>
          <p:nvPr/>
        </p:nvSpPr>
        <p:spPr>
          <a:xfrm>
            <a:off x="3306932" y="1157331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Random variable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F0519B-00AF-4D8F-8973-02F5D5A206B0}"/>
              </a:ext>
            </a:extLst>
          </p:cNvPr>
          <p:cNvSpPr/>
          <p:nvPr/>
        </p:nvSpPr>
        <p:spPr>
          <a:xfrm rot="5400000">
            <a:off x="4913312" y="610003"/>
            <a:ext cx="395058" cy="4254624"/>
          </a:xfrm>
          <a:prstGeom prst="rightBrace">
            <a:avLst>
              <a:gd name="adj1" fmla="val 44288"/>
              <a:gd name="adj2" fmla="val 49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8BD49-56E4-46BB-9BE1-2F26BABCE2A2}"/>
              </a:ext>
            </a:extLst>
          </p:cNvPr>
          <p:cNvSpPr txBox="1"/>
          <p:nvPr/>
        </p:nvSpPr>
        <p:spPr>
          <a:xfrm>
            <a:off x="4323425" y="311611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Random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/>
              <p:nvPr/>
            </p:nvSpPr>
            <p:spPr>
              <a:xfrm>
                <a:off x="2877783" y="2059914"/>
                <a:ext cx="529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83" y="2059914"/>
                <a:ext cx="52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/>
              <p:nvPr/>
            </p:nvSpPr>
            <p:spPr>
              <a:xfrm>
                <a:off x="3661157" y="2109974"/>
                <a:ext cx="2981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5E9BD-CBB0-43B2-8E9B-4B544EE7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57" y="2109974"/>
                <a:ext cx="2981714" cy="307777"/>
              </a:xfrm>
              <a:prstGeom prst="rect">
                <a:avLst/>
              </a:prstGeom>
              <a:blipFill>
                <a:blip r:embed="rId2"/>
                <a:stretch>
                  <a:fillRect l="-163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C7F0519B-00AF-4D8F-8973-02F5D5A206B0}"/>
              </a:ext>
            </a:extLst>
          </p:cNvPr>
          <p:cNvSpPr/>
          <p:nvPr/>
        </p:nvSpPr>
        <p:spPr>
          <a:xfrm rot="5400000">
            <a:off x="4344493" y="1237417"/>
            <a:ext cx="395058" cy="3107955"/>
          </a:xfrm>
          <a:prstGeom prst="rightBrace">
            <a:avLst>
              <a:gd name="adj1" fmla="val 44288"/>
              <a:gd name="adj2" fmla="val 49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8BD49-56E4-46BB-9BE1-2F26BABCE2A2}"/>
              </a:ext>
            </a:extLst>
          </p:cNvPr>
          <p:cNvSpPr txBox="1"/>
          <p:nvPr/>
        </p:nvSpPr>
        <p:spPr>
          <a:xfrm>
            <a:off x="3661157" y="311832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Random walk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/>
              <p:nvPr/>
            </p:nvSpPr>
            <p:spPr>
              <a:xfrm>
                <a:off x="2877783" y="2059914"/>
                <a:ext cx="502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79928-307A-4ADA-A701-E03FB0339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83" y="2059914"/>
                <a:ext cx="502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5BC371-7CB6-4980-8EB1-A15BDE881B3F}"/>
              </a:ext>
            </a:extLst>
          </p:cNvPr>
          <p:cNvSpPr/>
          <p:nvPr/>
        </p:nvSpPr>
        <p:spPr>
          <a:xfrm>
            <a:off x="3098307" y="1882066"/>
            <a:ext cx="648070" cy="213064"/>
          </a:xfrm>
          <a:custGeom>
            <a:avLst/>
            <a:gdLst>
              <a:gd name="connsiteX0" fmla="*/ 0 w 648070"/>
              <a:gd name="connsiteY0" fmla="*/ 213064 h 213064"/>
              <a:gd name="connsiteX1" fmla="*/ 337351 w 648070"/>
              <a:gd name="connsiteY1" fmla="*/ 0 h 213064"/>
              <a:gd name="connsiteX2" fmla="*/ 648070 w 648070"/>
              <a:gd name="connsiteY2" fmla="*/ 213064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13064">
                <a:moveTo>
                  <a:pt x="0" y="213064"/>
                </a:moveTo>
                <a:cubicBezTo>
                  <a:pt x="114669" y="106532"/>
                  <a:pt x="229339" y="0"/>
                  <a:pt x="337351" y="0"/>
                </a:cubicBezTo>
                <a:cubicBezTo>
                  <a:pt x="445363" y="0"/>
                  <a:pt x="546716" y="106532"/>
                  <a:pt x="648070" y="2130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5B828-7792-4DDD-BC26-4999D5229C82}"/>
                  </a:ext>
                </a:extLst>
              </p:cNvPr>
              <p:cNvSpPr txBox="1"/>
              <p:nvPr/>
            </p:nvSpPr>
            <p:spPr>
              <a:xfrm>
                <a:off x="2225943" y="2106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5B828-7792-4DDD-BC26-4999D5229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943" y="2106080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D67196-58D2-4F70-9AAD-86FA29AB76ED}"/>
              </a:ext>
            </a:extLst>
          </p:cNvPr>
          <p:cNvSpPr/>
          <p:nvPr/>
        </p:nvSpPr>
        <p:spPr>
          <a:xfrm>
            <a:off x="2339975" y="1876998"/>
            <a:ext cx="648070" cy="213064"/>
          </a:xfrm>
          <a:custGeom>
            <a:avLst/>
            <a:gdLst>
              <a:gd name="connsiteX0" fmla="*/ 0 w 648070"/>
              <a:gd name="connsiteY0" fmla="*/ 213064 h 213064"/>
              <a:gd name="connsiteX1" fmla="*/ 337351 w 648070"/>
              <a:gd name="connsiteY1" fmla="*/ 0 h 213064"/>
              <a:gd name="connsiteX2" fmla="*/ 648070 w 648070"/>
              <a:gd name="connsiteY2" fmla="*/ 213064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13064">
                <a:moveTo>
                  <a:pt x="0" y="213064"/>
                </a:moveTo>
                <a:cubicBezTo>
                  <a:pt x="114669" y="106532"/>
                  <a:pt x="229339" y="0"/>
                  <a:pt x="337351" y="0"/>
                </a:cubicBezTo>
                <a:cubicBezTo>
                  <a:pt x="445363" y="0"/>
                  <a:pt x="546716" y="106532"/>
                  <a:pt x="648070" y="2130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EC659-46E9-41D9-B109-3C3795CCFA57}"/>
                  </a:ext>
                </a:extLst>
              </p:cNvPr>
              <p:cNvSpPr txBox="1"/>
              <p:nvPr/>
            </p:nvSpPr>
            <p:spPr>
              <a:xfrm>
                <a:off x="2430516" y="1537814"/>
                <a:ext cx="466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EC659-46E9-41D9-B109-3C3795CC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16" y="1537814"/>
                <a:ext cx="466987" cy="276999"/>
              </a:xfrm>
              <a:prstGeom prst="rect">
                <a:avLst/>
              </a:prstGeom>
              <a:blipFill>
                <a:blip r:embed="rId5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874B1C-2CE2-4E85-8EED-88C4FF5097D0}"/>
                  </a:ext>
                </a:extLst>
              </p:cNvPr>
              <p:cNvSpPr txBox="1"/>
              <p:nvPr/>
            </p:nvSpPr>
            <p:spPr>
              <a:xfrm>
                <a:off x="3188848" y="1509141"/>
                <a:ext cx="4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874B1C-2CE2-4E85-8EED-88C4FF50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48" y="1509141"/>
                <a:ext cx="472309" cy="276999"/>
              </a:xfrm>
              <a:prstGeom prst="rect">
                <a:avLst/>
              </a:prstGeom>
              <a:blipFill>
                <a:blip r:embed="rId6"/>
                <a:stretch>
                  <a:fillRect l="-8974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FED9B5-5A30-47C9-B4A9-51BBF76B2020}"/>
              </a:ext>
            </a:extLst>
          </p:cNvPr>
          <p:cNvSpPr/>
          <p:nvPr/>
        </p:nvSpPr>
        <p:spPr>
          <a:xfrm>
            <a:off x="3851057" y="1876998"/>
            <a:ext cx="648070" cy="213064"/>
          </a:xfrm>
          <a:custGeom>
            <a:avLst/>
            <a:gdLst>
              <a:gd name="connsiteX0" fmla="*/ 0 w 648070"/>
              <a:gd name="connsiteY0" fmla="*/ 213064 h 213064"/>
              <a:gd name="connsiteX1" fmla="*/ 337351 w 648070"/>
              <a:gd name="connsiteY1" fmla="*/ 0 h 213064"/>
              <a:gd name="connsiteX2" fmla="*/ 648070 w 648070"/>
              <a:gd name="connsiteY2" fmla="*/ 213064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13064">
                <a:moveTo>
                  <a:pt x="0" y="213064"/>
                </a:moveTo>
                <a:cubicBezTo>
                  <a:pt x="114669" y="106532"/>
                  <a:pt x="229339" y="0"/>
                  <a:pt x="337351" y="0"/>
                </a:cubicBezTo>
                <a:cubicBezTo>
                  <a:pt x="445363" y="0"/>
                  <a:pt x="546716" y="106532"/>
                  <a:pt x="648070" y="2130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04018A-4E4A-4E67-A533-A93A197CB782}"/>
              </a:ext>
            </a:extLst>
          </p:cNvPr>
          <p:cNvSpPr/>
          <p:nvPr/>
        </p:nvSpPr>
        <p:spPr>
          <a:xfrm>
            <a:off x="4603807" y="1873035"/>
            <a:ext cx="648070" cy="213064"/>
          </a:xfrm>
          <a:custGeom>
            <a:avLst/>
            <a:gdLst>
              <a:gd name="connsiteX0" fmla="*/ 0 w 648070"/>
              <a:gd name="connsiteY0" fmla="*/ 213064 h 213064"/>
              <a:gd name="connsiteX1" fmla="*/ 337351 w 648070"/>
              <a:gd name="connsiteY1" fmla="*/ 0 h 213064"/>
              <a:gd name="connsiteX2" fmla="*/ 648070 w 648070"/>
              <a:gd name="connsiteY2" fmla="*/ 213064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13064">
                <a:moveTo>
                  <a:pt x="0" y="213064"/>
                </a:moveTo>
                <a:cubicBezTo>
                  <a:pt x="114669" y="106532"/>
                  <a:pt x="229339" y="0"/>
                  <a:pt x="337351" y="0"/>
                </a:cubicBezTo>
                <a:cubicBezTo>
                  <a:pt x="445363" y="0"/>
                  <a:pt x="546716" y="106532"/>
                  <a:pt x="648070" y="2130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6545CA-D8CB-4B34-963A-BC54FAD11B18}"/>
              </a:ext>
            </a:extLst>
          </p:cNvPr>
          <p:cNvSpPr/>
          <p:nvPr/>
        </p:nvSpPr>
        <p:spPr>
          <a:xfrm>
            <a:off x="5397600" y="1873035"/>
            <a:ext cx="648070" cy="213064"/>
          </a:xfrm>
          <a:custGeom>
            <a:avLst/>
            <a:gdLst>
              <a:gd name="connsiteX0" fmla="*/ 0 w 648070"/>
              <a:gd name="connsiteY0" fmla="*/ 213064 h 213064"/>
              <a:gd name="connsiteX1" fmla="*/ 337351 w 648070"/>
              <a:gd name="connsiteY1" fmla="*/ 0 h 213064"/>
              <a:gd name="connsiteX2" fmla="*/ 648070 w 648070"/>
              <a:gd name="connsiteY2" fmla="*/ 213064 h 2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13064">
                <a:moveTo>
                  <a:pt x="0" y="213064"/>
                </a:moveTo>
                <a:cubicBezTo>
                  <a:pt x="114669" y="106532"/>
                  <a:pt x="229339" y="0"/>
                  <a:pt x="337351" y="0"/>
                </a:cubicBezTo>
                <a:cubicBezTo>
                  <a:pt x="445363" y="0"/>
                  <a:pt x="546716" y="106532"/>
                  <a:pt x="648070" y="21306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9C2B42-1A64-4328-9F54-5B8DCF860AB9}"/>
                  </a:ext>
                </a:extLst>
              </p:cNvPr>
              <p:cNvSpPr txBox="1"/>
              <p:nvPr/>
            </p:nvSpPr>
            <p:spPr>
              <a:xfrm>
                <a:off x="3970101" y="1517689"/>
                <a:ext cx="4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9C2B42-1A64-4328-9F54-5B8DCF86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01" y="1517689"/>
                <a:ext cx="472309" cy="276999"/>
              </a:xfrm>
              <a:prstGeom prst="rect">
                <a:avLst/>
              </a:prstGeom>
              <a:blipFill>
                <a:blip r:embed="rId7"/>
                <a:stretch>
                  <a:fillRect l="-8974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7A7A89-34FC-48E0-90EB-7C1E15B244C4}"/>
                  </a:ext>
                </a:extLst>
              </p:cNvPr>
              <p:cNvSpPr txBox="1"/>
              <p:nvPr/>
            </p:nvSpPr>
            <p:spPr>
              <a:xfrm>
                <a:off x="4688263" y="1511912"/>
                <a:ext cx="4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7A7A89-34FC-48E0-90EB-7C1E15B2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263" y="1511912"/>
                <a:ext cx="472309" cy="276999"/>
              </a:xfrm>
              <a:prstGeom prst="rect">
                <a:avLst/>
              </a:prstGeom>
              <a:blipFill>
                <a:blip r:embed="rId8"/>
                <a:stretch>
                  <a:fillRect l="-8974" r="-5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350C7-C112-4A28-8404-6BE70ED389D2}"/>
                  </a:ext>
                </a:extLst>
              </p:cNvPr>
              <p:cNvSpPr txBox="1"/>
              <p:nvPr/>
            </p:nvSpPr>
            <p:spPr>
              <a:xfrm>
                <a:off x="5503216" y="1517688"/>
                <a:ext cx="4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350C7-C112-4A28-8404-6BE70ED3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16" y="1517688"/>
                <a:ext cx="472309" cy="276999"/>
              </a:xfrm>
              <a:prstGeom prst="rect">
                <a:avLst/>
              </a:prstGeom>
              <a:blipFill>
                <a:blip r:embed="rId9"/>
                <a:stretch>
                  <a:fillRect l="-10390" r="-649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67F2C-974F-4B80-B870-28F3DB5C85CC}"/>
              </a:ext>
            </a:extLst>
          </p:cNvPr>
          <p:cNvCxnSpPr>
            <a:cxnSpLocks/>
          </p:cNvCxnSpPr>
          <p:nvPr/>
        </p:nvCxnSpPr>
        <p:spPr>
          <a:xfrm flipV="1">
            <a:off x="2807855" y="1150178"/>
            <a:ext cx="572501" cy="35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3E74B2-CED9-42C3-9C31-922D3B34494A}"/>
              </a:ext>
            </a:extLst>
          </p:cNvPr>
          <p:cNvCxnSpPr>
            <a:cxnSpLocks/>
          </p:cNvCxnSpPr>
          <p:nvPr/>
        </p:nvCxnSpPr>
        <p:spPr>
          <a:xfrm flipV="1">
            <a:off x="3526973" y="1135843"/>
            <a:ext cx="255780" cy="3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D0FCCC-E480-47CD-A029-F8856DACAB68}"/>
              </a:ext>
            </a:extLst>
          </p:cNvPr>
          <p:cNvCxnSpPr>
            <a:cxnSpLocks/>
          </p:cNvCxnSpPr>
          <p:nvPr/>
        </p:nvCxnSpPr>
        <p:spPr>
          <a:xfrm flipV="1">
            <a:off x="4156159" y="1150178"/>
            <a:ext cx="0" cy="3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B64B68-48EF-4475-8F1C-8D7E8BCDF550}"/>
              </a:ext>
            </a:extLst>
          </p:cNvPr>
          <p:cNvCxnSpPr>
            <a:cxnSpLocks/>
          </p:cNvCxnSpPr>
          <p:nvPr/>
        </p:nvCxnSpPr>
        <p:spPr>
          <a:xfrm flipH="1" flipV="1">
            <a:off x="4603807" y="1150178"/>
            <a:ext cx="270514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E9774F-82A5-43E9-A7ED-C98C81FB64DC}"/>
              </a:ext>
            </a:extLst>
          </p:cNvPr>
          <p:cNvCxnSpPr>
            <a:cxnSpLocks/>
          </p:cNvCxnSpPr>
          <p:nvPr/>
        </p:nvCxnSpPr>
        <p:spPr>
          <a:xfrm flipH="1" flipV="1">
            <a:off x="5152014" y="1150178"/>
            <a:ext cx="574613" cy="35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BF7EA1-CE50-4F80-A407-A31F5041F880}"/>
              </a:ext>
            </a:extLst>
          </p:cNvPr>
          <p:cNvSpPr txBox="1"/>
          <p:nvPr/>
        </p:nvSpPr>
        <p:spPr>
          <a:xfrm>
            <a:off x="3893482" y="727849"/>
            <a:ext cx="775802" cy="38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ACD27D-64C5-4215-9FBA-F2A84427868E}"/>
                  </a:ext>
                </a:extLst>
              </p:cNvPr>
              <p:cNvSpPr txBox="1"/>
              <p:nvPr/>
            </p:nvSpPr>
            <p:spPr>
              <a:xfrm>
                <a:off x="3573062" y="3752365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ACD27D-64C5-4215-9FBA-F2A8442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62" y="3752365"/>
                <a:ext cx="1824538" cy="276999"/>
              </a:xfrm>
              <a:prstGeom prst="rect">
                <a:avLst/>
              </a:prstGeom>
              <a:blipFill>
                <a:blip r:embed="rId10"/>
                <a:stretch>
                  <a:fillRect l="-2341" r="-3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/>
      <p:bldP spid="3" grpId="0" animBg="1"/>
      <p:bldP spid="4" grpId="0"/>
      <p:bldP spid="12" grpId="0" animBg="1"/>
      <p:bldP spid="5" grpId="0"/>
      <p:bldP spid="14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2" descr="Man walking, peer, person, person walking, walking icon">
            <a:extLst>
              <a:ext uri="{FF2B5EF4-FFF2-40B4-BE49-F238E27FC236}">
                <a16:creationId xmlns:a16="http://schemas.microsoft.com/office/drawing/2014/main" id="{13B5F68D-BBBE-4DD6-8204-46F064C7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05" y="3821783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3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3468" cy="276999"/>
              </a:xfrm>
              <a:prstGeom prst="rect">
                <a:avLst/>
              </a:prstGeom>
              <a:blipFill>
                <a:blip r:embed="rId19"/>
                <a:stretch>
                  <a:fillRect l="-7627" r="-762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36" y="3815914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9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3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3468" cy="276999"/>
              </a:xfrm>
              <a:prstGeom prst="rect">
                <a:avLst/>
              </a:prstGeom>
              <a:blipFill>
                <a:blip r:embed="rId19"/>
                <a:stretch>
                  <a:fillRect l="-7627" r="-762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34" y="3815914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34" y="3815914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728789" cy="276999"/>
              </a:xfrm>
              <a:prstGeom prst="rect">
                <a:avLst/>
              </a:prstGeom>
              <a:blipFill>
                <a:blip r:embed="rId19"/>
                <a:stretch>
                  <a:fillRect l="-7563" r="-7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3" y="3795345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4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8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Random walk: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/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CB48D-E0EA-4EFA-8A39-255879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5" y="2274593"/>
                <a:ext cx="1824538" cy="276999"/>
              </a:xfrm>
              <a:prstGeom prst="rect">
                <a:avLst/>
              </a:prstGeom>
              <a:blipFill>
                <a:blip r:embed="rId2"/>
                <a:stretch>
                  <a:fillRect l="-26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92EAA97-F0A5-4BE7-9264-0CBC0094A6E6}"/>
              </a:ext>
            </a:extLst>
          </p:cNvPr>
          <p:cNvSpPr txBox="1"/>
          <p:nvPr/>
        </p:nvSpPr>
        <p:spPr>
          <a:xfrm>
            <a:off x="822035" y="1219200"/>
            <a:ext cx="42210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are </a:t>
            </a:r>
            <a:r>
              <a:rPr lang="en-US" dirty="0" err="1"/>
              <a:t>i.i.d</a:t>
            </a:r>
            <a:r>
              <a:rPr lang="en-US" dirty="0"/>
              <a:t>. and are independent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/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2DE0F-FBF5-42B4-AC2E-6FD49D53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46" y="2104161"/>
                <a:ext cx="192347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E0138-90E9-44BA-B116-53D84A8832E7}"/>
              </a:ext>
            </a:extLst>
          </p:cNvPr>
          <p:cNvCxnSpPr>
            <a:cxnSpLocks/>
          </p:cNvCxnSpPr>
          <p:nvPr/>
        </p:nvCxnSpPr>
        <p:spPr>
          <a:xfrm>
            <a:off x="667264" y="4553526"/>
            <a:ext cx="6991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BC75A2-0EB2-4B5E-BA25-B0664EB58915}"/>
              </a:ext>
            </a:extLst>
          </p:cNvPr>
          <p:cNvCxnSpPr/>
          <p:nvPr/>
        </p:nvCxnSpPr>
        <p:spPr>
          <a:xfrm>
            <a:off x="5144653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0C070-2438-4054-ACE5-7C74419EDEA9}"/>
              </a:ext>
            </a:extLst>
          </p:cNvPr>
          <p:cNvCxnSpPr/>
          <p:nvPr/>
        </p:nvCxnSpPr>
        <p:spPr>
          <a:xfrm>
            <a:off x="557068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53929-DF5D-44AA-9E2A-0679F251E053}"/>
              </a:ext>
            </a:extLst>
          </p:cNvPr>
          <p:cNvCxnSpPr>
            <a:cxnSpLocks/>
          </p:cNvCxnSpPr>
          <p:nvPr/>
        </p:nvCxnSpPr>
        <p:spPr>
          <a:xfrm>
            <a:off x="5959763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31B5B-5ABF-4654-B7E7-71E0FCD9FA72}"/>
              </a:ext>
            </a:extLst>
          </p:cNvPr>
          <p:cNvCxnSpPr/>
          <p:nvPr/>
        </p:nvCxnSpPr>
        <p:spPr>
          <a:xfrm>
            <a:off x="6323442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70261-EC05-4F1C-B6A8-66797DF3121C}"/>
              </a:ext>
            </a:extLst>
          </p:cNvPr>
          <p:cNvCxnSpPr/>
          <p:nvPr/>
        </p:nvCxnSpPr>
        <p:spPr>
          <a:xfrm>
            <a:off x="6715988" y="4456544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5BEF3-7740-4D24-A258-C1CE171E571D}"/>
              </a:ext>
            </a:extLst>
          </p:cNvPr>
          <p:cNvCxnSpPr/>
          <p:nvPr/>
        </p:nvCxnSpPr>
        <p:spPr>
          <a:xfrm>
            <a:off x="4702460" y="4451925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E755DD-32CE-4576-BE15-EF4A9BB9E96E}"/>
              </a:ext>
            </a:extLst>
          </p:cNvPr>
          <p:cNvCxnSpPr/>
          <p:nvPr/>
        </p:nvCxnSpPr>
        <p:spPr>
          <a:xfrm>
            <a:off x="4268351" y="4451927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2CE3CF-CEF9-4632-8CA9-D412DDD64C19}"/>
              </a:ext>
            </a:extLst>
          </p:cNvPr>
          <p:cNvCxnSpPr/>
          <p:nvPr/>
        </p:nvCxnSpPr>
        <p:spPr>
          <a:xfrm>
            <a:off x="3871542" y="444731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96B2B-2DD4-48B0-8ED6-8BC05DA36BDE}"/>
              </a:ext>
            </a:extLst>
          </p:cNvPr>
          <p:cNvCxnSpPr/>
          <p:nvPr/>
        </p:nvCxnSpPr>
        <p:spPr>
          <a:xfrm>
            <a:off x="1907310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D789ED-A8B7-4BFD-BC20-70C01B41A02F}"/>
              </a:ext>
            </a:extLst>
          </p:cNvPr>
          <p:cNvCxnSpPr/>
          <p:nvPr/>
        </p:nvCxnSpPr>
        <p:spPr>
          <a:xfrm>
            <a:off x="233333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10B8E4-A3A1-4415-A9AD-7F0D00881D05}"/>
              </a:ext>
            </a:extLst>
          </p:cNvPr>
          <p:cNvCxnSpPr>
            <a:cxnSpLocks/>
          </p:cNvCxnSpPr>
          <p:nvPr/>
        </p:nvCxnSpPr>
        <p:spPr>
          <a:xfrm>
            <a:off x="2722420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429C00-51E2-4599-9E26-F66A66201225}"/>
              </a:ext>
            </a:extLst>
          </p:cNvPr>
          <p:cNvCxnSpPr/>
          <p:nvPr/>
        </p:nvCxnSpPr>
        <p:spPr>
          <a:xfrm>
            <a:off x="3086099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AF2D5-556E-43A9-A41A-F8449D3280D3}"/>
              </a:ext>
            </a:extLst>
          </p:cNvPr>
          <p:cNvCxnSpPr/>
          <p:nvPr/>
        </p:nvCxnSpPr>
        <p:spPr>
          <a:xfrm>
            <a:off x="3478645" y="4451930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E6E99D-7204-4409-A3FF-EF601E3D8A0E}"/>
              </a:ext>
            </a:extLst>
          </p:cNvPr>
          <p:cNvCxnSpPr/>
          <p:nvPr/>
        </p:nvCxnSpPr>
        <p:spPr>
          <a:xfrm>
            <a:off x="1465117" y="4447311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7E0B0-7F44-493C-9217-A93630001F02}"/>
              </a:ext>
            </a:extLst>
          </p:cNvPr>
          <p:cNvCxnSpPr/>
          <p:nvPr/>
        </p:nvCxnSpPr>
        <p:spPr>
          <a:xfrm>
            <a:off x="1031008" y="4447313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/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306BD1-B608-4C71-8D65-B6BF1C3F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8" y="4627156"/>
                <a:ext cx="354264" cy="276999"/>
              </a:xfrm>
              <a:prstGeom prst="rect">
                <a:avLst/>
              </a:prstGeom>
              <a:blipFill>
                <a:blip r:embed="rId4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/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7BEF38-B8FF-4C5B-8F46-BDE901CB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72" y="4613255"/>
                <a:ext cx="354264" cy="276999"/>
              </a:xfrm>
              <a:prstGeom prst="rect">
                <a:avLst/>
              </a:prstGeom>
              <a:blipFill>
                <a:blip r:embed="rId5"/>
                <a:stretch>
                  <a:fillRect l="-1724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/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A63366-1920-4355-A495-D721D3A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69" y="4613256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/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994BFE-3416-4726-9185-49DF6314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90" y="459935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/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914F9-D7C5-420A-B896-D7CFE206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11" y="461325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/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2A5522-C10A-48D8-A563-66B0B924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2" y="461325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/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772897-C809-4239-82AE-57A9862A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93" y="461325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/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876987-5739-4171-8519-F34F4D2A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4" y="461325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/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1FCE9-09F1-48BA-A198-CE424D0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461325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/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3B3328-4A33-49F0-A53E-19F8301A6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4627156"/>
                <a:ext cx="354264" cy="276999"/>
              </a:xfrm>
              <a:prstGeom prst="rect">
                <a:avLst/>
              </a:prstGeom>
              <a:blipFill>
                <a:blip r:embed="rId13"/>
                <a:stretch>
                  <a:fillRect l="-1724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/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184BD4-A206-4B8C-AC74-38B0B3BF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28" y="4627156"/>
                <a:ext cx="354264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/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DFE0E13-74CF-4259-AE90-BCDE9F98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2" y="4627156"/>
                <a:ext cx="354264" cy="276999"/>
              </a:xfrm>
              <a:prstGeom prst="rect">
                <a:avLst/>
              </a:prstGeom>
              <a:blipFill>
                <a:blip r:embed="rId15"/>
                <a:stretch>
                  <a:fillRect l="-3448" r="-172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/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CA113A4-3F7B-4AF1-9620-E224CBDAD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78" y="4627156"/>
                <a:ext cx="354264" cy="276999"/>
              </a:xfrm>
              <a:prstGeom prst="rect">
                <a:avLst/>
              </a:prstGeom>
              <a:blipFill>
                <a:blip r:embed="rId16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/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5F25F0-B886-4E5F-BF33-584A5084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5" y="4627156"/>
                <a:ext cx="354264" cy="276999"/>
              </a:xfrm>
              <a:prstGeom prst="rect">
                <a:avLst/>
              </a:prstGeom>
              <a:blipFill>
                <a:blip r:embed="rId17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/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466FB8-0B7D-4FBE-A376-477C4A12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5" y="462715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/>
              <p:nvPr/>
            </p:nvSpPr>
            <p:spPr>
              <a:xfrm>
                <a:off x="6050332" y="2946308"/>
                <a:ext cx="901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CE3A9A-5250-4370-894A-DC52E74F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332" y="2946308"/>
                <a:ext cx="901914" cy="276999"/>
              </a:xfrm>
              <a:prstGeom prst="rect">
                <a:avLst/>
              </a:prstGeom>
              <a:blipFill>
                <a:blip r:embed="rId19"/>
                <a:stretch>
                  <a:fillRect l="-6122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 walking, peer, person, person walking, walking icon">
            <a:extLst>
              <a:ext uri="{FF2B5EF4-FFF2-40B4-BE49-F238E27FC236}">
                <a16:creationId xmlns:a16="http://schemas.microsoft.com/office/drawing/2014/main" id="{C027F001-2E46-4B9A-A9AC-5C19AC93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3" y="3795345"/>
            <a:ext cx="610751" cy="6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776</Words>
  <Application>Microsoft Office PowerPoint</Application>
  <PresentationFormat>Widescreen</PresentationFormat>
  <Paragraphs>303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ECE314 Lab 6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500</cp:revision>
  <dcterms:created xsi:type="dcterms:W3CDTF">2020-03-25T19:18:07Z</dcterms:created>
  <dcterms:modified xsi:type="dcterms:W3CDTF">2020-06-12T19:15:59Z</dcterms:modified>
</cp:coreProperties>
</file>