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7"/>
  </p:notesMasterIdLst>
  <p:sldIdLst>
    <p:sldId id="266" r:id="rId3"/>
    <p:sldId id="267" r:id="rId4"/>
    <p:sldId id="268" r:id="rId5"/>
    <p:sldId id="269" r:id="rId6"/>
    <p:sldId id="286" r:id="rId7"/>
    <p:sldId id="287" r:id="rId8"/>
    <p:sldId id="291" r:id="rId9"/>
    <p:sldId id="273" r:id="rId10"/>
    <p:sldId id="289" r:id="rId11"/>
    <p:sldId id="275" r:id="rId12"/>
    <p:sldId id="311" r:id="rId13"/>
    <p:sldId id="362" r:id="rId14"/>
    <p:sldId id="288" r:id="rId15"/>
    <p:sldId id="279" r:id="rId16"/>
    <p:sldId id="282" r:id="rId17"/>
    <p:sldId id="331" r:id="rId18"/>
    <p:sldId id="312" r:id="rId19"/>
    <p:sldId id="317" r:id="rId20"/>
    <p:sldId id="307" r:id="rId21"/>
    <p:sldId id="316" r:id="rId22"/>
    <p:sldId id="308" r:id="rId23"/>
    <p:sldId id="314" r:id="rId24"/>
    <p:sldId id="350" r:id="rId25"/>
    <p:sldId id="335" r:id="rId26"/>
    <p:sldId id="332" r:id="rId27"/>
    <p:sldId id="347" r:id="rId28"/>
    <p:sldId id="333" r:id="rId29"/>
    <p:sldId id="318" r:id="rId30"/>
    <p:sldId id="349" r:id="rId31"/>
    <p:sldId id="319" r:id="rId32"/>
    <p:sldId id="348" r:id="rId33"/>
    <p:sldId id="321" r:id="rId34"/>
    <p:sldId id="320" r:id="rId35"/>
    <p:sldId id="283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17" d="100"/>
          <a:sy n="117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内容页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项目；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A104-FA7E-4194-A236-9257BFDCB3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92754"/>
            <a:ext cx="3238500" cy="1879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8953499" y="0"/>
            <a:ext cx="3238500" cy="1879760"/>
          </a:xfrm>
          <a:prstGeom prst="rect">
            <a:avLst/>
          </a:prstGeom>
        </p:spPr>
      </p:pic>
      <p:grpSp>
        <p:nvGrpSpPr>
          <p:cNvPr id="18" name="组合 17"/>
          <p:cNvGrpSpPr/>
          <p:nvPr userDrawn="1"/>
        </p:nvGrpSpPr>
        <p:grpSpPr>
          <a:xfrm>
            <a:off x="7691149" y="2603277"/>
            <a:ext cx="6260177" cy="6049764"/>
            <a:chOff x="7691149" y="2603277"/>
            <a:chExt cx="6260177" cy="6049764"/>
          </a:xfrm>
        </p:grpSpPr>
        <p:grpSp>
          <p:nvGrpSpPr>
            <p:cNvPr id="19" name="组合 18"/>
            <p:cNvGrpSpPr/>
            <p:nvPr/>
          </p:nvGrpSpPr>
          <p:grpSpPr>
            <a:xfrm>
              <a:off x="10320681" y="5022618"/>
              <a:ext cx="3630645" cy="3630423"/>
              <a:chOff x="5176057" y="2082475"/>
              <a:chExt cx="1126766" cy="1126697"/>
            </a:xfrm>
            <a:solidFill>
              <a:schemeClr val="bg1">
                <a:alpha val="50000"/>
              </a:schemeClr>
            </a:solidFill>
          </p:grpSpPr>
          <p:sp>
            <p:nvSpPr>
              <p:cNvPr id="22" name="任意多边形: 形状 21"/>
              <p:cNvSpPr/>
              <p:nvPr/>
            </p:nvSpPr>
            <p:spPr>
              <a:xfrm>
                <a:off x="5176057" y="2082475"/>
                <a:ext cx="1123950" cy="1123950"/>
              </a:xfrm>
              <a:custGeom>
                <a:avLst/>
                <a:gdLst>
                  <a:gd name="connsiteX0" fmla="*/ 1017762 w 1123950"/>
                  <a:gd name="connsiteY0" fmla="*/ 457669 h 1123950"/>
                  <a:gd name="connsiteX1" fmla="*/ 675449 w 1123950"/>
                  <a:gd name="connsiteY1" fmla="*/ 1017762 h 1123950"/>
                  <a:gd name="connsiteX2" fmla="*/ 115356 w 1123950"/>
                  <a:gd name="connsiteY2" fmla="*/ 675449 h 1123950"/>
                  <a:gd name="connsiteX3" fmla="*/ 457669 w 1123950"/>
                  <a:gd name="connsiteY3" fmla="*/ 115356 h 1123950"/>
                  <a:gd name="connsiteX4" fmla="*/ 1017762 w 1123950"/>
                  <a:gd name="connsiteY4" fmla="*/ 457669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1017762" y="457669"/>
                    </a:moveTo>
                    <a:cubicBezTo>
                      <a:pt x="1077901" y="706861"/>
                      <a:pt x="924642" y="957624"/>
                      <a:pt x="675449" y="1017762"/>
                    </a:cubicBezTo>
                    <a:cubicBezTo>
                      <a:pt x="426257" y="1077901"/>
                      <a:pt x="175494" y="924642"/>
                      <a:pt x="115356" y="675449"/>
                    </a:cubicBezTo>
                    <a:cubicBezTo>
                      <a:pt x="55217" y="426257"/>
                      <a:pt x="208476" y="175494"/>
                      <a:pt x="457669" y="115356"/>
                    </a:cubicBezTo>
                    <a:cubicBezTo>
                      <a:pt x="706861" y="55217"/>
                      <a:pt x="957624" y="208476"/>
                      <a:pt x="1017762" y="457669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178873" y="2085222"/>
                <a:ext cx="1123950" cy="1123950"/>
              </a:xfrm>
              <a:custGeom>
                <a:avLst/>
                <a:gdLst>
                  <a:gd name="connsiteX0" fmla="*/ 723218 w 1123950"/>
                  <a:gd name="connsiteY0" fmla="*/ 166410 h 1123950"/>
                  <a:gd name="connsiteX1" fmla="*/ 961140 w 1123950"/>
                  <a:gd name="connsiteY1" fmla="*/ 723218 h 1123950"/>
                  <a:gd name="connsiteX2" fmla="*/ 404333 w 1123950"/>
                  <a:gd name="connsiteY2" fmla="*/ 961140 h 1123950"/>
                  <a:gd name="connsiteX3" fmla="*/ 166410 w 1123950"/>
                  <a:gd name="connsiteY3" fmla="*/ 404333 h 1123950"/>
                  <a:gd name="connsiteX4" fmla="*/ 723218 w 1123950"/>
                  <a:gd name="connsiteY4" fmla="*/ 1664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723218" y="166410"/>
                    </a:moveTo>
                    <a:cubicBezTo>
                      <a:pt x="942676" y="254468"/>
                      <a:pt x="1049198" y="503759"/>
                      <a:pt x="961140" y="723218"/>
                    </a:cubicBezTo>
                    <a:cubicBezTo>
                      <a:pt x="873082" y="942676"/>
                      <a:pt x="623791" y="1049198"/>
                      <a:pt x="404333" y="961140"/>
                    </a:cubicBezTo>
                    <a:cubicBezTo>
                      <a:pt x="184874" y="873082"/>
                      <a:pt x="78353" y="623791"/>
                      <a:pt x="166410" y="404333"/>
                    </a:cubicBezTo>
                    <a:cubicBezTo>
                      <a:pt x="254468" y="184874"/>
                      <a:pt x="503759" y="78353"/>
                      <a:pt x="723218" y="16641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264636" y="2171067"/>
                <a:ext cx="952500" cy="952500"/>
              </a:xfrm>
              <a:custGeom>
                <a:avLst/>
                <a:gdLst>
                  <a:gd name="connsiteX0" fmla="*/ 859670 w 952500"/>
                  <a:gd name="connsiteY0" fmla="*/ 388155 h 952500"/>
                  <a:gd name="connsiteX1" fmla="*/ 567758 w 952500"/>
                  <a:gd name="connsiteY1" fmla="*/ 859670 h 952500"/>
                  <a:gd name="connsiteX2" fmla="*/ 96243 w 952500"/>
                  <a:gd name="connsiteY2" fmla="*/ 567758 h 952500"/>
                  <a:gd name="connsiteX3" fmla="*/ 388155 w 952500"/>
                  <a:gd name="connsiteY3" fmla="*/ 96243 h 952500"/>
                  <a:gd name="connsiteX4" fmla="*/ 859670 w 952500"/>
                  <a:gd name="connsiteY4" fmla="*/ 38815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0" h="952500">
                    <a:moveTo>
                      <a:pt x="859670" y="388155"/>
                    </a:moveTo>
                    <a:cubicBezTo>
                      <a:pt x="909265" y="598970"/>
                      <a:pt x="778572" y="810074"/>
                      <a:pt x="567758" y="859670"/>
                    </a:cubicBezTo>
                    <a:cubicBezTo>
                      <a:pt x="356943" y="909265"/>
                      <a:pt x="145839" y="778572"/>
                      <a:pt x="96243" y="567758"/>
                    </a:cubicBezTo>
                    <a:cubicBezTo>
                      <a:pt x="46648" y="356943"/>
                      <a:pt x="177341" y="145839"/>
                      <a:pt x="388155" y="96243"/>
                    </a:cubicBezTo>
                    <a:cubicBezTo>
                      <a:pt x="598970" y="46648"/>
                      <a:pt x="810074" y="177341"/>
                      <a:pt x="859670" y="3881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272153" y="2178518"/>
                <a:ext cx="933450" cy="933450"/>
              </a:xfrm>
              <a:custGeom>
                <a:avLst/>
                <a:gdLst>
                  <a:gd name="connsiteX0" fmla="*/ 603721 w 933450"/>
                  <a:gd name="connsiteY0" fmla="*/ 140205 h 933450"/>
                  <a:gd name="connsiteX1" fmla="*/ 800773 w 933450"/>
                  <a:gd name="connsiteY1" fmla="*/ 603721 h 933450"/>
                  <a:gd name="connsiteX2" fmla="*/ 337257 w 933450"/>
                  <a:gd name="connsiteY2" fmla="*/ 800773 h 933450"/>
                  <a:gd name="connsiteX3" fmla="*/ 140205 w 933450"/>
                  <a:gd name="connsiteY3" fmla="*/ 337257 h 933450"/>
                  <a:gd name="connsiteX4" fmla="*/ 603721 w 933450"/>
                  <a:gd name="connsiteY4" fmla="*/ 140205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933450">
                    <a:moveTo>
                      <a:pt x="603721" y="140205"/>
                    </a:moveTo>
                    <a:cubicBezTo>
                      <a:pt x="786132" y="213787"/>
                      <a:pt x="874355" y="421310"/>
                      <a:pt x="800773" y="603721"/>
                    </a:cubicBezTo>
                    <a:cubicBezTo>
                      <a:pt x="727191" y="786132"/>
                      <a:pt x="519668" y="874355"/>
                      <a:pt x="337257" y="800773"/>
                    </a:cubicBezTo>
                    <a:cubicBezTo>
                      <a:pt x="154846" y="727191"/>
                      <a:pt x="66623" y="519668"/>
                      <a:pt x="140205" y="337257"/>
                    </a:cubicBezTo>
                    <a:cubicBezTo>
                      <a:pt x="213787" y="154846"/>
                      <a:pt x="421310" y="66623"/>
                      <a:pt x="603721" y="14020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350237" y="2256613"/>
                <a:ext cx="781050" cy="781050"/>
              </a:xfrm>
              <a:custGeom>
                <a:avLst/>
                <a:gdLst>
                  <a:gd name="connsiteX0" fmla="*/ 703746 w 781050"/>
                  <a:gd name="connsiteY0" fmla="*/ 317791 h 781050"/>
                  <a:gd name="connsiteX1" fmla="*/ 467038 w 781050"/>
                  <a:gd name="connsiteY1" fmla="*/ 703746 h 781050"/>
                  <a:gd name="connsiteX2" fmla="*/ 81083 w 781050"/>
                  <a:gd name="connsiteY2" fmla="*/ 467038 h 781050"/>
                  <a:gd name="connsiteX3" fmla="*/ 317791 w 781050"/>
                  <a:gd name="connsiteY3" fmla="*/ 81083 h 781050"/>
                  <a:gd name="connsiteX4" fmla="*/ 703746 w 781050"/>
                  <a:gd name="connsiteY4" fmla="*/ 31779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781050">
                    <a:moveTo>
                      <a:pt x="703746" y="317791"/>
                    </a:moveTo>
                    <a:cubicBezTo>
                      <a:pt x="744959" y="489735"/>
                      <a:pt x="638982" y="662533"/>
                      <a:pt x="467038" y="703746"/>
                    </a:cubicBezTo>
                    <a:cubicBezTo>
                      <a:pt x="295094" y="744959"/>
                      <a:pt x="122296" y="638982"/>
                      <a:pt x="81083" y="467038"/>
                    </a:cubicBezTo>
                    <a:cubicBezTo>
                      <a:pt x="39869" y="295094"/>
                      <a:pt x="145847" y="122296"/>
                      <a:pt x="317791" y="81083"/>
                    </a:cubicBezTo>
                    <a:cubicBezTo>
                      <a:pt x="489735" y="39869"/>
                      <a:pt x="662533" y="145847"/>
                      <a:pt x="703746" y="317791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72" y="2271948"/>
                <a:ext cx="752475" cy="752475"/>
              </a:xfrm>
              <a:custGeom>
                <a:avLst/>
                <a:gdLst>
                  <a:gd name="connsiteX0" fmla="*/ 483835 w 752475"/>
                  <a:gd name="connsiteY0" fmla="*/ 113755 h 752475"/>
                  <a:gd name="connsiteX1" fmla="*/ 640363 w 752475"/>
                  <a:gd name="connsiteY1" fmla="*/ 483835 h 752475"/>
                  <a:gd name="connsiteX2" fmla="*/ 270283 w 752475"/>
                  <a:gd name="connsiteY2" fmla="*/ 640363 h 752475"/>
                  <a:gd name="connsiteX3" fmla="*/ 113755 w 752475"/>
                  <a:gd name="connsiteY3" fmla="*/ 270283 h 752475"/>
                  <a:gd name="connsiteX4" fmla="*/ 483835 w 752475"/>
                  <a:gd name="connsiteY4" fmla="*/ 1137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75" h="752475">
                    <a:moveTo>
                      <a:pt x="483835" y="113755"/>
                    </a:moveTo>
                    <a:cubicBezTo>
                      <a:pt x="629254" y="172726"/>
                      <a:pt x="699334" y="338416"/>
                      <a:pt x="640363" y="483835"/>
                    </a:cubicBezTo>
                    <a:cubicBezTo>
                      <a:pt x="581392" y="629254"/>
                      <a:pt x="415701" y="699334"/>
                      <a:pt x="270283" y="640363"/>
                    </a:cubicBezTo>
                    <a:cubicBezTo>
                      <a:pt x="124864" y="581392"/>
                      <a:pt x="54784" y="415701"/>
                      <a:pt x="113755" y="270283"/>
                    </a:cubicBezTo>
                    <a:cubicBezTo>
                      <a:pt x="172726" y="124864"/>
                      <a:pt x="338416" y="54784"/>
                      <a:pt x="483835" y="1137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5438032" y="2344453"/>
                <a:ext cx="600075" cy="600075"/>
              </a:xfrm>
              <a:custGeom>
                <a:avLst/>
                <a:gdLst>
                  <a:gd name="connsiteX0" fmla="*/ 546187 w 600075"/>
                  <a:gd name="connsiteY0" fmla="*/ 248038 h 600075"/>
                  <a:gd name="connsiteX1" fmla="*/ 361134 w 600075"/>
                  <a:gd name="connsiteY1" fmla="*/ 546187 h 600075"/>
                  <a:gd name="connsiteX2" fmla="*/ 62986 w 600075"/>
                  <a:gd name="connsiteY2" fmla="*/ 361134 h 600075"/>
                  <a:gd name="connsiteX3" fmla="*/ 248038 w 600075"/>
                  <a:gd name="connsiteY3" fmla="*/ 62986 h 600075"/>
                  <a:gd name="connsiteX4" fmla="*/ 546187 w 600075"/>
                  <a:gd name="connsiteY4" fmla="*/ 248038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600075">
                    <a:moveTo>
                      <a:pt x="546187" y="248038"/>
                    </a:moveTo>
                    <a:cubicBezTo>
                      <a:pt x="577418" y="381471"/>
                      <a:pt x="494567" y="514956"/>
                      <a:pt x="361134" y="546187"/>
                    </a:cubicBezTo>
                    <a:cubicBezTo>
                      <a:pt x="227702" y="577418"/>
                      <a:pt x="94216" y="494567"/>
                      <a:pt x="62986" y="361134"/>
                    </a:cubicBezTo>
                    <a:cubicBezTo>
                      <a:pt x="31755" y="227702"/>
                      <a:pt x="114606" y="94217"/>
                      <a:pt x="248038" y="62986"/>
                    </a:cubicBezTo>
                    <a:cubicBezTo>
                      <a:pt x="381471" y="31755"/>
                      <a:pt x="514956" y="114606"/>
                      <a:pt x="546187" y="248038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5459132" y="2365510"/>
                <a:ext cx="561975" cy="561975"/>
              </a:xfrm>
              <a:custGeom>
                <a:avLst/>
                <a:gdLst>
                  <a:gd name="connsiteX0" fmla="*/ 363561 w 561975"/>
                  <a:gd name="connsiteY0" fmla="*/ 87060 h 561975"/>
                  <a:gd name="connsiteX1" fmla="*/ 479909 w 561975"/>
                  <a:gd name="connsiteY1" fmla="*/ 363561 h 561975"/>
                  <a:gd name="connsiteX2" fmla="*/ 203409 w 561975"/>
                  <a:gd name="connsiteY2" fmla="*/ 479909 h 561975"/>
                  <a:gd name="connsiteX3" fmla="*/ 87060 w 561975"/>
                  <a:gd name="connsiteY3" fmla="*/ 203409 h 561975"/>
                  <a:gd name="connsiteX4" fmla="*/ 363561 w 561975"/>
                  <a:gd name="connsiteY4" fmla="*/ 8706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561975">
                    <a:moveTo>
                      <a:pt x="363561" y="87060"/>
                    </a:moveTo>
                    <a:cubicBezTo>
                      <a:pt x="472043" y="131285"/>
                      <a:pt x="524134" y="255078"/>
                      <a:pt x="479909" y="363561"/>
                    </a:cubicBezTo>
                    <a:cubicBezTo>
                      <a:pt x="435685" y="472043"/>
                      <a:pt x="311891" y="524134"/>
                      <a:pt x="203409" y="479909"/>
                    </a:cubicBezTo>
                    <a:cubicBezTo>
                      <a:pt x="94926" y="435685"/>
                      <a:pt x="42835" y="311891"/>
                      <a:pt x="87060" y="203409"/>
                    </a:cubicBezTo>
                    <a:cubicBezTo>
                      <a:pt x="131285" y="94926"/>
                      <a:pt x="255078" y="42835"/>
                      <a:pt x="363561" y="8706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5524053" y="2430418"/>
                <a:ext cx="428625" cy="428625"/>
              </a:xfrm>
              <a:custGeom>
                <a:avLst/>
                <a:gdLst>
                  <a:gd name="connsiteX0" fmla="*/ 389895 w 428625"/>
                  <a:gd name="connsiteY0" fmla="*/ 177780 h 428625"/>
                  <a:gd name="connsiteX1" fmla="*/ 259357 w 428625"/>
                  <a:gd name="connsiteY1" fmla="*/ 389895 h 428625"/>
                  <a:gd name="connsiteX2" fmla="*/ 47242 w 428625"/>
                  <a:gd name="connsiteY2" fmla="*/ 259357 h 428625"/>
                  <a:gd name="connsiteX3" fmla="*/ 177780 w 428625"/>
                  <a:gd name="connsiteY3" fmla="*/ 47242 h 428625"/>
                  <a:gd name="connsiteX4" fmla="*/ 389895 w 428625"/>
                  <a:gd name="connsiteY4" fmla="*/ 17778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5" h="428625">
                    <a:moveTo>
                      <a:pt x="389895" y="177780"/>
                    </a:moveTo>
                    <a:cubicBezTo>
                      <a:pt x="412422" y="272401"/>
                      <a:pt x="353979" y="367368"/>
                      <a:pt x="259357" y="389895"/>
                    </a:cubicBezTo>
                    <a:cubicBezTo>
                      <a:pt x="164736" y="412422"/>
                      <a:pt x="69769" y="353979"/>
                      <a:pt x="47242" y="259357"/>
                    </a:cubicBezTo>
                    <a:cubicBezTo>
                      <a:pt x="24715" y="164736"/>
                      <a:pt x="83159" y="69769"/>
                      <a:pt x="177780" y="47242"/>
                    </a:cubicBezTo>
                    <a:cubicBezTo>
                      <a:pt x="272401" y="24715"/>
                      <a:pt x="367368" y="83159"/>
                      <a:pt x="389895" y="17778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552879" y="2459238"/>
                <a:ext cx="371475" cy="371475"/>
              </a:xfrm>
              <a:custGeom>
                <a:avLst/>
                <a:gdLst>
                  <a:gd name="connsiteX0" fmla="*/ 242926 w 371475"/>
                  <a:gd name="connsiteY0" fmla="*/ 60135 h 371475"/>
                  <a:gd name="connsiteX1" fmla="*/ 319427 w 371475"/>
                  <a:gd name="connsiteY1" fmla="*/ 242926 h 371475"/>
                  <a:gd name="connsiteX2" fmla="*/ 136636 w 371475"/>
                  <a:gd name="connsiteY2" fmla="*/ 319427 h 371475"/>
                  <a:gd name="connsiteX3" fmla="*/ 60135 w 371475"/>
                  <a:gd name="connsiteY3" fmla="*/ 136636 h 371475"/>
                  <a:gd name="connsiteX4" fmla="*/ 242926 w 371475"/>
                  <a:gd name="connsiteY4" fmla="*/ 6013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75" h="371475">
                    <a:moveTo>
                      <a:pt x="242926" y="60135"/>
                    </a:moveTo>
                    <a:cubicBezTo>
                      <a:pt x="314527" y="89486"/>
                      <a:pt x="348778" y="171324"/>
                      <a:pt x="319427" y="242926"/>
                    </a:cubicBezTo>
                    <a:cubicBezTo>
                      <a:pt x="290076" y="314527"/>
                      <a:pt x="208238" y="348778"/>
                      <a:pt x="136636" y="319427"/>
                    </a:cubicBezTo>
                    <a:cubicBezTo>
                      <a:pt x="65034" y="290076"/>
                      <a:pt x="30784" y="208238"/>
                      <a:pt x="60135" y="136636"/>
                    </a:cubicBezTo>
                    <a:cubicBezTo>
                      <a:pt x="89486" y="65034"/>
                      <a:pt x="171324" y="30784"/>
                      <a:pt x="242926" y="6013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5611147" y="2517582"/>
                <a:ext cx="257175" cy="257175"/>
              </a:xfrm>
              <a:custGeom>
                <a:avLst/>
                <a:gdLst>
                  <a:gd name="connsiteX0" fmla="*/ 232827 w 257175"/>
                  <a:gd name="connsiteY0" fmla="*/ 107824 h 257175"/>
                  <a:gd name="connsiteX1" fmla="*/ 155048 w 257175"/>
                  <a:gd name="connsiteY1" fmla="*/ 232827 h 257175"/>
                  <a:gd name="connsiteX2" fmla="*/ 30045 w 257175"/>
                  <a:gd name="connsiteY2" fmla="*/ 155048 h 257175"/>
                  <a:gd name="connsiteX3" fmla="*/ 107824 w 257175"/>
                  <a:gd name="connsiteY3" fmla="*/ 30045 h 257175"/>
                  <a:gd name="connsiteX4" fmla="*/ 232827 w 257175"/>
                  <a:gd name="connsiteY4" fmla="*/ 10782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32827" y="107824"/>
                    </a:moveTo>
                    <a:cubicBezTo>
                      <a:pt x="245867" y="163821"/>
                      <a:pt x="211044" y="219787"/>
                      <a:pt x="155048" y="232827"/>
                    </a:cubicBezTo>
                    <a:cubicBezTo>
                      <a:pt x="99051" y="245867"/>
                      <a:pt x="43085" y="211044"/>
                      <a:pt x="30045" y="155048"/>
                    </a:cubicBezTo>
                    <a:cubicBezTo>
                      <a:pt x="17004" y="99051"/>
                      <a:pt x="51827" y="43085"/>
                      <a:pt x="107824" y="30045"/>
                    </a:cubicBezTo>
                    <a:cubicBezTo>
                      <a:pt x="163821" y="17004"/>
                      <a:pt x="219787" y="51827"/>
                      <a:pt x="232827" y="107824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5669161" y="2575536"/>
                <a:ext cx="142875" cy="142875"/>
              </a:xfrm>
              <a:custGeom>
                <a:avLst/>
                <a:gdLst>
                  <a:gd name="connsiteX0" fmla="*/ 141565 w 142875"/>
                  <a:gd name="connsiteY0" fmla="*/ 73462 h 142875"/>
                  <a:gd name="connsiteX1" fmla="*/ 73462 w 142875"/>
                  <a:gd name="connsiteY1" fmla="*/ 5358 h 142875"/>
                  <a:gd name="connsiteX2" fmla="*/ 5358 w 142875"/>
                  <a:gd name="connsiteY2" fmla="*/ 73462 h 142875"/>
                  <a:gd name="connsiteX3" fmla="*/ 73462 w 142875"/>
                  <a:gd name="connsiteY3" fmla="*/ 141565 h 142875"/>
                  <a:gd name="connsiteX4" fmla="*/ 141565 w 142875"/>
                  <a:gd name="connsiteY4" fmla="*/ 734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1565" y="73462"/>
                    </a:moveTo>
                    <a:cubicBezTo>
                      <a:pt x="141565" y="35838"/>
                      <a:pt x="111085" y="5358"/>
                      <a:pt x="73462" y="5358"/>
                    </a:cubicBezTo>
                    <a:cubicBezTo>
                      <a:pt x="35838" y="5358"/>
                      <a:pt x="5358" y="35838"/>
                      <a:pt x="5358" y="73462"/>
                    </a:cubicBezTo>
                    <a:cubicBezTo>
                      <a:pt x="5358" y="111085"/>
                      <a:pt x="35838" y="141565"/>
                      <a:pt x="73462" y="141565"/>
                    </a:cubicBezTo>
                    <a:cubicBezTo>
                      <a:pt x="111085" y="141565"/>
                      <a:pt x="141565" y="111085"/>
                      <a:pt x="141565" y="73462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7691149" y="685800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10277333" y="451401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 flipH="1" flipV="1">
            <a:off x="-1767326" y="-1795928"/>
            <a:ext cx="6260177" cy="6049764"/>
            <a:chOff x="7691149" y="2603277"/>
            <a:chExt cx="6260177" cy="604976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320681" y="5022618"/>
              <a:ext cx="3630645" cy="3630423"/>
              <a:chOff x="5176057" y="2082475"/>
              <a:chExt cx="1126766" cy="1126697"/>
            </a:xfrm>
            <a:solidFill>
              <a:schemeClr val="bg1">
                <a:alpha val="50000"/>
              </a:schemeClr>
            </a:solidFill>
          </p:grpSpPr>
          <p:sp>
            <p:nvSpPr>
              <p:cNvPr id="38" name="任意多边形: 形状 37"/>
              <p:cNvSpPr/>
              <p:nvPr/>
            </p:nvSpPr>
            <p:spPr>
              <a:xfrm>
                <a:off x="5176057" y="2082475"/>
                <a:ext cx="1123950" cy="1123950"/>
              </a:xfrm>
              <a:custGeom>
                <a:avLst/>
                <a:gdLst>
                  <a:gd name="connsiteX0" fmla="*/ 1017762 w 1123950"/>
                  <a:gd name="connsiteY0" fmla="*/ 457669 h 1123950"/>
                  <a:gd name="connsiteX1" fmla="*/ 675449 w 1123950"/>
                  <a:gd name="connsiteY1" fmla="*/ 1017762 h 1123950"/>
                  <a:gd name="connsiteX2" fmla="*/ 115356 w 1123950"/>
                  <a:gd name="connsiteY2" fmla="*/ 675449 h 1123950"/>
                  <a:gd name="connsiteX3" fmla="*/ 457669 w 1123950"/>
                  <a:gd name="connsiteY3" fmla="*/ 115356 h 1123950"/>
                  <a:gd name="connsiteX4" fmla="*/ 1017762 w 1123950"/>
                  <a:gd name="connsiteY4" fmla="*/ 457669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1017762" y="457669"/>
                    </a:moveTo>
                    <a:cubicBezTo>
                      <a:pt x="1077901" y="706861"/>
                      <a:pt x="924642" y="957624"/>
                      <a:pt x="675449" y="1017762"/>
                    </a:cubicBezTo>
                    <a:cubicBezTo>
                      <a:pt x="426257" y="1077901"/>
                      <a:pt x="175494" y="924642"/>
                      <a:pt x="115356" y="675449"/>
                    </a:cubicBezTo>
                    <a:cubicBezTo>
                      <a:pt x="55217" y="426257"/>
                      <a:pt x="208476" y="175494"/>
                      <a:pt x="457669" y="115356"/>
                    </a:cubicBezTo>
                    <a:cubicBezTo>
                      <a:pt x="706861" y="55217"/>
                      <a:pt x="957624" y="208476"/>
                      <a:pt x="1017762" y="457669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5178873" y="2085222"/>
                <a:ext cx="1123950" cy="1123950"/>
              </a:xfrm>
              <a:custGeom>
                <a:avLst/>
                <a:gdLst>
                  <a:gd name="connsiteX0" fmla="*/ 723218 w 1123950"/>
                  <a:gd name="connsiteY0" fmla="*/ 166410 h 1123950"/>
                  <a:gd name="connsiteX1" fmla="*/ 961140 w 1123950"/>
                  <a:gd name="connsiteY1" fmla="*/ 723218 h 1123950"/>
                  <a:gd name="connsiteX2" fmla="*/ 404333 w 1123950"/>
                  <a:gd name="connsiteY2" fmla="*/ 961140 h 1123950"/>
                  <a:gd name="connsiteX3" fmla="*/ 166410 w 1123950"/>
                  <a:gd name="connsiteY3" fmla="*/ 404333 h 1123950"/>
                  <a:gd name="connsiteX4" fmla="*/ 723218 w 1123950"/>
                  <a:gd name="connsiteY4" fmla="*/ 1664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723218" y="166410"/>
                    </a:moveTo>
                    <a:cubicBezTo>
                      <a:pt x="942676" y="254468"/>
                      <a:pt x="1049198" y="503759"/>
                      <a:pt x="961140" y="723218"/>
                    </a:cubicBezTo>
                    <a:cubicBezTo>
                      <a:pt x="873082" y="942676"/>
                      <a:pt x="623791" y="1049198"/>
                      <a:pt x="404333" y="961140"/>
                    </a:cubicBezTo>
                    <a:cubicBezTo>
                      <a:pt x="184874" y="873082"/>
                      <a:pt x="78353" y="623791"/>
                      <a:pt x="166410" y="404333"/>
                    </a:cubicBezTo>
                    <a:cubicBezTo>
                      <a:pt x="254468" y="184874"/>
                      <a:pt x="503759" y="78353"/>
                      <a:pt x="723218" y="16641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5264636" y="2171067"/>
                <a:ext cx="952500" cy="952500"/>
              </a:xfrm>
              <a:custGeom>
                <a:avLst/>
                <a:gdLst>
                  <a:gd name="connsiteX0" fmla="*/ 859670 w 952500"/>
                  <a:gd name="connsiteY0" fmla="*/ 388155 h 952500"/>
                  <a:gd name="connsiteX1" fmla="*/ 567758 w 952500"/>
                  <a:gd name="connsiteY1" fmla="*/ 859670 h 952500"/>
                  <a:gd name="connsiteX2" fmla="*/ 96243 w 952500"/>
                  <a:gd name="connsiteY2" fmla="*/ 567758 h 952500"/>
                  <a:gd name="connsiteX3" fmla="*/ 388155 w 952500"/>
                  <a:gd name="connsiteY3" fmla="*/ 96243 h 952500"/>
                  <a:gd name="connsiteX4" fmla="*/ 859670 w 952500"/>
                  <a:gd name="connsiteY4" fmla="*/ 38815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0" h="952500">
                    <a:moveTo>
                      <a:pt x="859670" y="388155"/>
                    </a:moveTo>
                    <a:cubicBezTo>
                      <a:pt x="909265" y="598970"/>
                      <a:pt x="778572" y="810074"/>
                      <a:pt x="567758" y="859670"/>
                    </a:cubicBezTo>
                    <a:cubicBezTo>
                      <a:pt x="356943" y="909265"/>
                      <a:pt x="145839" y="778572"/>
                      <a:pt x="96243" y="567758"/>
                    </a:cubicBezTo>
                    <a:cubicBezTo>
                      <a:pt x="46648" y="356943"/>
                      <a:pt x="177341" y="145839"/>
                      <a:pt x="388155" y="96243"/>
                    </a:cubicBezTo>
                    <a:cubicBezTo>
                      <a:pt x="598970" y="46648"/>
                      <a:pt x="810074" y="177341"/>
                      <a:pt x="859670" y="3881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5272153" y="2178518"/>
                <a:ext cx="933450" cy="933450"/>
              </a:xfrm>
              <a:custGeom>
                <a:avLst/>
                <a:gdLst>
                  <a:gd name="connsiteX0" fmla="*/ 603721 w 933450"/>
                  <a:gd name="connsiteY0" fmla="*/ 140205 h 933450"/>
                  <a:gd name="connsiteX1" fmla="*/ 800773 w 933450"/>
                  <a:gd name="connsiteY1" fmla="*/ 603721 h 933450"/>
                  <a:gd name="connsiteX2" fmla="*/ 337257 w 933450"/>
                  <a:gd name="connsiteY2" fmla="*/ 800773 h 933450"/>
                  <a:gd name="connsiteX3" fmla="*/ 140205 w 933450"/>
                  <a:gd name="connsiteY3" fmla="*/ 337257 h 933450"/>
                  <a:gd name="connsiteX4" fmla="*/ 603721 w 933450"/>
                  <a:gd name="connsiteY4" fmla="*/ 140205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933450">
                    <a:moveTo>
                      <a:pt x="603721" y="140205"/>
                    </a:moveTo>
                    <a:cubicBezTo>
                      <a:pt x="786132" y="213787"/>
                      <a:pt x="874355" y="421310"/>
                      <a:pt x="800773" y="603721"/>
                    </a:cubicBezTo>
                    <a:cubicBezTo>
                      <a:pt x="727191" y="786132"/>
                      <a:pt x="519668" y="874355"/>
                      <a:pt x="337257" y="800773"/>
                    </a:cubicBezTo>
                    <a:cubicBezTo>
                      <a:pt x="154846" y="727191"/>
                      <a:pt x="66623" y="519668"/>
                      <a:pt x="140205" y="337257"/>
                    </a:cubicBezTo>
                    <a:cubicBezTo>
                      <a:pt x="213787" y="154846"/>
                      <a:pt x="421310" y="66623"/>
                      <a:pt x="603721" y="14020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5350237" y="2256613"/>
                <a:ext cx="781050" cy="781050"/>
              </a:xfrm>
              <a:custGeom>
                <a:avLst/>
                <a:gdLst>
                  <a:gd name="connsiteX0" fmla="*/ 703746 w 781050"/>
                  <a:gd name="connsiteY0" fmla="*/ 317791 h 781050"/>
                  <a:gd name="connsiteX1" fmla="*/ 467038 w 781050"/>
                  <a:gd name="connsiteY1" fmla="*/ 703746 h 781050"/>
                  <a:gd name="connsiteX2" fmla="*/ 81083 w 781050"/>
                  <a:gd name="connsiteY2" fmla="*/ 467038 h 781050"/>
                  <a:gd name="connsiteX3" fmla="*/ 317791 w 781050"/>
                  <a:gd name="connsiteY3" fmla="*/ 81083 h 781050"/>
                  <a:gd name="connsiteX4" fmla="*/ 703746 w 781050"/>
                  <a:gd name="connsiteY4" fmla="*/ 31779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781050">
                    <a:moveTo>
                      <a:pt x="703746" y="317791"/>
                    </a:moveTo>
                    <a:cubicBezTo>
                      <a:pt x="744959" y="489735"/>
                      <a:pt x="638982" y="662533"/>
                      <a:pt x="467038" y="703746"/>
                    </a:cubicBezTo>
                    <a:cubicBezTo>
                      <a:pt x="295094" y="744959"/>
                      <a:pt x="122296" y="638982"/>
                      <a:pt x="81083" y="467038"/>
                    </a:cubicBezTo>
                    <a:cubicBezTo>
                      <a:pt x="39869" y="295094"/>
                      <a:pt x="145847" y="122296"/>
                      <a:pt x="317791" y="81083"/>
                    </a:cubicBezTo>
                    <a:cubicBezTo>
                      <a:pt x="489735" y="39869"/>
                      <a:pt x="662533" y="145847"/>
                      <a:pt x="703746" y="317791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5365572" y="2271948"/>
                <a:ext cx="752475" cy="752475"/>
              </a:xfrm>
              <a:custGeom>
                <a:avLst/>
                <a:gdLst>
                  <a:gd name="connsiteX0" fmla="*/ 483835 w 752475"/>
                  <a:gd name="connsiteY0" fmla="*/ 113755 h 752475"/>
                  <a:gd name="connsiteX1" fmla="*/ 640363 w 752475"/>
                  <a:gd name="connsiteY1" fmla="*/ 483835 h 752475"/>
                  <a:gd name="connsiteX2" fmla="*/ 270283 w 752475"/>
                  <a:gd name="connsiteY2" fmla="*/ 640363 h 752475"/>
                  <a:gd name="connsiteX3" fmla="*/ 113755 w 752475"/>
                  <a:gd name="connsiteY3" fmla="*/ 270283 h 752475"/>
                  <a:gd name="connsiteX4" fmla="*/ 483835 w 752475"/>
                  <a:gd name="connsiteY4" fmla="*/ 1137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75" h="752475">
                    <a:moveTo>
                      <a:pt x="483835" y="113755"/>
                    </a:moveTo>
                    <a:cubicBezTo>
                      <a:pt x="629254" y="172726"/>
                      <a:pt x="699334" y="338416"/>
                      <a:pt x="640363" y="483835"/>
                    </a:cubicBezTo>
                    <a:cubicBezTo>
                      <a:pt x="581392" y="629254"/>
                      <a:pt x="415701" y="699334"/>
                      <a:pt x="270283" y="640363"/>
                    </a:cubicBezTo>
                    <a:cubicBezTo>
                      <a:pt x="124864" y="581392"/>
                      <a:pt x="54784" y="415701"/>
                      <a:pt x="113755" y="270283"/>
                    </a:cubicBezTo>
                    <a:cubicBezTo>
                      <a:pt x="172726" y="124864"/>
                      <a:pt x="338416" y="54784"/>
                      <a:pt x="483835" y="1137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5438032" y="2344453"/>
                <a:ext cx="600075" cy="600075"/>
              </a:xfrm>
              <a:custGeom>
                <a:avLst/>
                <a:gdLst>
                  <a:gd name="connsiteX0" fmla="*/ 546187 w 600075"/>
                  <a:gd name="connsiteY0" fmla="*/ 248038 h 600075"/>
                  <a:gd name="connsiteX1" fmla="*/ 361134 w 600075"/>
                  <a:gd name="connsiteY1" fmla="*/ 546187 h 600075"/>
                  <a:gd name="connsiteX2" fmla="*/ 62986 w 600075"/>
                  <a:gd name="connsiteY2" fmla="*/ 361134 h 600075"/>
                  <a:gd name="connsiteX3" fmla="*/ 248038 w 600075"/>
                  <a:gd name="connsiteY3" fmla="*/ 62986 h 600075"/>
                  <a:gd name="connsiteX4" fmla="*/ 546187 w 600075"/>
                  <a:gd name="connsiteY4" fmla="*/ 248038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600075">
                    <a:moveTo>
                      <a:pt x="546187" y="248038"/>
                    </a:moveTo>
                    <a:cubicBezTo>
                      <a:pt x="577418" y="381471"/>
                      <a:pt x="494567" y="514956"/>
                      <a:pt x="361134" y="546187"/>
                    </a:cubicBezTo>
                    <a:cubicBezTo>
                      <a:pt x="227702" y="577418"/>
                      <a:pt x="94216" y="494567"/>
                      <a:pt x="62986" y="361134"/>
                    </a:cubicBezTo>
                    <a:cubicBezTo>
                      <a:pt x="31755" y="227702"/>
                      <a:pt x="114606" y="94217"/>
                      <a:pt x="248038" y="62986"/>
                    </a:cubicBezTo>
                    <a:cubicBezTo>
                      <a:pt x="381471" y="31755"/>
                      <a:pt x="514956" y="114606"/>
                      <a:pt x="546187" y="248038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5459132" y="2365510"/>
                <a:ext cx="561975" cy="561975"/>
              </a:xfrm>
              <a:custGeom>
                <a:avLst/>
                <a:gdLst>
                  <a:gd name="connsiteX0" fmla="*/ 363561 w 561975"/>
                  <a:gd name="connsiteY0" fmla="*/ 87060 h 561975"/>
                  <a:gd name="connsiteX1" fmla="*/ 479909 w 561975"/>
                  <a:gd name="connsiteY1" fmla="*/ 363561 h 561975"/>
                  <a:gd name="connsiteX2" fmla="*/ 203409 w 561975"/>
                  <a:gd name="connsiteY2" fmla="*/ 479909 h 561975"/>
                  <a:gd name="connsiteX3" fmla="*/ 87060 w 561975"/>
                  <a:gd name="connsiteY3" fmla="*/ 203409 h 561975"/>
                  <a:gd name="connsiteX4" fmla="*/ 363561 w 561975"/>
                  <a:gd name="connsiteY4" fmla="*/ 8706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561975">
                    <a:moveTo>
                      <a:pt x="363561" y="87060"/>
                    </a:moveTo>
                    <a:cubicBezTo>
                      <a:pt x="472043" y="131285"/>
                      <a:pt x="524134" y="255078"/>
                      <a:pt x="479909" y="363561"/>
                    </a:cubicBezTo>
                    <a:cubicBezTo>
                      <a:pt x="435685" y="472043"/>
                      <a:pt x="311891" y="524134"/>
                      <a:pt x="203409" y="479909"/>
                    </a:cubicBezTo>
                    <a:cubicBezTo>
                      <a:pt x="94926" y="435685"/>
                      <a:pt x="42835" y="311891"/>
                      <a:pt x="87060" y="203409"/>
                    </a:cubicBezTo>
                    <a:cubicBezTo>
                      <a:pt x="131285" y="94926"/>
                      <a:pt x="255078" y="42835"/>
                      <a:pt x="363561" y="8706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5524053" y="2430418"/>
                <a:ext cx="428625" cy="428625"/>
              </a:xfrm>
              <a:custGeom>
                <a:avLst/>
                <a:gdLst>
                  <a:gd name="connsiteX0" fmla="*/ 389895 w 428625"/>
                  <a:gd name="connsiteY0" fmla="*/ 177780 h 428625"/>
                  <a:gd name="connsiteX1" fmla="*/ 259357 w 428625"/>
                  <a:gd name="connsiteY1" fmla="*/ 389895 h 428625"/>
                  <a:gd name="connsiteX2" fmla="*/ 47242 w 428625"/>
                  <a:gd name="connsiteY2" fmla="*/ 259357 h 428625"/>
                  <a:gd name="connsiteX3" fmla="*/ 177780 w 428625"/>
                  <a:gd name="connsiteY3" fmla="*/ 47242 h 428625"/>
                  <a:gd name="connsiteX4" fmla="*/ 389895 w 428625"/>
                  <a:gd name="connsiteY4" fmla="*/ 17778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5" h="428625">
                    <a:moveTo>
                      <a:pt x="389895" y="177780"/>
                    </a:moveTo>
                    <a:cubicBezTo>
                      <a:pt x="412422" y="272401"/>
                      <a:pt x="353979" y="367368"/>
                      <a:pt x="259357" y="389895"/>
                    </a:cubicBezTo>
                    <a:cubicBezTo>
                      <a:pt x="164736" y="412422"/>
                      <a:pt x="69769" y="353979"/>
                      <a:pt x="47242" y="259357"/>
                    </a:cubicBezTo>
                    <a:cubicBezTo>
                      <a:pt x="24715" y="164736"/>
                      <a:pt x="83159" y="69769"/>
                      <a:pt x="177780" y="47242"/>
                    </a:cubicBezTo>
                    <a:cubicBezTo>
                      <a:pt x="272401" y="24715"/>
                      <a:pt x="367368" y="83159"/>
                      <a:pt x="389895" y="17778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5552879" y="2459238"/>
                <a:ext cx="371475" cy="371475"/>
              </a:xfrm>
              <a:custGeom>
                <a:avLst/>
                <a:gdLst>
                  <a:gd name="connsiteX0" fmla="*/ 242926 w 371475"/>
                  <a:gd name="connsiteY0" fmla="*/ 60135 h 371475"/>
                  <a:gd name="connsiteX1" fmla="*/ 319427 w 371475"/>
                  <a:gd name="connsiteY1" fmla="*/ 242926 h 371475"/>
                  <a:gd name="connsiteX2" fmla="*/ 136636 w 371475"/>
                  <a:gd name="connsiteY2" fmla="*/ 319427 h 371475"/>
                  <a:gd name="connsiteX3" fmla="*/ 60135 w 371475"/>
                  <a:gd name="connsiteY3" fmla="*/ 136636 h 371475"/>
                  <a:gd name="connsiteX4" fmla="*/ 242926 w 371475"/>
                  <a:gd name="connsiteY4" fmla="*/ 6013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75" h="371475">
                    <a:moveTo>
                      <a:pt x="242926" y="60135"/>
                    </a:moveTo>
                    <a:cubicBezTo>
                      <a:pt x="314527" y="89486"/>
                      <a:pt x="348778" y="171324"/>
                      <a:pt x="319427" y="242926"/>
                    </a:cubicBezTo>
                    <a:cubicBezTo>
                      <a:pt x="290076" y="314527"/>
                      <a:pt x="208238" y="348778"/>
                      <a:pt x="136636" y="319427"/>
                    </a:cubicBezTo>
                    <a:cubicBezTo>
                      <a:pt x="65034" y="290076"/>
                      <a:pt x="30784" y="208238"/>
                      <a:pt x="60135" y="136636"/>
                    </a:cubicBezTo>
                    <a:cubicBezTo>
                      <a:pt x="89486" y="65034"/>
                      <a:pt x="171324" y="30784"/>
                      <a:pt x="242926" y="6013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5611147" y="2517582"/>
                <a:ext cx="257175" cy="257175"/>
              </a:xfrm>
              <a:custGeom>
                <a:avLst/>
                <a:gdLst>
                  <a:gd name="connsiteX0" fmla="*/ 232827 w 257175"/>
                  <a:gd name="connsiteY0" fmla="*/ 107824 h 257175"/>
                  <a:gd name="connsiteX1" fmla="*/ 155048 w 257175"/>
                  <a:gd name="connsiteY1" fmla="*/ 232827 h 257175"/>
                  <a:gd name="connsiteX2" fmla="*/ 30045 w 257175"/>
                  <a:gd name="connsiteY2" fmla="*/ 155048 h 257175"/>
                  <a:gd name="connsiteX3" fmla="*/ 107824 w 257175"/>
                  <a:gd name="connsiteY3" fmla="*/ 30045 h 257175"/>
                  <a:gd name="connsiteX4" fmla="*/ 232827 w 257175"/>
                  <a:gd name="connsiteY4" fmla="*/ 10782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32827" y="107824"/>
                    </a:moveTo>
                    <a:cubicBezTo>
                      <a:pt x="245867" y="163821"/>
                      <a:pt x="211044" y="219787"/>
                      <a:pt x="155048" y="232827"/>
                    </a:cubicBezTo>
                    <a:cubicBezTo>
                      <a:pt x="99051" y="245867"/>
                      <a:pt x="43085" y="211044"/>
                      <a:pt x="30045" y="155048"/>
                    </a:cubicBezTo>
                    <a:cubicBezTo>
                      <a:pt x="17004" y="99051"/>
                      <a:pt x="51827" y="43085"/>
                      <a:pt x="107824" y="30045"/>
                    </a:cubicBezTo>
                    <a:cubicBezTo>
                      <a:pt x="163821" y="17004"/>
                      <a:pt x="219787" y="51827"/>
                      <a:pt x="232827" y="107824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5669161" y="2575536"/>
                <a:ext cx="142875" cy="142875"/>
              </a:xfrm>
              <a:custGeom>
                <a:avLst/>
                <a:gdLst>
                  <a:gd name="connsiteX0" fmla="*/ 141565 w 142875"/>
                  <a:gd name="connsiteY0" fmla="*/ 73462 h 142875"/>
                  <a:gd name="connsiteX1" fmla="*/ 73462 w 142875"/>
                  <a:gd name="connsiteY1" fmla="*/ 5358 h 142875"/>
                  <a:gd name="connsiteX2" fmla="*/ 5358 w 142875"/>
                  <a:gd name="connsiteY2" fmla="*/ 73462 h 142875"/>
                  <a:gd name="connsiteX3" fmla="*/ 73462 w 142875"/>
                  <a:gd name="connsiteY3" fmla="*/ 141565 h 142875"/>
                  <a:gd name="connsiteX4" fmla="*/ 141565 w 142875"/>
                  <a:gd name="connsiteY4" fmla="*/ 734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1565" y="73462"/>
                    </a:moveTo>
                    <a:cubicBezTo>
                      <a:pt x="141565" y="35838"/>
                      <a:pt x="111085" y="5358"/>
                      <a:pt x="73462" y="5358"/>
                    </a:cubicBezTo>
                    <a:cubicBezTo>
                      <a:pt x="35838" y="5358"/>
                      <a:pt x="5358" y="35838"/>
                      <a:pt x="5358" y="73462"/>
                    </a:cubicBezTo>
                    <a:cubicBezTo>
                      <a:pt x="5358" y="111085"/>
                      <a:pt x="35838" y="141565"/>
                      <a:pt x="73462" y="141565"/>
                    </a:cubicBezTo>
                    <a:cubicBezTo>
                      <a:pt x="111085" y="141565"/>
                      <a:pt x="141565" y="111085"/>
                      <a:pt x="141565" y="73462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7691149" y="685800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6200000">
              <a:off x="10277333" y="451401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33134"/>
            <a:ext cx="2135235" cy="1239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0058064" y="-3509"/>
            <a:ext cx="2135235" cy="1239379"/>
          </a:xfrm>
          <a:prstGeom prst="rect">
            <a:avLst/>
          </a:prstGeom>
        </p:spPr>
      </p:pic>
      <p:grpSp>
        <p:nvGrpSpPr>
          <p:cNvPr id="18" name="组合 17"/>
          <p:cNvGrpSpPr/>
          <p:nvPr userDrawn="1"/>
        </p:nvGrpSpPr>
        <p:grpSpPr>
          <a:xfrm>
            <a:off x="9211503" y="4027715"/>
            <a:ext cx="4176697" cy="4036313"/>
            <a:chOff x="7691149" y="2603277"/>
            <a:chExt cx="6260177" cy="6049764"/>
          </a:xfrm>
        </p:grpSpPr>
        <p:grpSp>
          <p:nvGrpSpPr>
            <p:cNvPr id="19" name="组合 18"/>
            <p:cNvGrpSpPr/>
            <p:nvPr/>
          </p:nvGrpSpPr>
          <p:grpSpPr>
            <a:xfrm>
              <a:off x="10320681" y="5022618"/>
              <a:ext cx="3630645" cy="3630423"/>
              <a:chOff x="5176057" y="2082475"/>
              <a:chExt cx="1126766" cy="1126697"/>
            </a:xfrm>
            <a:solidFill>
              <a:schemeClr val="bg1">
                <a:alpha val="50000"/>
              </a:schemeClr>
            </a:solidFill>
          </p:grpSpPr>
          <p:sp>
            <p:nvSpPr>
              <p:cNvPr id="22" name="任意多边形: 形状 21"/>
              <p:cNvSpPr/>
              <p:nvPr/>
            </p:nvSpPr>
            <p:spPr>
              <a:xfrm>
                <a:off x="5176057" y="2082475"/>
                <a:ext cx="1123950" cy="1123950"/>
              </a:xfrm>
              <a:custGeom>
                <a:avLst/>
                <a:gdLst>
                  <a:gd name="connsiteX0" fmla="*/ 1017762 w 1123950"/>
                  <a:gd name="connsiteY0" fmla="*/ 457669 h 1123950"/>
                  <a:gd name="connsiteX1" fmla="*/ 675449 w 1123950"/>
                  <a:gd name="connsiteY1" fmla="*/ 1017762 h 1123950"/>
                  <a:gd name="connsiteX2" fmla="*/ 115356 w 1123950"/>
                  <a:gd name="connsiteY2" fmla="*/ 675449 h 1123950"/>
                  <a:gd name="connsiteX3" fmla="*/ 457669 w 1123950"/>
                  <a:gd name="connsiteY3" fmla="*/ 115356 h 1123950"/>
                  <a:gd name="connsiteX4" fmla="*/ 1017762 w 1123950"/>
                  <a:gd name="connsiteY4" fmla="*/ 457669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1017762" y="457669"/>
                    </a:moveTo>
                    <a:cubicBezTo>
                      <a:pt x="1077901" y="706861"/>
                      <a:pt x="924642" y="957624"/>
                      <a:pt x="675449" y="1017762"/>
                    </a:cubicBezTo>
                    <a:cubicBezTo>
                      <a:pt x="426257" y="1077901"/>
                      <a:pt x="175494" y="924642"/>
                      <a:pt x="115356" y="675449"/>
                    </a:cubicBezTo>
                    <a:cubicBezTo>
                      <a:pt x="55217" y="426257"/>
                      <a:pt x="208476" y="175494"/>
                      <a:pt x="457669" y="115356"/>
                    </a:cubicBezTo>
                    <a:cubicBezTo>
                      <a:pt x="706861" y="55217"/>
                      <a:pt x="957624" y="208476"/>
                      <a:pt x="1017762" y="457669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178873" y="2085222"/>
                <a:ext cx="1123950" cy="1123950"/>
              </a:xfrm>
              <a:custGeom>
                <a:avLst/>
                <a:gdLst>
                  <a:gd name="connsiteX0" fmla="*/ 723218 w 1123950"/>
                  <a:gd name="connsiteY0" fmla="*/ 166410 h 1123950"/>
                  <a:gd name="connsiteX1" fmla="*/ 961140 w 1123950"/>
                  <a:gd name="connsiteY1" fmla="*/ 723218 h 1123950"/>
                  <a:gd name="connsiteX2" fmla="*/ 404333 w 1123950"/>
                  <a:gd name="connsiteY2" fmla="*/ 961140 h 1123950"/>
                  <a:gd name="connsiteX3" fmla="*/ 166410 w 1123950"/>
                  <a:gd name="connsiteY3" fmla="*/ 404333 h 1123950"/>
                  <a:gd name="connsiteX4" fmla="*/ 723218 w 1123950"/>
                  <a:gd name="connsiteY4" fmla="*/ 1664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723218" y="166410"/>
                    </a:moveTo>
                    <a:cubicBezTo>
                      <a:pt x="942676" y="254468"/>
                      <a:pt x="1049198" y="503759"/>
                      <a:pt x="961140" y="723218"/>
                    </a:cubicBezTo>
                    <a:cubicBezTo>
                      <a:pt x="873082" y="942676"/>
                      <a:pt x="623791" y="1049198"/>
                      <a:pt x="404333" y="961140"/>
                    </a:cubicBezTo>
                    <a:cubicBezTo>
                      <a:pt x="184874" y="873082"/>
                      <a:pt x="78353" y="623791"/>
                      <a:pt x="166410" y="404333"/>
                    </a:cubicBezTo>
                    <a:cubicBezTo>
                      <a:pt x="254468" y="184874"/>
                      <a:pt x="503759" y="78353"/>
                      <a:pt x="723218" y="16641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264636" y="2171067"/>
                <a:ext cx="952500" cy="952500"/>
              </a:xfrm>
              <a:custGeom>
                <a:avLst/>
                <a:gdLst>
                  <a:gd name="connsiteX0" fmla="*/ 859670 w 952500"/>
                  <a:gd name="connsiteY0" fmla="*/ 388155 h 952500"/>
                  <a:gd name="connsiteX1" fmla="*/ 567758 w 952500"/>
                  <a:gd name="connsiteY1" fmla="*/ 859670 h 952500"/>
                  <a:gd name="connsiteX2" fmla="*/ 96243 w 952500"/>
                  <a:gd name="connsiteY2" fmla="*/ 567758 h 952500"/>
                  <a:gd name="connsiteX3" fmla="*/ 388155 w 952500"/>
                  <a:gd name="connsiteY3" fmla="*/ 96243 h 952500"/>
                  <a:gd name="connsiteX4" fmla="*/ 859670 w 952500"/>
                  <a:gd name="connsiteY4" fmla="*/ 38815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0" h="952500">
                    <a:moveTo>
                      <a:pt x="859670" y="388155"/>
                    </a:moveTo>
                    <a:cubicBezTo>
                      <a:pt x="909265" y="598970"/>
                      <a:pt x="778572" y="810074"/>
                      <a:pt x="567758" y="859670"/>
                    </a:cubicBezTo>
                    <a:cubicBezTo>
                      <a:pt x="356943" y="909265"/>
                      <a:pt x="145839" y="778572"/>
                      <a:pt x="96243" y="567758"/>
                    </a:cubicBezTo>
                    <a:cubicBezTo>
                      <a:pt x="46648" y="356943"/>
                      <a:pt x="177341" y="145839"/>
                      <a:pt x="388155" y="96243"/>
                    </a:cubicBezTo>
                    <a:cubicBezTo>
                      <a:pt x="598970" y="46648"/>
                      <a:pt x="810074" y="177341"/>
                      <a:pt x="859670" y="3881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272153" y="2178518"/>
                <a:ext cx="933450" cy="933450"/>
              </a:xfrm>
              <a:custGeom>
                <a:avLst/>
                <a:gdLst>
                  <a:gd name="connsiteX0" fmla="*/ 603721 w 933450"/>
                  <a:gd name="connsiteY0" fmla="*/ 140205 h 933450"/>
                  <a:gd name="connsiteX1" fmla="*/ 800773 w 933450"/>
                  <a:gd name="connsiteY1" fmla="*/ 603721 h 933450"/>
                  <a:gd name="connsiteX2" fmla="*/ 337257 w 933450"/>
                  <a:gd name="connsiteY2" fmla="*/ 800773 h 933450"/>
                  <a:gd name="connsiteX3" fmla="*/ 140205 w 933450"/>
                  <a:gd name="connsiteY3" fmla="*/ 337257 h 933450"/>
                  <a:gd name="connsiteX4" fmla="*/ 603721 w 933450"/>
                  <a:gd name="connsiteY4" fmla="*/ 140205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933450">
                    <a:moveTo>
                      <a:pt x="603721" y="140205"/>
                    </a:moveTo>
                    <a:cubicBezTo>
                      <a:pt x="786132" y="213787"/>
                      <a:pt x="874355" y="421310"/>
                      <a:pt x="800773" y="603721"/>
                    </a:cubicBezTo>
                    <a:cubicBezTo>
                      <a:pt x="727191" y="786132"/>
                      <a:pt x="519668" y="874355"/>
                      <a:pt x="337257" y="800773"/>
                    </a:cubicBezTo>
                    <a:cubicBezTo>
                      <a:pt x="154846" y="727191"/>
                      <a:pt x="66623" y="519668"/>
                      <a:pt x="140205" y="337257"/>
                    </a:cubicBezTo>
                    <a:cubicBezTo>
                      <a:pt x="213787" y="154846"/>
                      <a:pt x="421310" y="66623"/>
                      <a:pt x="603721" y="14020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350237" y="2256613"/>
                <a:ext cx="781050" cy="781050"/>
              </a:xfrm>
              <a:custGeom>
                <a:avLst/>
                <a:gdLst>
                  <a:gd name="connsiteX0" fmla="*/ 703746 w 781050"/>
                  <a:gd name="connsiteY0" fmla="*/ 317791 h 781050"/>
                  <a:gd name="connsiteX1" fmla="*/ 467038 w 781050"/>
                  <a:gd name="connsiteY1" fmla="*/ 703746 h 781050"/>
                  <a:gd name="connsiteX2" fmla="*/ 81083 w 781050"/>
                  <a:gd name="connsiteY2" fmla="*/ 467038 h 781050"/>
                  <a:gd name="connsiteX3" fmla="*/ 317791 w 781050"/>
                  <a:gd name="connsiteY3" fmla="*/ 81083 h 781050"/>
                  <a:gd name="connsiteX4" fmla="*/ 703746 w 781050"/>
                  <a:gd name="connsiteY4" fmla="*/ 31779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781050">
                    <a:moveTo>
                      <a:pt x="703746" y="317791"/>
                    </a:moveTo>
                    <a:cubicBezTo>
                      <a:pt x="744959" y="489735"/>
                      <a:pt x="638982" y="662533"/>
                      <a:pt x="467038" y="703746"/>
                    </a:cubicBezTo>
                    <a:cubicBezTo>
                      <a:pt x="295094" y="744959"/>
                      <a:pt x="122296" y="638982"/>
                      <a:pt x="81083" y="467038"/>
                    </a:cubicBezTo>
                    <a:cubicBezTo>
                      <a:pt x="39869" y="295094"/>
                      <a:pt x="145847" y="122296"/>
                      <a:pt x="317791" y="81083"/>
                    </a:cubicBezTo>
                    <a:cubicBezTo>
                      <a:pt x="489735" y="39869"/>
                      <a:pt x="662533" y="145847"/>
                      <a:pt x="703746" y="317791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72" y="2271948"/>
                <a:ext cx="752475" cy="752475"/>
              </a:xfrm>
              <a:custGeom>
                <a:avLst/>
                <a:gdLst>
                  <a:gd name="connsiteX0" fmla="*/ 483835 w 752475"/>
                  <a:gd name="connsiteY0" fmla="*/ 113755 h 752475"/>
                  <a:gd name="connsiteX1" fmla="*/ 640363 w 752475"/>
                  <a:gd name="connsiteY1" fmla="*/ 483835 h 752475"/>
                  <a:gd name="connsiteX2" fmla="*/ 270283 w 752475"/>
                  <a:gd name="connsiteY2" fmla="*/ 640363 h 752475"/>
                  <a:gd name="connsiteX3" fmla="*/ 113755 w 752475"/>
                  <a:gd name="connsiteY3" fmla="*/ 270283 h 752475"/>
                  <a:gd name="connsiteX4" fmla="*/ 483835 w 752475"/>
                  <a:gd name="connsiteY4" fmla="*/ 1137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75" h="752475">
                    <a:moveTo>
                      <a:pt x="483835" y="113755"/>
                    </a:moveTo>
                    <a:cubicBezTo>
                      <a:pt x="629254" y="172726"/>
                      <a:pt x="699334" y="338416"/>
                      <a:pt x="640363" y="483835"/>
                    </a:cubicBezTo>
                    <a:cubicBezTo>
                      <a:pt x="581392" y="629254"/>
                      <a:pt x="415701" y="699334"/>
                      <a:pt x="270283" y="640363"/>
                    </a:cubicBezTo>
                    <a:cubicBezTo>
                      <a:pt x="124864" y="581392"/>
                      <a:pt x="54784" y="415701"/>
                      <a:pt x="113755" y="270283"/>
                    </a:cubicBezTo>
                    <a:cubicBezTo>
                      <a:pt x="172726" y="124864"/>
                      <a:pt x="338416" y="54784"/>
                      <a:pt x="483835" y="1137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5438032" y="2344453"/>
                <a:ext cx="600075" cy="600075"/>
              </a:xfrm>
              <a:custGeom>
                <a:avLst/>
                <a:gdLst>
                  <a:gd name="connsiteX0" fmla="*/ 546187 w 600075"/>
                  <a:gd name="connsiteY0" fmla="*/ 248038 h 600075"/>
                  <a:gd name="connsiteX1" fmla="*/ 361134 w 600075"/>
                  <a:gd name="connsiteY1" fmla="*/ 546187 h 600075"/>
                  <a:gd name="connsiteX2" fmla="*/ 62986 w 600075"/>
                  <a:gd name="connsiteY2" fmla="*/ 361134 h 600075"/>
                  <a:gd name="connsiteX3" fmla="*/ 248038 w 600075"/>
                  <a:gd name="connsiteY3" fmla="*/ 62986 h 600075"/>
                  <a:gd name="connsiteX4" fmla="*/ 546187 w 600075"/>
                  <a:gd name="connsiteY4" fmla="*/ 248038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600075">
                    <a:moveTo>
                      <a:pt x="546187" y="248038"/>
                    </a:moveTo>
                    <a:cubicBezTo>
                      <a:pt x="577418" y="381471"/>
                      <a:pt x="494567" y="514956"/>
                      <a:pt x="361134" y="546187"/>
                    </a:cubicBezTo>
                    <a:cubicBezTo>
                      <a:pt x="227702" y="577418"/>
                      <a:pt x="94216" y="494567"/>
                      <a:pt x="62986" y="361134"/>
                    </a:cubicBezTo>
                    <a:cubicBezTo>
                      <a:pt x="31755" y="227702"/>
                      <a:pt x="114606" y="94217"/>
                      <a:pt x="248038" y="62986"/>
                    </a:cubicBezTo>
                    <a:cubicBezTo>
                      <a:pt x="381471" y="31755"/>
                      <a:pt x="514956" y="114606"/>
                      <a:pt x="546187" y="248038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5459132" y="2365510"/>
                <a:ext cx="561975" cy="561975"/>
              </a:xfrm>
              <a:custGeom>
                <a:avLst/>
                <a:gdLst>
                  <a:gd name="connsiteX0" fmla="*/ 363561 w 561975"/>
                  <a:gd name="connsiteY0" fmla="*/ 87060 h 561975"/>
                  <a:gd name="connsiteX1" fmla="*/ 479909 w 561975"/>
                  <a:gd name="connsiteY1" fmla="*/ 363561 h 561975"/>
                  <a:gd name="connsiteX2" fmla="*/ 203409 w 561975"/>
                  <a:gd name="connsiteY2" fmla="*/ 479909 h 561975"/>
                  <a:gd name="connsiteX3" fmla="*/ 87060 w 561975"/>
                  <a:gd name="connsiteY3" fmla="*/ 203409 h 561975"/>
                  <a:gd name="connsiteX4" fmla="*/ 363561 w 561975"/>
                  <a:gd name="connsiteY4" fmla="*/ 8706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561975">
                    <a:moveTo>
                      <a:pt x="363561" y="87060"/>
                    </a:moveTo>
                    <a:cubicBezTo>
                      <a:pt x="472043" y="131285"/>
                      <a:pt x="524134" y="255078"/>
                      <a:pt x="479909" y="363561"/>
                    </a:cubicBezTo>
                    <a:cubicBezTo>
                      <a:pt x="435685" y="472043"/>
                      <a:pt x="311891" y="524134"/>
                      <a:pt x="203409" y="479909"/>
                    </a:cubicBezTo>
                    <a:cubicBezTo>
                      <a:pt x="94926" y="435685"/>
                      <a:pt x="42835" y="311891"/>
                      <a:pt x="87060" y="203409"/>
                    </a:cubicBezTo>
                    <a:cubicBezTo>
                      <a:pt x="131285" y="94926"/>
                      <a:pt x="255078" y="42835"/>
                      <a:pt x="363561" y="8706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5524053" y="2430418"/>
                <a:ext cx="428625" cy="428625"/>
              </a:xfrm>
              <a:custGeom>
                <a:avLst/>
                <a:gdLst>
                  <a:gd name="connsiteX0" fmla="*/ 389895 w 428625"/>
                  <a:gd name="connsiteY0" fmla="*/ 177780 h 428625"/>
                  <a:gd name="connsiteX1" fmla="*/ 259357 w 428625"/>
                  <a:gd name="connsiteY1" fmla="*/ 389895 h 428625"/>
                  <a:gd name="connsiteX2" fmla="*/ 47242 w 428625"/>
                  <a:gd name="connsiteY2" fmla="*/ 259357 h 428625"/>
                  <a:gd name="connsiteX3" fmla="*/ 177780 w 428625"/>
                  <a:gd name="connsiteY3" fmla="*/ 47242 h 428625"/>
                  <a:gd name="connsiteX4" fmla="*/ 389895 w 428625"/>
                  <a:gd name="connsiteY4" fmla="*/ 17778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5" h="428625">
                    <a:moveTo>
                      <a:pt x="389895" y="177780"/>
                    </a:moveTo>
                    <a:cubicBezTo>
                      <a:pt x="412422" y="272401"/>
                      <a:pt x="353979" y="367368"/>
                      <a:pt x="259357" y="389895"/>
                    </a:cubicBezTo>
                    <a:cubicBezTo>
                      <a:pt x="164736" y="412422"/>
                      <a:pt x="69769" y="353979"/>
                      <a:pt x="47242" y="259357"/>
                    </a:cubicBezTo>
                    <a:cubicBezTo>
                      <a:pt x="24715" y="164736"/>
                      <a:pt x="83159" y="69769"/>
                      <a:pt x="177780" y="47242"/>
                    </a:cubicBezTo>
                    <a:cubicBezTo>
                      <a:pt x="272401" y="24715"/>
                      <a:pt x="367368" y="83159"/>
                      <a:pt x="389895" y="17778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552879" y="2459238"/>
                <a:ext cx="371475" cy="371475"/>
              </a:xfrm>
              <a:custGeom>
                <a:avLst/>
                <a:gdLst>
                  <a:gd name="connsiteX0" fmla="*/ 242926 w 371475"/>
                  <a:gd name="connsiteY0" fmla="*/ 60135 h 371475"/>
                  <a:gd name="connsiteX1" fmla="*/ 319427 w 371475"/>
                  <a:gd name="connsiteY1" fmla="*/ 242926 h 371475"/>
                  <a:gd name="connsiteX2" fmla="*/ 136636 w 371475"/>
                  <a:gd name="connsiteY2" fmla="*/ 319427 h 371475"/>
                  <a:gd name="connsiteX3" fmla="*/ 60135 w 371475"/>
                  <a:gd name="connsiteY3" fmla="*/ 136636 h 371475"/>
                  <a:gd name="connsiteX4" fmla="*/ 242926 w 371475"/>
                  <a:gd name="connsiteY4" fmla="*/ 6013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75" h="371475">
                    <a:moveTo>
                      <a:pt x="242926" y="60135"/>
                    </a:moveTo>
                    <a:cubicBezTo>
                      <a:pt x="314527" y="89486"/>
                      <a:pt x="348778" y="171324"/>
                      <a:pt x="319427" y="242926"/>
                    </a:cubicBezTo>
                    <a:cubicBezTo>
                      <a:pt x="290076" y="314527"/>
                      <a:pt x="208238" y="348778"/>
                      <a:pt x="136636" y="319427"/>
                    </a:cubicBezTo>
                    <a:cubicBezTo>
                      <a:pt x="65034" y="290076"/>
                      <a:pt x="30784" y="208238"/>
                      <a:pt x="60135" y="136636"/>
                    </a:cubicBezTo>
                    <a:cubicBezTo>
                      <a:pt x="89486" y="65034"/>
                      <a:pt x="171324" y="30784"/>
                      <a:pt x="242926" y="6013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5611147" y="2517582"/>
                <a:ext cx="257175" cy="257175"/>
              </a:xfrm>
              <a:custGeom>
                <a:avLst/>
                <a:gdLst>
                  <a:gd name="connsiteX0" fmla="*/ 232827 w 257175"/>
                  <a:gd name="connsiteY0" fmla="*/ 107824 h 257175"/>
                  <a:gd name="connsiteX1" fmla="*/ 155048 w 257175"/>
                  <a:gd name="connsiteY1" fmla="*/ 232827 h 257175"/>
                  <a:gd name="connsiteX2" fmla="*/ 30045 w 257175"/>
                  <a:gd name="connsiteY2" fmla="*/ 155048 h 257175"/>
                  <a:gd name="connsiteX3" fmla="*/ 107824 w 257175"/>
                  <a:gd name="connsiteY3" fmla="*/ 30045 h 257175"/>
                  <a:gd name="connsiteX4" fmla="*/ 232827 w 257175"/>
                  <a:gd name="connsiteY4" fmla="*/ 10782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32827" y="107824"/>
                    </a:moveTo>
                    <a:cubicBezTo>
                      <a:pt x="245867" y="163821"/>
                      <a:pt x="211044" y="219787"/>
                      <a:pt x="155048" y="232827"/>
                    </a:cubicBezTo>
                    <a:cubicBezTo>
                      <a:pt x="99051" y="245867"/>
                      <a:pt x="43085" y="211044"/>
                      <a:pt x="30045" y="155048"/>
                    </a:cubicBezTo>
                    <a:cubicBezTo>
                      <a:pt x="17004" y="99051"/>
                      <a:pt x="51827" y="43085"/>
                      <a:pt x="107824" y="30045"/>
                    </a:cubicBezTo>
                    <a:cubicBezTo>
                      <a:pt x="163821" y="17004"/>
                      <a:pt x="219787" y="51827"/>
                      <a:pt x="232827" y="107824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5669161" y="2575536"/>
                <a:ext cx="142875" cy="142875"/>
              </a:xfrm>
              <a:custGeom>
                <a:avLst/>
                <a:gdLst>
                  <a:gd name="connsiteX0" fmla="*/ 141565 w 142875"/>
                  <a:gd name="connsiteY0" fmla="*/ 73462 h 142875"/>
                  <a:gd name="connsiteX1" fmla="*/ 73462 w 142875"/>
                  <a:gd name="connsiteY1" fmla="*/ 5358 h 142875"/>
                  <a:gd name="connsiteX2" fmla="*/ 5358 w 142875"/>
                  <a:gd name="connsiteY2" fmla="*/ 73462 h 142875"/>
                  <a:gd name="connsiteX3" fmla="*/ 73462 w 142875"/>
                  <a:gd name="connsiteY3" fmla="*/ 141565 h 142875"/>
                  <a:gd name="connsiteX4" fmla="*/ 141565 w 142875"/>
                  <a:gd name="connsiteY4" fmla="*/ 734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1565" y="73462"/>
                    </a:moveTo>
                    <a:cubicBezTo>
                      <a:pt x="141565" y="35838"/>
                      <a:pt x="111085" y="5358"/>
                      <a:pt x="73462" y="5358"/>
                    </a:cubicBezTo>
                    <a:cubicBezTo>
                      <a:pt x="35838" y="5358"/>
                      <a:pt x="5358" y="35838"/>
                      <a:pt x="5358" y="73462"/>
                    </a:cubicBezTo>
                    <a:cubicBezTo>
                      <a:pt x="5358" y="111085"/>
                      <a:pt x="35838" y="141565"/>
                      <a:pt x="73462" y="141565"/>
                    </a:cubicBezTo>
                    <a:cubicBezTo>
                      <a:pt x="111085" y="141565"/>
                      <a:pt x="141565" y="111085"/>
                      <a:pt x="141565" y="73462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7691149" y="685800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10277333" y="451401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 flipH="1" flipV="1">
            <a:off x="-1186755" y="-1200841"/>
            <a:ext cx="4176697" cy="4036313"/>
            <a:chOff x="7691149" y="2603277"/>
            <a:chExt cx="6260177" cy="604976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320681" y="5022618"/>
              <a:ext cx="3630645" cy="3630423"/>
              <a:chOff x="5176057" y="2082475"/>
              <a:chExt cx="1126766" cy="1126697"/>
            </a:xfrm>
            <a:solidFill>
              <a:schemeClr val="bg1">
                <a:alpha val="50000"/>
              </a:schemeClr>
            </a:solidFill>
          </p:grpSpPr>
          <p:sp>
            <p:nvSpPr>
              <p:cNvPr id="38" name="任意多边形: 形状 37"/>
              <p:cNvSpPr/>
              <p:nvPr/>
            </p:nvSpPr>
            <p:spPr>
              <a:xfrm>
                <a:off x="5176057" y="2082475"/>
                <a:ext cx="1123950" cy="1123950"/>
              </a:xfrm>
              <a:custGeom>
                <a:avLst/>
                <a:gdLst>
                  <a:gd name="connsiteX0" fmla="*/ 1017762 w 1123950"/>
                  <a:gd name="connsiteY0" fmla="*/ 457669 h 1123950"/>
                  <a:gd name="connsiteX1" fmla="*/ 675449 w 1123950"/>
                  <a:gd name="connsiteY1" fmla="*/ 1017762 h 1123950"/>
                  <a:gd name="connsiteX2" fmla="*/ 115356 w 1123950"/>
                  <a:gd name="connsiteY2" fmla="*/ 675449 h 1123950"/>
                  <a:gd name="connsiteX3" fmla="*/ 457669 w 1123950"/>
                  <a:gd name="connsiteY3" fmla="*/ 115356 h 1123950"/>
                  <a:gd name="connsiteX4" fmla="*/ 1017762 w 1123950"/>
                  <a:gd name="connsiteY4" fmla="*/ 457669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1017762" y="457669"/>
                    </a:moveTo>
                    <a:cubicBezTo>
                      <a:pt x="1077901" y="706861"/>
                      <a:pt x="924642" y="957624"/>
                      <a:pt x="675449" y="1017762"/>
                    </a:cubicBezTo>
                    <a:cubicBezTo>
                      <a:pt x="426257" y="1077901"/>
                      <a:pt x="175494" y="924642"/>
                      <a:pt x="115356" y="675449"/>
                    </a:cubicBezTo>
                    <a:cubicBezTo>
                      <a:pt x="55217" y="426257"/>
                      <a:pt x="208476" y="175494"/>
                      <a:pt x="457669" y="115356"/>
                    </a:cubicBezTo>
                    <a:cubicBezTo>
                      <a:pt x="706861" y="55217"/>
                      <a:pt x="957624" y="208476"/>
                      <a:pt x="1017762" y="457669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5178873" y="2085222"/>
                <a:ext cx="1123950" cy="1123950"/>
              </a:xfrm>
              <a:custGeom>
                <a:avLst/>
                <a:gdLst>
                  <a:gd name="connsiteX0" fmla="*/ 723218 w 1123950"/>
                  <a:gd name="connsiteY0" fmla="*/ 166410 h 1123950"/>
                  <a:gd name="connsiteX1" fmla="*/ 961140 w 1123950"/>
                  <a:gd name="connsiteY1" fmla="*/ 723218 h 1123950"/>
                  <a:gd name="connsiteX2" fmla="*/ 404333 w 1123950"/>
                  <a:gd name="connsiteY2" fmla="*/ 961140 h 1123950"/>
                  <a:gd name="connsiteX3" fmla="*/ 166410 w 1123950"/>
                  <a:gd name="connsiteY3" fmla="*/ 404333 h 1123950"/>
                  <a:gd name="connsiteX4" fmla="*/ 723218 w 1123950"/>
                  <a:gd name="connsiteY4" fmla="*/ 1664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723218" y="166410"/>
                    </a:moveTo>
                    <a:cubicBezTo>
                      <a:pt x="942676" y="254468"/>
                      <a:pt x="1049198" y="503759"/>
                      <a:pt x="961140" y="723218"/>
                    </a:cubicBezTo>
                    <a:cubicBezTo>
                      <a:pt x="873082" y="942676"/>
                      <a:pt x="623791" y="1049198"/>
                      <a:pt x="404333" y="961140"/>
                    </a:cubicBezTo>
                    <a:cubicBezTo>
                      <a:pt x="184874" y="873082"/>
                      <a:pt x="78353" y="623791"/>
                      <a:pt x="166410" y="404333"/>
                    </a:cubicBezTo>
                    <a:cubicBezTo>
                      <a:pt x="254468" y="184874"/>
                      <a:pt x="503759" y="78353"/>
                      <a:pt x="723218" y="16641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5264636" y="2171067"/>
                <a:ext cx="952500" cy="952500"/>
              </a:xfrm>
              <a:custGeom>
                <a:avLst/>
                <a:gdLst>
                  <a:gd name="connsiteX0" fmla="*/ 859670 w 952500"/>
                  <a:gd name="connsiteY0" fmla="*/ 388155 h 952500"/>
                  <a:gd name="connsiteX1" fmla="*/ 567758 w 952500"/>
                  <a:gd name="connsiteY1" fmla="*/ 859670 h 952500"/>
                  <a:gd name="connsiteX2" fmla="*/ 96243 w 952500"/>
                  <a:gd name="connsiteY2" fmla="*/ 567758 h 952500"/>
                  <a:gd name="connsiteX3" fmla="*/ 388155 w 952500"/>
                  <a:gd name="connsiteY3" fmla="*/ 96243 h 952500"/>
                  <a:gd name="connsiteX4" fmla="*/ 859670 w 952500"/>
                  <a:gd name="connsiteY4" fmla="*/ 38815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0" h="952500">
                    <a:moveTo>
                      <a:pt x="859670" y="388155"/>
                    </a:moveTo>
                    <a:cubicBezTo>
                      <a:pt x="909265" y="598970"/>
                      <a:pt x="778572" y="810074"/>
                      <a:pt x="567758" y="859670"/>
                    </a:cubicBezTo>
                    <a:cubicBezTo>
                      <a:pt x="356943" y="909265"/>
                      <a:pt x="145839" y="778572"/>
                      <a:pt x="96243" y="567758"/>
                    </a:cubicBezTo>
                    <a:cubicBezTo>
                      <a:pt x="46648" y="356943"/>
                      <a:pt x="177341" y="145839"/>
                      <a:pt x="388155" y="96243"/>
                    </a:cubicBezTo>
                    <a:cubicBezTo>
                      <a:pt x="598970" y="46648"/>
                      <a:pt x="810074" y="177341"/>
                      <a:pt x="859670" y="3881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5272153" y="2178518"/>
                <a:ext cx="933450" cy="933450"/>
              </a:xfrm>
              <a:custGeom>
                <a:avLst/>
                <a:gdLst>
                  <a:gd name="connsiteX0" fmla="*/ 603721 w 933450"/>
                  <a:gd name="connsiteY0" fmla="*/ 140205 h 933450"/>
                  <a:gd name="connsiteX1" fmla="*/ 800773 w 933450"/>
                  <a:gd name="connsiteY1" fmla="*/ 603721 h 933450"/>
                  <a:gd name="connsiteX2" fmla="*/ 337257 w 933450"/>
                  <a:gd name="connsiteY2" fmla="*/ 800773 h 933450"/>
                  <a:gd name="connsiteX3" fmla="*/ 140205 w 933450"/>
                  <a:gd name="connsiteY3" fmla="*/ 337257 h 933450"/>
                  <a:gd name="connsiteX4" fmla="*/ 603721 w 933450"/>
                  <a:gd name="connsiteY4" fmla="*/ 140205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933450">
                    <a:moveTo>
                      <a:pt x="603721" y="140205"/>
                    </a:moveTo>
                    <a:cubicBezTo>
                      <a:pt x="786132" y="213787"/>
                      <a:pt x="874355" y="421310"/>
                      <a:pt x="800773" y="603721"/>
                    </a:cubicBezTo>
                    <a:cubicBezTo>
                      <a:pt x="727191" y="786132"/>
                      <a:pt x="519668" y="874355"/>
                      <a:pt x="337257" y="800773"/>
                    </a:cubicBezTo>
                    <a:cubicBezTo>
                      <a:pt x="154846" y="727191"/>
                      <a:pt x="66623" y="519668"/>
                      <a:pt x="140205" y="337257"/>
                    </a:cubicBezTo>
                    <a:cubicBezTo>
                      <a:pt x="213787" y="154846"/>
                      <a:pt x="421310" y="66623"/>
                      <a:pt x="603721" y="14020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5350237" y="2256613"/>
                <a:ext cx="781050" cy="781050"/>
              </a:xfrm>
              <a:custGeom>
                <a:avLst/>
                <a:gdLst>
                  <a:gd name="connsiteX0" fmla="*/ 703746 w 781050"/>
                  <a:gd name="connsiteY0" fmla="*/ 317791 h 781050"/>
                  <a:gd name="connsiteX1" fmla="*/ 467038 w 781050"/>
                  <a:gd name="connsiteY1" fmla="*/ 703746 h 781050"/>
                  <a:gd name="connsiteX2" fmla="*/ 81083 w 781050"/>
                  <a:gd name="connsiteY2" fmla="*/ 467038 h 781050"/>
                  <a:gd name="connsiteX3" fmla="*/ 317791 w 781050"/>
                  <a:gd name="connsiteY3" fmla="*/ 81083 h 781050"/>
                  <a:gd name="connsiteX4" fmla="*/ 703746 w 781050"/>
                  <a:gd name="connsiteY4" fmla="*/ 31779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781050">
                    <a:moveTo>
                      <a:pt x="703746" y="317791"/>
                    </a:moveTo>
                    <a:cubicBezTo>
                      <a:pt x="744959" y="489735"/>
                      <a:pt x="638982" y="662533"/>
                      <a:pt x="467038" y="703746"/>
                    </a:cubicBezTo>
                    <a:cubicBezTo>
                      <a:pt x="295094" y="744959"/>
                      <a:pt x="122296" y="638982"/>
                      <a:pt x="81083" y="467038"/>
                    </a:cubicBezTo>
                    <a:cubicBezTo>
                      <a:pt x="39869" y="295094"/>
                      <a:pt x="145847" y="122296"/>
                      <a:pt x="317791" y="81083"/>
                    </a:cubicBezTo>
                    <a:cubicBezTo>
                      <a:pt x="489735" y="39869"/>
                      <a:pt x="662533" y="145847"/>
                      <a:pt x="703746" y="317791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5365572" y="2271948"/>
                <a:ext cx="752475" cy="752475"/>
              </a:xfrm>
              <a:custGeom>
                <a:avLst/>
                <a:gdLst>
                  <a:gd name="connsiteX0" fmla="*/ 483835 w 752475"/>
                  <a:gd name="connsiteY0" fmla="*/ 113755 h 752475"/>
                  <a:gd name="connsiteX1" fmla="*/ 640363 w 752475"/>
                  <a:gd name="connsiteY1" fmla="*/ 483835 h 752475"/>
                  <a:gd name="connsiteX2" fmla="*/ 270283 w 752475"/>
                  <a:gd name="connsiteY2" fmla="*/ 640363 h 752475"/>
                  <a:gd name="connsiteX3" fmla="*/ 113755 w 752475"/>
                  <a:gd name="connsiteY3" fmla="*/ 270283 h 752475"/>
                  <a:gd name="connsiteX4" fmla="*/ 483835 w 752475"/>
                  <a:gd name="connsiteY4" fmla="*/ 1137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75" h="752475">
                    <a:moveTo>
                      <a:pt x="483835" y="113755"/>
                    </a:moveTo>
                    <a:cubicBezTo>
                      <a:pt x="629254" y="172726"/>
                      <a:pt x="699334" y="338416"/>
                      <a:pt x="640363" y="483835"/>
                    </a:cubicBezTo>
                    <a:cubicBezTo>
                      <a:pt x="581392" y="629254"/>
                      <a:pt x="415701" y="699334"/>
                      <a:pt x="270283" y="640363"/>
                    </a:cubicBezTo>
                    <a:cubicBezTo>
                      <a:pt x="124864" y="581392"/>
                      <a:pt x="54784" y="415701"/>
                      <a:pt x="113755" y="270283"/>
                    </a:cubicBezTo>
                    <a:cubicBezTo>
                      <a:pt x="172726" y="124864"/>
                      <a:pt x="338416" y="54784"/>
                      <a:pt x="483835" y="1137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5438032" y="2344453"/>
                <a:ext cx="600075" cy="600075"/>
              </a:xfrm>
              <a:custGeom>
                <a:avLst/>
                <a:gdLst>
                  <a:gd name="connsiteX0" fmla="*/ 546187 w 600075"/>
                  <a:gd name="connsiteY0" fmla="*/ 248038 h 600075"/>
                  <a:gd name="connsiteX1" fmla="*/ 361134 w 600075"/>
                  <a:gd name="connsiteY1" fmla="*/ 546187 h 600075"/>
                  <a:gd name="connsiteX2" fmla="*/ 62986 w 600075"/>
                  <a:gd name="connsiteY2" fmla="*/ 361134 h 600075"/>
                  <a:gd name="connsiteX3" fmla="*/ 248038 w 600075"/>
                  <a:gd name="connsiteY3" fmla="*/ 62986 h 600075"/>
                  <a:gd name="connsiteX4" fmla="*/ 546187 w 600075"/>
                  <a:gd name="connsiteY4" fmla="*/ 248038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600075">
                    <a:moveTo>
                      <a:pt x="546187" y="248038"/>
                    </a:moveTo>
                    <a:cubicBezTo>
                      <a:pt x="577418" y="381471"/>
                      <a:pt x="494567" y="514956"/>
                      <a:pt x="361134" y="546187"/>
                    </a:cubicBezTo>
                    <a:cubicBezTo>
                      <a:pt x="227702" y="577418"/>
                      <a:pt x="94216" y="494567"/>
                      <a:pt x="62986" y="361134"/>
                    </a:cubicBezTo>
                    <a:cubicBezTo>
                      <a:pt x="31755" y="227702"/>
                      <a:pt x="114606" y="94217"/>
                      <a:pt x="248038" y="62986"/>
                    </a:cubicBezTo>
                    <a:cubicBezTo>
                      <a:pt x="381471" y="31755"/>
                      <a:pt x="514956" y="114606"/>
                      <a:pt x="546187" y="248038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5459132" y="2365510"/>
                <a:ext cx="561975" cy="561975"/>
              </a:xfrm>
              <a:custGeom>
                <a:avLst/>
                <a:gdLst>
                  <a:gd name="connsiteX0" fmla="*/ 363561 w 561975"/>
                  <a:gd name="connsiteY0" fmla="*/ 87060 h 561975"/>
                  <a:gd name="connsiteX1" fmla="*/ 479909 w 561975"/>
                  <a:gd name="connsiteY1" fmla="*/ 363561 h 561975"/>
                  <a:gd name="connsiteX2" fmla="*/ 203409 w 561975"/>
                  <a:gd name="connsiteY2" fmla="*/ 479909 h 561975"/>
                  <a:gd name="connsiteX3" fmla="*/ 87060 w 561975"/>
                  <a:gd name="connsiteY3" fmla="*/ 203409 h 561975"/>
                  <a:gd name="connsiteX4" fmla="*/ 363561 w 561975"/>
                  <a:gd name="connsiteY4" fmla="*/ 8706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561975">
                    <a:moveTo>
                      <a:pt x="363561" y="87060"/>
                    </a:moveTo>
                    <a:cubicBezTo>
                      <a:pt x="472043" y="131285"/>
                      <a:pt x="524134" y="255078"/>
                      <a:pt x="479909" y="363561"/>
                    </a:cubicBezTo>
                    <a:cubicBezTo>
                      <a:pt x="435685" y="472043"/>
                      <a:pt x="311891" y="524134"/>
                      <a:pt x="203409" y="479909"/>
                    </a:cubicBezTo>
                    <a:cubicBezTo>
                      <a:pt x="94926" y="435685"/>
                      <a:pt x="42835" y="311891"/>
                      <a:pt x="87060" y="203409"/>
                    </a:cubicBezTo>
                    <a:cubicBezTo>
                      <a:pt x="131285" y="94926"/>
                      <a:pt x="255078" y="42835"/>
                      <a:pt x="363561" y="8706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5524053" y="2430418"/>
                <a:ext cx="428625" cy="428625"/>
              </a:xfrm>
              <a:custGeom>
                <a:avLst/>
                <a:gdLst>
                  <a:gd name="connsiteX0" fmla="*/ 389895 w 428625"/>
                  <a:gd name="connsiteY0" fmla="*/ 177780 h 428625"/>
                  <a:gd name="connsiteX1" fmla="*/ 259357 w 428625"/>
                  <a:gd name="connsiteY1" fmla="*/ 389895 h 428625"/>
                  <a:gd name="connsiteX2" fmla="*/ 47242 w 428625"/>
                  <a:gd name="connsiteY2" fmla="*/ 259357 h 428625"/>
                  <a:gd name="connsiteX3" fmla="*/ 177780 w 428625"/>
                  <a:gd name="connsiteY3" fmla="*/ 47242 h 428625"/>
                  <a:gd name="connsiteX4" fmla="*/ 389895 w 428625"/>
                  <a:gd name="connsiteY4" fmla="*/ 17778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5" h="428625">
                    <a:moveTo>
                      <a:pt x="389895" y="177780"/>
                    </a:moveTo>
                    <a:cubicBezTo>
                      <a:pt x="412422" y="272401"/>
                      <a:pt x="353979" y="367368"/>
                      <a:pt x="259357" y="389895"/>
                    </a:cubicBezTo>
                    <a:cubicBezTo>
                      <a:pt x="164736" y="412422"/>
                      <a:pt x="69769" y="353979"/>
                      <a:pt x="47242" y="259357"/>
                    </a:cubicBezTo>
                    <a:cubicBezTo>
                      <a:pt x="24715" y="164736"/>
                      <a:pt x="83159" y="69769"/>
                      <a:pt x="177780" y="47242"/>
                    </a:cubicBezTo>
                    <a:cubicBezTo>
                      <a:pt x="272401" y="24715"/>
                      <a:pt x="367368" y="83159"/>
                      <a:pt x="389895" y="17778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5552879" y="2459238"/>
                <a:ext cx="371475" cy="371475"/>
              </a:xfrm>
              <a:custGeom>
                <a:avLst/>
                <a:gdLst>
                  <a:gd name="connsiteX0" fmla="*/ 242926 w 371475"/>
                  <a:gd name="connsiteY0" fmla="*/ 60135 h 371475"/>
                  <a:gd name="connsiteX1" fmla="*/ 319427 w 371475"/>
                  <a:gd name="connsiteY1" fmla="*/ 242926 h 371475"/>
                  <a:gd name="connsiteX2" fmla="*/ 136636 w 371475"/>
                  <a:gd name="connsiteY2" fmla="*/ 319427 h 371475"/>
                  <a:gd name="connsiteX3" fmla="*/ 60135 w 371475"/>
                  <a:gd name="connsiteY3" fmla="*/ 136636 h 371475"/>
                  <a:gd name="connsiteX4" fmla="*/ 242926 w 371475"/>
                  <a:gd name="connsiteY4" fmla="*/ 6013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75" h="371475">
                    <a:moveTo>
                      <a:pt x="242926" y="60135"/>
                    </a:moveTo>
                    <a:cubicBezTo>
                      <a:pt x="314527" y="89486"/>
                      <a:pt x="348778" y="171324"/>
                      <a:pt x="319427" y="242926"/>
                    </a:cubicBezTo>
                    <a:cubicBezTo>
                      <a:pt x="290076" y="314527"/>
                      <a:pt x="208238" y="348778"/>
                      <a:pt x="136636" y="319427"/>
                    </a:cubicBezTo>
                    <a:cubicBezTo>
                      <a:pt x="65034" y="290076"/>
                      <a:pt x="30784" y="208238"/>
                      <a:pt x="60135" y="136636"/>
                    </a:cubicBezTo>
                    <a:cubicBezTo>
                      <a:pt x="89486" y="65034"/>
                      <a:pt x="171324" y="30784"/>
                      <a:pt x="242926" y="6013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5611147" y="2517582"/>
                <a:ext cx="257175" cy="257175"/>
              </a:xfrm>
              <a:custGeom>
                <a:avLst/>
                <a:gdLst>
                  <a:gd name="connsiteX0" fmla="*/ 232827 w 257175"/>
                  <a:gd name="connsiteY0" fmla="*/ 107824 h 257175"/>
                  <a:gd name="connsiteX1" fmla="*/ 155048 w 257175"/>
                  <a:gd name="connsiteY1" fmla="*/ 232827 h 257175"/>
                  <a:gd name="connsiteX2" fmla="*/ 30045 w 257175"/>
                  <a:gd name="connsiteY2" fmla="*/ 155048 h 257175"/>
                  <a:gd name="connsiteX3" fmla="*/ 107824 w 257175"/>
                  <a:gd name="connsiteY3" fmla="*/ 30045 h 257175"/>
                  <a:gd name="connsiteX4" fmla="*/ 232827 w 257175"/>
                  <a:gd name="connsiteY4" fmla="*/ 10782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32827" y="107824"/>
                    </a:moveTo>
                    <a:cubicBezTo>
                      <a:pt x="245867" y="163821"/>
                      <a:pt x="211044" y="219787"/>
                      <a:pt x="155048" y="232827"/>
                    </a:cubicBezTo>
                    <a:cubicBezTo>
                      <a:pt x="99051" y="245867"/>
                      <a:pt x="43085" y="211044"/>
                      <a:pt x="30045" y="155048"/>
                    </a:cubicBezTo>
                    <a:cubicBezTo>
                      <a:pt x="17004" y="99051"/>
                      <a:pt x="51827" y="43085"/>
                      <a:pt x="107824" y="30045"/>
                    </a:cubicBezTo>
                    <a:cubicBezTo>
                      <a:pt x="163821" y="17004"/>
                      <a:pt x="219787" y="51827"/>
                      <a:pt x="232827" y="107824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5669161" y="2575536"/>
                <a:ext cx="142875" cy="142875"/>
              </a:xfrm>
              <a:custGeom>
                <a:avLst/>
                <a:gdLst>
                  <a:gd name="connsiteX0" fmla="*/ 141565 w 142875"/>
                  <a:gd name="connsiteY0" fmla="*/ 73462 h 142875"/>
                  <a:gd name="connsiteX1" fmla="*/ 73462 w 142875"/>
                  <a:gd name="connsiteY1" fmla="*/ 5358 h 142875"/>
                  <a:gd name="connsiteX2" fmla="*/ 5358 w 142875"/>
                  <a:gd name="connsiteY2" fmla="*/ 73462 h 142875"/>
                  <a:gd name="connsiteX3" fmla="*/ 73462 w 142875"/>
                  <a:gd name="connsiteY3" fmla="*/ 141565 h 142875"/>
                  <a:gd name="connsiteX4" fmla="*/ 141565 w 142875"/>
                  <a:gd name="connsiteY4" fmla="*/ 734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1565" y="73462"/>
                    </a:moveTo>
                    <a:cubicBezTo>
                      <a:pt x="141565" y="35838"/>
                      <a:pt x="111085" y="5358"/>
                      <a:pt x="73462" y="5358"/>
                    </a:cubicBezTo>
                    <a:cubicBezTo>
                      <a:pt x="35838" y="5358"/>
                      <a:pt x="5358" y="35838"/>
                      <a:pt x="5358" y="73462"/>
                    </a:cubicBezTo>
                    <a:cubicBezTo>
                      <a:pt x="5358" y="111085"/>
                      <a:pt x="35838" y="141565"/>
                      <a:pt x="73462" y="141565"/>
                    </a:cubicBezTo>
                    <a:cubicBezTo>
                      <a:pt x="111085" y="141565"/>
                      <a:pt x="141565" y="111085"/>
                      <a:pt x="141565" y="73462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7691149" y="685800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6200000">
              <a:off x="10277333" y="451401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92754"/>
            <a:ext cx="3238500" cy="1879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8953499" y="0"/>
            <a:ext cx="3238500" cy="1879760"/>
          </a:xfrm>
          <a:prstGeom prst="rect">
            <a:avLst/>
          </a:prstGeom>
        </p:spPr>
      </p:pic>
      <p:grpSp>
        <p:nvGrpSpPr>
          <p:cNvPr id="18" name="组合 17"/>
          <p:cNvGrpSpPr/>
          <p:nvPr userDrawn="1"/>
        </p:nvGrpSpPr>
        <p:grpSpPr>
          <a:xfrm>
            <a:off x="7691149" y="2603277"/>
            <a:ext cx="6260177" cy="6049764"/>
            <a:chOff x="7691149" y="2603277"/>
            <a:chExt cx="6260177" cy="6049764"/>
          </a:xfrm>
        </p:grpSpPr>
        <p:grpSp>
          <p:nvGrpSpPr>
            <p:cNvPr id="19" name="组合 18"/>
            <p:cNvGrpSpPr/>
            <p:nvPr/>
          </p:nvGrpSpPr>
          <p:grpSpPr>
            <a:xfrm>
              <a:off x="10320681" y="5022618"/>
              <a:ext cx="3630645" cy="3630423"/>
              <a:chOff x="5176057" y="2082475"/>
              <a:chExt cx="1126766" cy="1126697"/>
            </a:xfrm>
            <a:solidFill>
              <a:schemeClr val="bg1">
                <a:alpha val="50000"/>
              </a:schemeClr>
            </a:solidFill>
          </p:grpSpPr>
          <p:sp>
            <p:nvSpPr>
              <p:cNvPr id="22" name="任意多边形: 形状 21"/>
              <p:cNvSpPr/>
              <p:nvPr/>
            </p:nvSpPr>
            <p:spPr>
              <a:xfrm>
                <a:off x="5176057" y="2082475"/>
                <a:ext cx="1123950" cy="1123950"/>
              </a:xfrm>
              <a:custGeom>
                <a:avLst/>
                <a:gdLst>
                  <a:gd name="connsiteX0" fmla="*/ 1017762 w 1123950"/>
                  <a:gd name="connsiteY0" fmla="*/ 457669 h 1123950"/>
                  <a:gd name="connsiteX1" fmla="*/ 675449 w 1123950"/>
                  <a:gd name="connsiteY1" fmla="*/ 1017762 h 1123950"/>
                  <a:gd name="connsiteX2" fmla="*/ 115356 w 1123950"/>
                  <a:gd name="connsiteY2" fmla="*/ 675449 h 1123950"/>
                  <a:gd name="connsiteX3" fmla="*/ 457669 w 1123950"/>
                  <a:gd name="connsiteY3" fmla="*/ 115356 h 1123950"/>
                  <a:gd name="connsiteX4" fmla="*/ 1017762 w 1123950"/>
                  <a:gd name="connsiteY4" fmla="*/ 457669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1017762" y="457669"/>
                    </a:moveTo>
                    <a:cubicBezTo>
                      <a:pt x="1077901" y="706861"/>
                      <a:pt x="924642" y="957624"/>
                      <a:pt x="675449" y="1017762"/>
                    </a:cubicBezTo>
                    <a:cubicBezTo>
                      <a:pt x="426257" y="1077901"/>
                      <a:pt x="175494" y="924642"/>
                      <a:pt x="115356" y="675449"/>
                    </a:cubicBezTo>
                    <a:cubicBezTo>
                      <a:pt x="55217" y="426257"/>
                      <a:pt x="208476" y="175494"/>
                      <a:pt x="457669" y="115356"/>
                    </a:cubicBezTo>
                    <a:cubicBezTo>
                      <a:pt x="706861" y="55217"/>
                      <a:pt x="957624" y="208476"/>
                      <a:pt x="1017762" y="457669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178873" y="2085222"/>
                <a:ext cx="1123950" cy="1123950"/>
              </a:xfrm>
              <a:custGeom>
                <a:avLst/>
                <a:gdLst>
                  <a:gd name="connsiteX0" fmla="*/ 723218 w 1123950"/>
                  <a:gd name="connsiteY0" fmla="*/ 166410 h 1123950"/>
                  <a:gd name="connsiteX1" fmla="*/ 961140 w 1123950"/>
                  <a:gd name="connsiteY1" fmla="*/ 723218 h 1123950"/>
                  <a:gd name="connsiteX2" fmla="*/ 404333 w 1123950"/>
                  <a:gd name="connsiteY2" fmla="*/ 961140 h 1123950"/>
                  <a:gd name="connsiteX3" fmla="*/ 166410 w 1123950"/>
                  <a:gd name="connsiteY3" fmla="*/ 404333 h 1123950"/>
                  <a:gd name="connsiteX4" fmla="*/ 723218 w 1123950"/>
                  <a:gd name="connsiteY4" fmla="*/ 1664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723218" y="166410"/>
                    </a:moveTo>
                    <a:cubicBezTo>
                      <a:pt x="942676" y="254468"/>
                      <a:pt x="1049198" y="503759"/>
                      <a:pt x="961140" y="723218"/>
                    </a:cubicBezTo>
                    <a:cubicBezTo>
                      <a:pt x="873082" y="942676"/>
                      <a:pt x="623791" y="1049198"/>
                      <a:pt x="404333" y="961140"/>
                    </a:cubicBezTo>
                    <a:cubicBezTo>
                      <a:pt x="184874" y="873082"/>
                      <a:pt x="78353" y="623791"/>
                      <a:pt x="166410" y="404333"/>
                    </a:cubicBezTo>
                    <a:cubicBezTo>
                      <a:pt x="254468" y="184874"/>
                      <a:pt x="503759" y="78353"/>
                      <a:pt x="723218" y="16641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264636" y="2171067"/>
                <a:ext cx="952500" cy="952500"/>
              </a:xfrm>
              <a:custGeom>
                <a:avLst/>
                <a:gdLst>
                  <a:gd name="connsiteX0" fmla="*/ 859670 w 952500"/>
                  <a:gd name="connsiteY0" fmla="*/ 388155 h 952500"/>
                  <a:gd name="connsiteX1" fmla="*/ 567758 w 952500"/>
                  <a:gd name="connsiteY1" fmla="*/ 859670 h 952500"/>
                  <a:gd name="connsiteX2" fmla="*/ 96243 w 952500"/>
                  <a:gd name="connsiteY2" fmla="*/ 567758 h 952500"/>
                  <a:gd name="connsiteX3" fmla="*/ 388155 w 952500"/>
                  <a:gd name="connsiteY3" fmla="*/ 96243 h 952500"/>
                  <a:gd name="connsiteX4" fmla="*/ 859670 w 952500"/>
                  <a:gd name="connsiteY4" fmla="*/ 38815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0" h="952500">
                    <a:moveTo>
                      <a:pt x="859670" y="388155"/>
                    </a:moveTo>
                    <a:cubicBezTo>
                      <a:pt x="909265" y="598970"/>
                      <a:pt x="778572" y="810074"/>
                      <a:pt x="567758" y="859670"/>
                    </a:cubicBezTo>
                    <a:cubicBezTo>
                      <a:pt x="356943" y="909265"/>
                      <a:pt x="145839" y="778572"/>
                      <a:pt x="96243" y="567758"/>
                    </a:cubicBezTo>
                    <a:cubicBezTo>
                      <a:pt x="46648" y="356943"/>
                      <a:pt x="177341" y="145839"/>
                      <a:pt x="388155" y="96243"/>
                    </a:cubicBezTo>
                    <a:cubicBezTo>
                      <a:pt x="598970" y="46648"/>
                      <a:pt x="810074" y="177341"/>
                      <a:pt x="859670" y="3881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272153" y="2178518"/>
                <a:ext cx="933450" cy="933450"/>
              </a:xfrm>
              <a:custGeom>
                <a:avLst/>
                <a:gdLst>
                  <a:gd name="connsiteX0" fmla="*/ 603721 w 933450"/>
                  <a:gd name="connsiteY0" fmla="*/ 140205 h 933450"/>
                  <a:gd name="connsiteX1" fmla="*/ 800773 w 933450"/>
                  <a:gd name="connsiteY1" fmla="*/ 603721 h 933450"/>
                  <a:gd name="connsiteX2" fmla="*/ 337257 w 933450"/>
                  <a:gd name="connsiteY2" fmla="*/ 800773 h 933450"/>
                  <a:gd name="connsiteX3" fmla="*/ 140205 w 933450"/>
                  <a:gd name="connsiteY3" fmla="*/ 337257 h 933450"/>
                  <a:gd name="connsiteX4" fmla="*/ 603721 w 933450"/>
                  <a:gd name="connsiteY4" fmla="*/ 140205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933450">
                    <a:moveTo>
                      <a:pt x="603721" y="140205"/>
                    </a:moveTo>
                    <a:cubicBezTo>
                      <a:pt x="786132" y="213787"/>
                      <a:pt x="874355" y="421310"/>
                      <a:pt x="800773" y="603721"/>
                    </a:cubicBezTo>
                    <a:cubicBezTo>
                      <a:pt x="727191" y="786132"/>
                      <a:pt x="519668" y="874355"/>
                      <a:pt x="337257" y="800773"/>
                    </a:cubicBezTo>
                    <a:cubicBezTo>
                      <a:pt x="154846" y="727191"/>
                      <a:pt x="66623" y="519668"/>
                      <a:pt x="140205" y="337257"/>
                    </a:cubicBezTo>
                    <a:cubicBezTo>
                      <a:pt x="213787" y="154846"/>
                      <a:pt x="421310" y="66623"/>
                      <a:pt x="603721" y="14020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350237" y="2256613"/>
                <a:ext cx="781050" cy="781050"/>
              </a:xfrm>
              <a:custGeom>
                <a:avLst/>
                <a:gdLst>
                  <a:gd name="connsiteX0" fmla="*/ 703746 w 781050"/>
                  <a:gd name="connsiteY0" fmla="*/ 317791 h 781050"/>
                  <a:gd name="connsiteX1" fmla="*/ 467038 w 781050"/>
                  <a:gd name="connsiteY1" fmla="*/ 703746 h 781050"/>
                  <a:gd name="connsiteX2" fmla="*/ 81083 w 781050"/>
                  <a:gd name="connsiteY2" fmla="*/ 467038 h 781050"/>
                  <a:gd name="connsiteX3" fmla="*/ 317791 w 781050"/>
                  <a:gd name="connsiteY3" fmla="*/ 81083 h 781050"/>
                  <a:gd name="connsiteX4" fmla="*/ 703746 w 781050"/>
                  <a:gd name="connsiteY4" fmla="*/ 31779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781050">
                    <a:moveTo>
                      <a:pt x="703746" y="317791"/>
                    </a:moveTo>
                    <a:cubicBezTo>
                      <a:pt x="744959" y="489735"/>
                      <a:pt x="638982" y="662533"/>
                      <a:pt x="467038" y="703746"/>
                    </a:cubicBezTo>
                    <a:cubicBezTo>
                      <a:pt x="295094" y="744959"/>
                      <a:pt x="122296" y="638982"/>
                      <a:pt x="81083" y="467038"/>
                    </a:cubicBezTo>
                    <a:cubicBezTo>
                      <a:pt x="39869" y="295094"/>
                      <a:pt x="145847" y="122296"/>
                      <a:pt x="317791" y="81083"/>
                    </a:cubicBezTo>
                    <a:cubicBezTo>
                      <a:pt x="489735" y="39869"/>
                      <a:pt x="662533" y="145847"/>
                      <a:pt x="703746" y="317791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72" y="2271948"/>
                <a:ext cx="752475" cy="752475"/>
              </a:xfrm>
              <a:custGeom>
                <a:avLst/>
                <a:gdLst>
                  <a:gd name="connsiteX0" fmla="*/ 483835 w 752475"/>
                  <a:gd name="connsiteY0" fmla="*/ 113755 h 752475"/>
                  <a:gd name="connsiteX1" fmla="*/ 640363 w 752475"/>
                  <a:gd name="connsiteY1" fmla="*/ 483835 h 752475"/>
                  <a:gd name="connsiteX2" fmla="*/ 270283 w 752475"/>
                  <a:gd name="connsiteY2" fmla="*/ 640363 h 752475"/>
                  <a:gd name="connsiteX3" fmla="*/ 113755 w 752475"/>
                  <a:gd name="connsiteY3" fmla="*/ 270283 h 752475"/>
                  <a:gd name="connsiteX4" fmla="*/ 483835 w 752475"/>
                  <a:gd name="connsiteY4" fmla="*/ 1137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75" h="752475">
                    <a:moveTo>
                      <a:pt x="483835" y="113755"/>
                    </a:moveTo>
                    <a:cubicBezTo>
                      <a:pt x="629254" y="172726"/>
                      <a:pt x="699334" y="338416"/>
                      <a:pt x="640363" y="483835"/>
                    </a:cubicBezTo>
                    <a:cubicBezTo>
                      <a:pt x="581392" y="629254"/>
                      <a:pt x="415701" y="699334"/>
                      <a:pt x="270283" y="640363"/>
                    </a:cubicBezTo>
                    <a:cubicBezTo>
                      <a:pt x="124864" y="581392"/>
                      <a:pt x="54784" y="415701"/>
                      <a:pt x="113755" y="270283"/>
                    </a:cubicBezTo>
                    <a:cubicBezTo>
                      <a:pt x="172726" y="124864"/>
                      <a:pt x="338416" y="54784"/>
                      <a:pt x="483835" y="1137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5438032" y="2344453"/>
                <a:ext cx="600075" cy="600075"/>
              </a:xfrm>
              <a:custGeom>
                <a:avLst/>
                <a:gdLst>
                  <a:gd name="connsiteX0" fmla="*/ 546187 w 600075"/>
                  <a:gd name="connsiteY0" fmla="*/ 248038 h 600075"/>
                  <a:gd name="connsiteX1" fmla="*/ 361134 w 600075"/>
                  <a:gd name="connsiteY1" fmla="*/ 546187 h 600075"/>
                  <a:gd name="connsiteX2" fmla="*/ 62986 w 600075"/>
                  <a:gd name="connsiteY2" fmla="*/ 361134 h 600075"/>
                  <a:gd name="connsiteX3" fmla="*/ 248038 w 600075"/>
                  <a:gd name="connsiteY3" fmla="*/ 62986 h 600075"/>
                  <a:gd name="connsiteX4" fmla="*/ 546187 w 600075"/>
                  <a:gd name="connsiteY4" fmla="*/ 248038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600075">
                    <a:moveTo>
                      <a:pt x="546187" y="248038"/>
                    </a:moveTo>
                    <a:cubicBezTo>
                      <a:pt x="577418" y="381471"/>
                      <a:pt x="494567" y="514956"/>
                      <a:pt x="361134" y="546187"/>
                    </a:cubicBezTo>
                    <a:cubicBezTo>
                      <a:pt x="227702" y="577418"/>
                      <a:pt x="94216" y="494567"/>
                      <a:pt x="62986" y="361134"/>
                    </a:cubicBezTo>
                    <a:cubicBezTo>
                      <a:pt x="31755" y="227702"/>
                      <a:pt x="114606" y="94217"/>
                      <a:pt x="248038" y="62986"/>
                    </a:cubicBezTo>
                    <a:cubicBezTo>
                      <a:pt x="381471" y="31755"/>
                      <a:pt x="514956" y="114606"/>
                      <a:pt x="546187" y="248038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5459132" y="2365510"/>
                <a:ext cx="561975" cy="561975"/>
              </a:xfrm>
              <a:custGeom>
                <a:avLst/>
                <a:gdLst>
                  <a:gd name="connsiteX0" fmla="*/ 363561 w 561975"/>
                  <a:gd name="connsiteY0" fmla="*/ 87060 h 561975"/>
                  <a:gd name="connsiteX1" fmla="*/ 479909 w 561975"/>
                  <a:gd name="connsiteY1" fmla="*/ 363561 h 561975"/>
                  <a:gd name="connsiteX2" fmla="*/ 203409 w 561975"/>
                  <a:gd name="connsiteY2" fmla="*/ 479909 h 561975"/>
                  <a:gd name="connsiteX3" fmla="*/ 87060 w 561975"/>
                  <a:gd name="connsiteY3" fmla="*/ 203409 h 561975"/>
                  <a:gd name="connsiteX4" fmla="*/ 363561 w 561975"/>
                  <a:gd name="connsiteY4" fmla="*/ 8706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561975">
                    <a:moveTo>
                      <a:pt x="363561" y="87060"/>
                    </a:moveTo>
                    <a:cubicBezTo>
                      <a:pt x="472043" y="131285"/>
                      <a:pt x="524134" y="255078"/>
                      <a:pt x="479909" y="363561"/>
                    </a:cubicBezTo>
                    <a:cubicBezTo>
                      <a:pt x="435685" y="472043"/>
                      <a:pt x="311891" y="524134"/>
                      <a:pt x="203409" y="479909"/>
                    </a:cubicBezTo>
                    <a:cubicBezTo>
                      <a:pt x="94926" y="435685"/>
                      <a:pt x="42835" y="311891"/>
                      <a:pt x="87060" y="203409"/>
                    </a:cubicBezTo>
                    <a:cubicBezTo>
                      <a:pt x="131285" y="94926"/>
                      <a:pt x="255078" y="42835"/>
                      <a:pt x="363561" y="8706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5524053" y="2430418"/>
                <a:ext cx="428625" cy="428625"/>
              </a:xfrm>
              <a:custGeom>
                <a:avLst/>
                <a:gdLst>
                  <a:gd name="connsiteX0" fmla="*/ 389895 w 428625"/>
                  <a:gd name="connsiteY0" fmla="*/ 177780 h 428625"/>
                  <a:gd name="connsiteX1" fmla="*/ 259357 w 428625"/>
                  <a:gd name="connsiteY1" fmla="*/ 389895 h 428625"/>
                  <a:gd name="connsiteX2" fmla="*/ 47242 w 428625"/>
                  <a:gd name="connsiteY2" fmla="*/ 259357 h 428625"/>
                  <a:gd name="connsiteX3" fmla="*/ 177780 w 428625"/>
                  <a:gd name="connsiteY3" fmla="*/ 47242 h 428625"/>
                  <a:gd name="connsiteX4" fmla="*/ 389895 w 428625"/>
                  <a:gd name="connsiteY4" fmla="*/ 17778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5" h="428625">
                    <a:moveTo>
                      <a:pt x="389895" y="177780"/>
                    </a:moveTo>
                    <a:cubicBezTo>
                      <a:pt x="412422" y="272401"/>
                      <a:pt x="353979" y="367368"/>
                      <a:pt x="259357" y="389895"/>
                    </a:cubicBezTo>
                    <a:cubicBezTo>
                      <a:pt x="164736" y="412422"/>
                      <a:pt x="69769" y="353979"/>
                      <a:pt x="47242" y="259357"/>
                    </a:cubicBezTo>
                    <a:cubicBezTo>
                      <a:pt x="24715" y="164736"/>
                      <a:pt x="83159" y="69769"/>
                      <a:pt x="177780" y="47242"/>
                    </a:cubicBezTo>
                    <a:cubicBezTo>
                      <a:pt x="272401" y="24715"/>
                      <a:pt x="367368" y="83159"/>
                      <a:pt x="389895" y="17778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552879" y="2459238"/>
                <a:ext cx="371475" cy="371475"/>
              </a:xfrm>
              <a:custGeom>
                <a:avLst/>
                <a:gdLst>
                  <a:gd name="connsiteX0" fmla="*/ 242926 w 371475"/>
                  <a:gd name="connsiteY0" fmla="*/ 60135 h 371475"/>
                  <a:gd name="connsiteX1" fmla="*/ 319427 w 371475"/>
                  <a:gd name="connsiteY1" fmla="*/ 242926 h 371475"/>
                  <a:gd name="connsiteX2" fmla="*/ 136636 w 371475"/>
                  <a:gd name="connsiteY2" fmla="*/ 319427 h 371475"/>
                  <a:gd name="connsiteX3" fmla="*/ 60135 w 371475"/>
                  <a:gd name="connsiteY3" fmla="*/ 136636 h 371475"/>
                  <a:gd name="connsiteX4" fmla="*/ 242926 w 371475"/>
                  <a:gd name="connsiteY4" fmla="*/ 6013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75" h="371475">
                    <a:moveTo>
                      <a:pt x="242926" y="60135"/>
                    </a:moveTo>
                    <a:cubicBezTo>
                      <a:pt x="314527" y="89486"/>
                      <a:pt x="348778" y="171324"/>
                      <a:pt x="319427" y="242926"/>
                    </a:cubicBezTo>
                    <a:cubicBezTo>
                      <a:pt x="290076" y="314527"/>
                      <a:pt x="208238" y="348778"/>
                      <a:pt x="136636" y="319427"/>
                    </a:cubicBezTo>
                    <a:cubicBezTo>
                      <a:pt x="65034" y="290076"/>
                      <a:pt x="30784" y="208238"/>
                      <a:pt x="60135" y="136636"/>
                    </a:cubicBezTo>
                    <a:cubicBezTo>
                      <a:pt x="89486" y="65034"/>
                      <a:pt x="171324" y="30784"/>
                      <a:pt x="242926" y="6013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5611147" y="2517582"/>
                <a:ext cx="257175" cy="257175"/>
              </a:xfrm>
              <a:custGeom>
                <a:avLst/>
                <a:gdLst>
                  <a:gd name="connsiteX0" fmla="*/ 232827 w 257175"/>
                  <a:gd name="connsiteY0" fmla="*/ 107824 h 257175"/>
                  <a:gd name="connsiteX1" fmla="*/ 155048 w 257175"/>
                  <a:gd name="connsiteY1" fmla="*/ 232827 h 257175"/>
                  <a:gd name="connsiteX2" fmla="*/ 30045 w 257175"/>
                  <a:gd name="connsiteY2" fmla="*/ 155048 h 257175"/>
                  <a:gd name="connsiteX3" fmla="*/ 107824 w 257175"/>
                  <a:gd name="connsiteY3" fmla="*/ 30045 h 257175"/>
                  <a:gd name="connsiteX4" fmla="*/ 232827 w 257175"/>
                  <a:gd name="connsiteY4" fmla="*/ 10782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32827" y="107824"/>
                    </a:moveTo>
                    <a:cubicBezTo>
                      <a:pt x="245867" y="163821"/>
                      <a:pt x="211044" y="219787"/>
                      <a:pt x="155048" y="232827"/>
                    </a:cubicBezTo>
                    <a:cubicBezTo>
                      <a:pt x="99051" y="245867"/>
                      <a:pt x="43085" y="211044"/>
                      <a:pt x="30045" y="155048"/>
                    </a:cubicBezTo>
                    <a:cubicBezTo>
                      <a:pt x="17004" y="99051"/>
                      <a:pt x="51827" y="43085"/>
                      <a:pt x="107824" y="30045"/>
                    </a:cubicBezTo>
                    <a:cubicBezTo>
                      <a:pt x="163821" y="17004"/>
                      <a:pt x="219787" y="51827"/>
                      <a:pt x="232827" y="107824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5669161" y="2575536"/>
                <a:ext cx="142875" cy="142875"/>
              </a:xfrm>
              <a:custGeom>
                <a:avLst/>
                <a:gdLst>
                  <a:gd name="connsiteX0" fmla="*/ 141565 w 142875"/>
                  <a:gd name="connsiteY0" fmla="*/ 73462 h 142875"/>
                  <a:gd name="connsiteX1" fmla="*/ 73462 w 142875"/>
                  <a:gd name="connsiteY1" fmla="*/ 5358 h 142875"/>
                  <a:gd name="connsiteX2" fmla="*/ 5358 w 142875"/>
                  <a:gd name="connsiteY2" fmla="*/ 73462 h 142875"/>
                  <a:gd name="connsiteX3" fmla="*/ 73462 w 142875"/>
                  <a:gd name="connsiteY3" fmla="*/ 141565 h 142875"/>
                  <a:gd name="connsiteX4" fmla="*/ 141565 w 142875"/>
                  <a:gd name="connsiteY4" fmla="*/ 734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1565" y="73462"/>
                    </a:moveTo>
                    <a:cubicBezTo>
                      <a:pt x="141565" y="35838"/>
                      <a:pt x="111085" y="5358"/>
                      <a:pt x="73462" y="5358"/>
                    </a:cubicBezTo>
                    <a:cubicBezTo>
                      <a:pt x="35838" y="5358"/>
                      <a:pt x="5358" y="35838"/>
                      <a:pt x="5358" y="73462"/>
                    </a:cubicBezTo>
                    <a:cubicBezTo>
                      <a:pt x="5358" y="111085"/>
                      <a:pt x="35838" y="141565"/>
                      <a:pt x="73462" y="141565"/>
                    </a:cubicBezTo>
                    <a:cubicBezTo>
                      <a:pt x="111085" y="141565"/>
                      <a:pt x="141565" y="111085"/>
                      <a:pt x="141565" y="73462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7691149" y="685800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10277333" y="451401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 flipH="1" flipV="1">
            <a:off x="-1767326" y="-1795928"/>
            <a:ext cx="6260177" cy="6049764"/>
            <a:chOff x="7691149" y="2603277"/>
            <a:chExt cx="6260177" cy="604976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320681" y="5022618"/>
              <a:ext cx="3630645" cy="3630423"/>
              <a:chOff x="5176057" y="2082475"/>
              <a:chExt cx="1126766" cy="1126697"/>
            </a:xfrm>
            <a:solidFill>
              <a:schemeClr val="bg1">
                <a:alpha val="50000"/>
              </a:schemeClr>
            </a:solidFill>
          </p:grpSpPr>
          <p:sp>
            <p:nvSpPr>
              <p:cNvPr id="38" name="任意多边形: 形状 37"/>
              <p:cNvSpPr/>
              <p:nvPr/>
            </p:nvSpPr>
            <p:spPr>
              <a:xfrm>
                <a:off x="5176057" y="2082475"/>
                <a:ext cx="1123950" cy="1123950"/>
              </a:xfrm>
              <a:custGeom>
                <a:avLst/>
                <a:gdLst>
                  <a:gd name="connsiteX0" fmla="*/ 1017762 w 1123950"/>
                  <a:gd name="connsiteY0" fmla="*/ 457669 h 1123950"/>
                  <a:gd name="connsiteX1" fmla="*/ 675449 w 1123950"/>
                  <a:gd name="connsiteY1" fmla="*/ 1017762 h 1123950"/>
                  <a:gd name="connsiteX2" fmla="*/ 115356 w 1123950"/>
                  <a:gd name="connsiteY2" fmla="*/ 675449 h 1123950"/>
                  <a:gd name="connsiteX3" fmla="*/ 457669 w 1123950"/>
                  <a:gd name="connsiteY3" fmla="*/ 115356 h 1123950"/>
                  <a:gd name="connsiteX4" fmla="*/ 1017762 w 1123950"/>
                  <a:gd name="connsiteY4" fmla="*/ 457669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1017762" y="457669"/>
                    </a:moveTo>
                    <a:cubicBezTo>
                      <a:pt x="1077901" y="706861"/>
                      <a:pt x="924642" y="957624"/>
                      <a:pt x="675449" y="1017762"/>
                    </a:cubicBezTo>
                    <a:cubicBezTo>
                      <a:pt x="426257" y="1077901"/>
                      <a:pt x="175494" y="924642"/>
                      <a:pt x="115356" y="675449"/>
                    </a:cubicBezTo>
                    <a:cubicBezTo>
                      <a:pt x="55217" y="426257"/>
                      <a:pt x="208476" y="175494"/>
                      <a:pt x="457669" y="115356"/>
                    </a:cubicBezTo>
                    <a:cubicBezTo>
                      <a:pt x="706861" y="55217"/>
                      <a:pt x="957624" y="208476"/>
                      <a:pt x="1017762" y="457669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5178873" y="2085222"/>
                <a:ext cx="1123950" cy="1123950"/>
              </a:xfrm>
              <a:custGeom>
                <a:avLst/>
                <a:gdLst>
                  <a:gd name="connsiteX0" fmla="*/ 723218 w 1123950"/>
                  <a:gd name="connsiteY0" fmla="*/ 166410 h 1123950"/>
                  <a:gd name="connsiteX1" fmla="*/ 961140 w 1123950"/>
                  <a:gd name="connsiteY1" fmla="*/ 723218 h 1123950"/>
                  <a:gd name="connsiteX2" fmla="*/ 404333 w 1123950"/>
                  <a:gd name="connsiteY2" fmla="*/ 961140 h 1123950"/>
                  <a:gd name="connsiteX3" fmla="*/ 166410 w 1123950"/>
                  <a:gd name="connsiteY3" fmla="*/ 404333 h 1123950"/>
                  <a:gd name="connsiteX4" fmla="*/ 723218 w 1123950"/>
                  <a:gd name="connsiteY4" fmla="*/ 1664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723218" y="166410"/>
                    </a:moveTo>
                    <a:cubicBezTo>
                      <a:pt x="942676" y="254468"/>
                      <a:pt x="1049198" y="503759"/>
                      <a:pt x="961140" y="723218"/>
                    </a:cubicBezTo>
                    <a:cubicBezTo>
                      <a:pt x="873082" y="942676"/>
                      <a:pt x="623791" y="1049198"/>
                      <a:pt x="404333" y="961140"/>
                    </a:cubicBezTo>
                    <a:cubicBezTo>
                      <a:pt x="184874" y="873082"/>
                      <a:pt x="78353" y="623791"/>
                      <a:pt x="166410" y="404333"/>
                    </a:cubicBezTo>
                    <a:cubicBezTo>
                      <a:pt x="254468" y="184874"/>
                      <a:pt x="503759" y="78353"/>
                      <a:pt x="723218" y="16641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5264636" y="2171067"/>
                <a:ext cx="952500" cy="952500"/>
              </a:xfrm>
              <a:custGeom>
                <a:avLst/>
                <a:gdLst>
                  <a:gd name="connsiteX0" fmla="*/ 859670 w 952500"/>
                  <a:gd name="connsiteY0" fmla="*/ 388155 h 952500"/>
                  <a:gd name="connsiteX1" fmla="*/ 567758 w 952500"/>
                  <a:gd name="connsiteY1" fmla="*/ 859670 h 952500"/>
                  <a:gd name="connsiteX2" fmla="*/ 96243 w 952500"/>
                  <a:gd name="connsiteY2" fmla="*/ 567758 h 952500"/>
                  <a:gd name="connsiteX3" fmla="*/ 388155 w 952500"/>
                  <a:gd name="connsiteY3" fmla="*/ 96243 h 952500"/>
                  <a:gd name="connsiteX4" fmla="*/ 859670 w 952500"/>
                  <a:gd name="connsiteY4" fmla="*/ 38815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0" h="952500">
                    <a:moveTo>
                      <a:pt x="859670" y="388155"/>
                    </a:moveTo>
                    <a:cubicBezTo>
                      <a:pt x="909265" y="598970"/>
                      <a:pt x="778572" y="810074"/>
                      <a:pt x="567758" y="859670"/>
                    </a:cubicBezTo>
                    <a:cubicBezTo>
                      <a:pt x="356943" y="909265"/>
                      <a:pt x="145839" y="778572"/>
                      <a:pt x="96243" y="567758"/>
                    </a:cubicBezTo>
                    <a:cubicBezTo>
                      <a:pt x="46648" y="356943"/>
                      <a:pt x="177341" y="145839"/>
                      <a:pt x="388155" y="96243"/>
                    </a:cubicBezTo>
                    <a:cubicBezTo>
                      <a:pt x="598970" y="46648"/>
                      <a:pt x="810074" y="177341"/>
                      <a:pt x="859670" y="3881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5272153" y="2178518"/>
                <a:ext cx="933450" cy="933450"/>
              </a:xfrm>
              <a:custGeom>
                <a:avLst/>
                <a:gdLst>
                  <a:gd name="connsiteX0" fmla="*/ 603721 w 933450"/>
                  <a:gd name="connsiteY0" fmla="*/ 140205 h 933450"/>
                  <a:gd name="connsiteX1" fmla="*/ 800773 w 933450"/>
                  <a:gd name="connsiteY1" fmla="*/ 603721 h 933450"/>
                  <a:gd name="connsiteX2" fmla="*/ 337257 w 933450"/>
                  <a:gd name="connsiteY2" fmla="*/ 800773 h 933450"/>
                  <a:gd name="connsiteX3" fmla="*/ 140205 w 933450"/>
                  <a:gd name="connsiteY3" fmla="*/ 337257 h 933450"/>
                  <a:gd name="connsiteX4" fmla="*/ 603721 w 933450"/>
                  <a:gd name="connsiteY4" fmla="*/ 140205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933450">
                    <a:moveTo>
                      <a:pt x="603721" y="140205"/>
                    </a:moveTo>
                    <a:cubicBezTo>
                      <a:pt x="786132" y="213787"/>
                      <a:pt x="874355" y="421310"/>
                      <a:pt x="800773" y="603721"/>
                    </a:cubicBezTo>
                    <a:cubicBezTo>
                      <a:pt x="727191" y="786132"/>
                      <a:pt x="519668" y="874355"/>
                      <a:pt x="337257" y="800773"/>
                    </a:cubicBezTo>
                    <a:cubicBezTo>
                      <a:pt x="154846" y="727191"/>
                      <a:pt x="66623" y="519668"/>
                      <a:pt x="140205" y="337257"/>
                    </a:cubicBezTo>
                    <a:cubicBezTo>
                      <a:pt x="213787" y="154846"/>
                      <a:pt x="421310" y="66623"/>
                      <a:pt x="603721" y="14020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5350237" y="2256613"/>
                <a:ext cx="781050" cy="781050"/>
              </a:xfrm>
              <a:custGeom>
                <a:avLst/>
                <a:gdLst>
                  <a:gd name="connsiteX0" fmla="*/ 703746 w 781050"/>
                  <a:gd name="connsiteY0" fmla="*/ 317791 h 781050"/>
                  <a:gd name="connsiteX1" fmla="*/ 467038 w 781050"/>
                  <a:gd name="connsiteY1" fmla="*/ 703746 h 781050"/>
                  <a:gd name="connsiteX2" fmla="*/ 81083 w 781050"/>
                  <a:gd name="connsiteY2" fmla="*/ 467038 h 781050"/>
                  <a:gd name="connsiteX3" fmla="*/ 317791 w 781050"/>
                  <a:gd name="connsiteY3" fmla="*/ 81083 h 781050"/>
                  <a:gd name="connsiteX4" fmla="*/ 703746 w 781050"/>
                  <a:gd name="connsiteY4" fmla="*/ 31779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781050">
                    <a:moveTo>
                      <a:pt x="703746" y="317791"/>
                    </a:moveTo>
                    <a:cubicBezTo>
                      <a:pt x="744959" y="489735"/>
                      <a:pt x="638982" y="662533"/>
                      <a:pt x="467038" y="703746"/>
                    </a:cubicBezTo>
                    <a:cubicBezTo>
                      <a:pt x="295094" y="744959"/>
                      <a:pt x="122296" y="638982"/>
                      <a:pt x="81083" y="467038"/>
                    </a:cubicBezTo>
                    <a:cubicBezTo>
                      <a:pt x="39869" y="295094"/>
                      <a:pt x="145847" y="122296"/>
                      <a:pt x="317791" y="81083"/>
                    </a:cubicBezTo>
                    <a:cubicBezTo>
                      <a:pt x="489735" y="39869"/>
                      <a:pt x="662533" y="145847"/>
                      <a:pt x="703746" y="317791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5365572" y="2271948"/>
                <a:ext cx="752475" cy="752475"/>
              </a:xfrm>
              <a:custGeom>
                <a:avLst/>
                <a:gdLst>
                  <a:gd name="connsiteX0" fmla="*/ 483835 w 752475"/>
                  <a:gd name="connsiteY0" fmla="*/ 113755 h 752475"/>
                  <a:gd name="connsiteX1" fmla="*/ 640363 w 752475"/>
                  <a:gd name="connsiteY1" fmla="*/ 483835 h 752475"/>
                  <a:gd name="connsiteX2" fmla="*/ 270283 w 752475"/>
                  <a:gd name="connsiteY2" fmla="*/ 640363 h 752475"/>
                  <a:gd name="connsiteX3" fmla="*/ 113755 w 752475"/>
                  <a:gd name="connsiteY3" fmla="*/ 270283 h 752475"/>
                  <a:gd name="connsiteX4" fmla="*/ 483835 w 752475"/>
                  <a:gd name="connsiteY4" fmla="*/ 1137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75" h="752475">
                    <a:moveTo>
                      <a:pt x="483835" y="113755"/>
                    </a:moveTo>
                    <a:cubicBezTo>
                      <a:pt x="629254" y="172726"/>
                      <a:pt x="699334" y="338416"/>
                      <a:pt x="640363" y="483835"/>
                    </a:cubicBezTo>
                    <a:cubicBezTo>
                      <a:pt x="581392" y="629254"/>
                      <a:pt x="415701" y="699334"/>
                      <a:pt x="270283" y="640363"/>
                    </a:cubicBezTo>
                    <a:cubicBezTo>
                      <a:pt x="124864" y="581392"/>
                      <a:pt x="54784" y="415701"/>
                      <a:pt x="113755" y="270283"/>
                    </a:cubicBezTo>
                    <a:cubicBezTo>
                      <a:pt x="172726" y="124864"/>
                      <a:pt x="338416" y="54784"/>
                      <a:pt x="483835" y="1137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5438032" y="2344453"/>
                <a:ext cx="600075" cy="600075"/>
              </a:xfrm>
              <a:custGeom>
                <a:avLst/>
                <a:gdLst>
                  <a:gd name="connsiteX0" fmla="*/ 546187 w 600075"/>
                  <a:gd name="connsiteY0" fmla="*/ 248038 h 600075"/>
                  <a:gd name="connsiteX1" fmla="*/ 361134 w 600075"/>
                  <a:gd name="connsiteY1" fmla="*/ 546187 h 600075"/>
                  <a:gd name="connsiteX2" fmla="*/ 62986 w 600075"/>
                  <a:gd name="connsiteY2" fmla="*/ 361134 h 600075"/>
                  <a:gd name="connsiteX3" fmla="*/ 248038 w 600075"/>
                  <a:gd name="connsiteY3" fmla="*/ 62986 h 600075"/>
                  <a:gd name="connsiteX4" fmla="*/ 546187 w 600075"/>
                  <a:gd name="connsiteY4" fmla="*/ 248038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600075">
                    <a:moveTo>
                      <a:pt x="546187" y="248038"/>
                    </a:moveTo>
                    <a:cubicBezTo>
                      <a:pt x="577418" y="381471"/>
                      <a:pt x="494567" y="514956"/>
                      <a:pt x="361134" y="546187"/>
                    </a:cubicBezTo>
                    <a:cubicBezTo>
                      <a:pt x="227702" y="577418"/>
                      <a:pt x="94216" y="494567"/>
                      <a:pt x="62986" y="361134"/>
                    </a:cubicBezTo>
                    <a:cubicBezTo>
                      <a:pt x="31755" y="227702"/>
                      <a:pt x="114606" y="94217"/>
                      <a:pt x="248038" y="62986"/>
                    </a:cubicBezTo>
                    <a:cubicBezTo>
                      <a:pt x="381471" y="31755"/>
                      <a:pt x="514956" y="114606"/>
                      <a:pt x="546187" y="248038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5459132" y="2365510"/>
                <a:ext cx="561975" cy="561975"/>
              </a:xfrm>
              <a:custGeom>
                <a:avLst/>
                <a:gdLst>
                  <a:gd name="connsiteX0" fmla="*/ 363561 w 561975"/>
                  <a:gd name="connsiteY0" fmla="*/ 87060 h 561975"/>
                  <a:gd name="connsiteX1" fmla="*/ 479909 w 561975"/>
                  <a:gd name="connsiteY1" fmla="*/ 363561 h 561975"/>
                  <a:gd name="connsiteX2" fmla="*/ 203409 w 561975"/>
                  <a:gd name="connsiteY2" fmla="*/ 479909 h 561975"/>
                  <a:gd name="connsiteX3" fmla="*/ 87060 w 561975"/>
                  <a:gd name="connsiteY3" fmla="*/ 203409 h 561975"/>
                  <a:gd name="connsiteX4" fmla="*/ 363561 w 561975"/>
                  <a:gd name="connsiteY4" fmla="*/ 8706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561975">
                    <a:moveTo>
                      <a:pt x="363561" y="87060"/>
                    </a:moveTo>
                    <a:cubicBezTo>
                      <a:pt x="472043" y="131285"/>
                      <a:pt x="524134" y="255078"/>
                      <a:pt x="479909" y="363561"/>
                    </a:cubicBezTo>
                    <a:cubicBezTo>
                      <a:pt x="435685" y="472043"/>
                      <a:pt x="311891" y="524134"/>
                      <a:pt x="203409" y="479909"/>
                    </a:cubicBezTo>
                    <a:cubicBezTo>
                      <a:pt x="94926" y="435685"/>
                      <a:pt x="42835" y="311891"/>
                      <a:pt x="87060" y="203409"/>
                    </a:cubicBezTo>
                    <a:cubicBezTo>
                      <a:pt x="131285" y="94926"/>
                      <a:pt x="255078" y="42835"/>
                      <a:pt x="363561" y="8706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5524053" y="2430418"/>
                <a:ext cx="428625" cy="428625"/>
              </a:xfrm>
              <a:custGeom>
                <a:avLst/>
                <a:gdLst>
                  <a:gd name="connsiteX0" fmla="*/ 389895 w 428625"/>
                  <a:gd name="connsiteY0" fmla="*/ 177780 h 428625"/>
                  <a:gd name="connsiteX1" fmla="*/ 259357 w 428625"/>
                  <a:gd name="connsiteY1" fmla="*/ 389895 h 428625"/>
                  <a:gd name="connsiteX2" fmla="*/ 47242 w 428625"/>
                  <a:gd name="connsiteY2" fmla="*/ 259357 h 428625"/>
                  <a:gd name="connsiteX3" fmla="*/ 177780 w 428625"/>
                  <a:gd name="connsiteY3" fmla="*/ 47242 h 428625"/>
                  <a:gd name="connsiteX4" fmla="*/ 389895 w 428625"/>
                  <a:gd name="connsiteY4" fmla="*/ 17778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5" h="428625">
                    <a:moveTo>
                      <a:pt x="389895" y="177780"/>
                    </a:moveTo>
                    <a:cubicBezTo>
                      <a:pt x="412422" y="272401"/>
                      <a:pt x="353979" y="367368"/>
                      <a:pt x="259357" y="389895"/>
                    </a:cubicBezTo>
                    <a:cubicBezTo>
                      <a:pt x="164736" y="412422"/>
                      <a:pt x="69769" y="353979"/>
                      <a:pt x="47242" y="259357"/>
                    </a:cubicBezTo>
                    <a:cubicBezTo>
                      <a:pt x="24715" y="164736"/>
                      <a:pt x="83159" y="69769"/>
                      <a:pt x="177780" y="47242"/>
                    </a:cubicBezTo>
                    <a:cubicBezTo>
                      <a:pt x="272401" y="24715"/>
                      <a:pt x="367368" y="83159"/>
                      <a:pt x="389895" y="17778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5552879" y="2459238"/>
                <a:ext cx="371475" cy="371475"/>
              </a:xfrm>
              <a:custGeom>
                <a:avLst/>
                <a:gdLst>
                  <a:gd name="connsiteX0" fmla="*/ 242926 w 371475"/>
                  <a:gd name="connsiteY0" fmla="*/ 60135 h 371475"/>
                  <a:gd name="connsiteX1" fmla="*/ 319427 w 371475"/>
                  <a:gd name="connsiteY1" fmla="*/ 242926 h 371475"/>
                  <a:gd name="connsiteX2" fmla="*/ 136636 w 371475"/>
                  <a:gd name="connsiteY2" fmla="*/ 319427 h 371475"/>
                  <a:gd name="connsiteX3" fmla="*/ 60135 w 371475"/>
                  <a:gd name="connsiteY3" fmla="*/ 136636 h 371475"/>
                  <a:gd name="connsiteX4" fmla="*/ 242926 w 371475"/>
                  <a:gd name="connsiteY4" fmla="*/ 6013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75" h="371475">
                    <a:moveTo>
                      <a:pt x="242926" y="60135"/>
                    </a:moveTo>
                    <a:cubicBezTo>
                      <a:pt x="314527" y="89486"/>
                      <a:pt x="348778" y="171324"/>
                      <a:pt x="319427" y="242926"/>
                    </a:cubicBezTo>
                    <a:cubicBezTo>
                      <a:pt x="290076" y="314527"/>
                      <a:pt x="208238" y="348778"/>
                      <a:pt x="136636" y="319427"/>
                    </a:cubicBezTo>
                    <a:cubicBezTo>
                      <a:pt x="65034" y="290076"/>
                      <a:pt x="30784" y="208238"/>
                      <a:pt x="60135" y="136636"/>
                    </a:cubicBezTo>
                    <a:cubicBezTo>
                      <a:pt x="89486" y="65034"/>
                      <a:pt x="171324" y="30784"/>
                      <a:pt x="242926" y="6013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5611147" y="2517582"/>
                <a:ext cx="257175" cy="257175"/>
              </a:xfrm>
              <a:custGeom>
                <a:avLst/>
                <a:gdLst>
                  <a:gd name="connsiteX0" fmla="*/ 232827 w 257175"/>
                  <a:gd name="connsiteY0" fmla="*/ 107824 h 257175"/>
                  <a:gd name="connsiteX1" fmla="*/ 155048 w 257175"/>
                  <a:gd name="connsiteY1" fmla="*/ 232827 h 257175"/>
                  <a:gd name="connsiteX2" fmla="*/ 30045 w 257175"/>
                  <a:gd name="connsiteY2" fmla="*/ 155048 h 257175"/>
                  <a:gd name="connsiteX3" fmla="*/ 107824 w 257175"/>
                  <a:gd name="connsiteY3" fmla="*/ 30045 h 257175"/>
                  <a:gd name="connsiteX4" fmla="*/ 232827 w 257175"/>
                  <a:gd name="connsiteY4" fmla="*/ 10782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32827" y="107824"/>
                    </a:moveTo>
                    <a:cubicBezTo>
                      <a:pt x="245867" y="163821"/>
                      <a:pt x="211044" y="219787"/>
                      <a:pt x="155048" y="232827"/>
                    </a:cubicBezTo>
                    <a:cubicBezTo>
                      <a:pt x="99051" y="245867"/>
                      <a:pt x="43085" y="211044"/>
                      <a:pt x="30045" y="155048"/>
                    </a:cubicBezTo>
                    <a:cubicBezTo>
                      <a:pt x="17004" y="99051"/>
                      <a:pt x="51827" y="43085"/>
                      <a:pt x="107824" y="30045"/>
                    </a:cubicBezTo>
                    <a:cubicBezTo>
                      <a:pt x="163821" y="17004"/>
                      <a:pt x="219787" y="51827"/>
                      <a:pt x="232827" y="107824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5669161" y="2575536"/>
                <a:ext cx="142875" cy="142875"/>
              </a:xfrm>
              <a:custGeom>
                <a:avLst/>
                <a:gdLst>
                  <a:gd name="connsiteX0" fmla="*/ 141565 w 142875"/>
                  <a:gd name="connsiteY0" fmla="*/ 73462 h 142875"/>
                  <a:gd name="connsiteX1" fmla="*/ 73462 w 142875"/>
                  <a:gd name="connsiteY1" fmla="*/ 5358 h 142875"/>
                  <a:gd name="connsiteX2" fmla="*/ 5358 w 142875"/>
                  <a:gd name="connsiteY2" fmla="*/ 73462 h 142875"/>
                  <a:gd name="connsiteX3" fmla="*/ 73462 w 142875"/>
                  <a:gd name="connsiteY3" fmla="*/ 141565 h 142875"/>
                  <a:gd name="connsiteX4" fmla="*/ 141565 w 142875"/>
                  <a:gd name="connsiteY4" fmla="*/ 734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1565" y="73462"/>
                    </a:moveTo>
                    <a:cubicBezTo>
                      <a:pt x="141565" y="35838"/>
                      <a:pt x="111085" y="5358"/>
                      <a:pt x="73462" y="5358"/>
                    </a:cubicBezTo>
                    <a:cubicBezTo>
                      <a:pt x="35838" y="5358"/>
                      <a:pt x="5358" y="35838"/>
                      <a:pt x="5358" y="73462"/>
                    </a:cubicBezTo>
                    <a:cubicBezTo>
                      <a:pt x="5358" y="111085"/>
                      <a:pt x="35838" y="141565"/>
                      <a:pt x="73462" y="141565"/>
                    </a:cubicBezTo>
                    <a:cubicBezTo>
                      <a:pt x="111085" y="141565"/>
                      <a:pt x="141565" y="111085"/>
                      <a:pt x="141565" y="73462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7691149" y="685800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6200000">
              <a:off x="10277333" y="451401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33134"/>
            <a:ext cx="2135235" cy="1239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0058064" y="-3509"/>
            <a:ext cx="2135235" cy="1239379"/>
          </a:xfrm>
          <a:prstGeom prst="rect">
            <a:avLst/>
          </a:prstGeom>
        </p:spPr>
      </p:pic>
      <p:grpSp>
        <p:nvGrpSpPr>
          <p:cNvPr id="18" name="组合 17"/>
          <p:cNvGrpSpPr/>
          <p:nvPr userDrawn="1"/>
        </p:nvGrpSpPr>
        <p:grpSpPr>
          <a:xfrm>
            <a:off x="9211503" y="4027715"/>
            <a:ext cx="4176697" cy="4036313"/>
            <a:chOff x="7691149" y="2603277"/>
            <a:chExt cx="6260177" cy="6049764"/>
          </a:xfrm>
        </p:grpSpPr>
        <p:grpSp>
          <p:nvGrpSpPr>
            <p:cNvPr id="19" name="组合 18"/>
            <p:cNvGrpSpPr/>
            <p:nvPr/>
          </p:nvGrpSpPr>
          <p:grpSpPr>
            <a:xfrm>
              <a:off x="10320681" y="5022618"/>
              <a:ext cx="3630645" cy="3630423"/>
              <a:chOff x="5176057" y="2082475"/>
              <a:chExt cx="1126766" cy="1126697"/>
            </a:xfrm>
            <a:solidFill>
              <a:schemeClr val="bg1">
                <a:alpha val="50000"/>
              </a:schemeClr>
            </a:solidFill>
          </p:grpSpPr>
          <p:sp>
            <p:nvSpPr>
              <p:cNvPr id="22" name="任意多边形: 形状 21"/>
              <p:cNvSpPr/>
              <p:nvPr/>
            </p:nvSpPr>
            <p:spPr>
              <a:xfrm>
                <a:off x="5176057" y="2082475"/>
                <a:ext cx="1123950" cy="1123950"/>
              </a:xfrm>
              <a:custGeom>
                <a:avLst/>
                <a:gdLst>
                  <a:gd name="connsiteX0" fmla="*/ 1017762 w 1123950"/>
                  <a:gd name="connsiteY0" fmla="*/ 457669 h 1123950"/>
                  <a:gd name="connsiteX1" fmla="*/ 675449 w 1123950"/>
                  <a:gd name="connsiteY1" fmla="*/ 1017762 h 1123950"/>
                  <a:gd name="connsiteX2" fmla="*/ 115356 w 1123950"/>
                  <a:gd name="connsiteY2" fmla="*/ 675449 h 1123950"/>
                  <a:gd name="connsiteX3" fmla="*/ 457669 w 1123950"/>
                  <a:gd name="connsiteY3" fmla="*/ 115356 h 1123950"/>
                  <a:gd name="connsiteX4" fmla="*/ 1017762 w 1123950"/>
                  <a:gd name="connsiteY4" fmla="*/ 457669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1017762" y="457669"/>
                    </a:moveTo>
                    <a:cubicBezTo>
                      <a:pt x="1077901" y="706861"/>
                      <a:pt x="924642" y="957624"/>
                      <a:pt x="675449" y="1017762"/>
                    </a:cubicBezTo>
                    <a:cubicBezTo>
                      <a:pt x="426257" y="1077901"/>
                      <a:pt x="175494" y="924642"/>
                      <a:pt x="115356" y="675449"/>
                    </a:cubicBezTo>
                    <a:cubicBezTo>
                      <a:pt x="55217" y="426257"/>
                      <a:pt x="208476" y="175494"/>
                      <a:pt x="457669" y="115356"/>
                    </a:cubicBezTo>
                    <a:cubicBezTo>
                      <a:pt x="706861" y="55217"/>
                      <a:pt x="957624" y="208476"/>
                      <a:pt x="1017762" y="457669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178873" y="2085222"/>
                <a:ext cx="1123950" cy="1123950"/>
              </a:xfrm>
              <a:custGeom>
                <a:avLst/>
                <a:gdLst>
                  <a:gd name="connsiteX0" fmla="*/ 723218 w 1123950"/>
                  <a:gd name="connsiteY0" fmla="*/ 166410 h 1123950"/>
                  <a:gd name="connsiteX1" fmla="*/ 961140 w 1123950"/>
                  <a:gd name="connsiteY1" fmla="*/ 723218 h 1123950"/>
                  <a:gd name="connsiteX2" fmla="*/ 404333 w 1123950"/>
                  <a:gd name="connsiteY2" fmla="*/ 961140 h 1123950"/>
                  <a:gd name="connsiteX3" fmla="*/ 166410 w 1123950"/>
                  <a:gd name="connsiteY3" fmla="*/ 404333 h 1123950"/>
                  <a:gd name="connsiteX4" fmla="*/ 723218 w 1123950"/>
                  <a:gd name="connsiteY4" fmla="*/ 1664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723218" y="166410"/>
                    </a:moveTo>
                    <a:cubicBezTo>
                      <a:pt x="942676" y="254468"/>
                      <a:pt x="1049198" y="503759"/>
                      <a:pt x="961140" y="723218"/>
                    </a:cubicBezTo>
                    <a:cubicBezTo>
                      <a:pt x="873082" y="942676"/>
                      <a:pt x="623791" y="1049198"/>
                      <a:pt x="404333" y="961140"/>
                    </a:cubicBezTo>
                    <a:cubicBezTo>
                      <a:pt x="184874" y="873082"/>
                      <a:pt x="78353" y="623791"/>
                      <a:pt x="166410" y="404333"/>
                    </a:cubicBezTo>
                    <a:cubicBezTo>
                      <a:pt x="254468" y="184874"/>
                      <a:pt x="503759" y="78353"/>
                      <a:pt x="723218" y="16641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264636" y="2171067"/>
                <a:ext cx="952500" cy="952500"/>
              </a:xfrm>
              <a:custGeom>
                <a:avLst/>
                <a:gdLst>
                  <a:gd name="connsiteX0" fmla="*/ 859670 w 952500"/>
                  <a:gd name="connsiteY0" fmla="*/ 388155 h 952500"/>
                  <a:gd name="connsiteX1" fmla="*/ 567758 w 952500"/>
                  <a:gd name="connsiteY1" fmla="*/ 859670 h 952500"/>
                  <a:gd name="connsiteX2" fmla="*/ 96243 w 952500"/>
                  <a:gd name="connsiteY2" fmla="*/ 567758 h 952500"/>
                  <a:gd name="connsiteX3" fmla="*/ 388155 w 952500"/>
                  <a:gd name="connsiteY3" fmla="*/ 96243 h 952500"/>
                  <a:gd name="connsiteX4" fmla="*/ 859670 w 952500"/>
                  <a:gd name="connsiteY4" fmla="*/ 38815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0" h="952500">
                    <a:moveTo>
                      <a:pt x="859670" y="388155"/>
                    </a:moveTo>
                    <a:cubicBezTo>
                      <a:pt x="909265" y="598970"/>
                      <a:pt x="778572" y="810074"/>
                      <a:pt x="567758" y="859670"/>
                    </a:cubicBezTo>
                    <a:cubicBezTo>
                      <a:pt x="356943" y="909265"/>
                      <a:pt x="145839" y="778572"/>
                      <a:pt x="96243" y="567758"/>
                    </a:cubicBezTo>
                    <a:cubicBezTo>
                      <a:pt x="46648" y="356943"/>
                      <a:pt x="177341" y="145839"/>
                      <a:pt x="388155" y="96243"/>
                    </a:cubicBezTo>
                    <a:cubicBezTo>
                      <a:pt x="598970" y="46648"/>
                      <a:pt x="810074" y="177341"/>
                      <a:pt x="859670" y="3881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272153" y="2178518"/>
                <a:ext cx="933450" cy="933450"/>
              </a:xfrm>
              <a:custGeom>
                <a:avLst/>
                <a:gdLst>
                  <a:gd name="connsiteX0" fmla="*/ 603721 w 933450"/>
                  <a:gd name="connsiteY0" fmla="*/ 140205 h 933450"/>
                  <a:gd name="connsiteX1" fmla="*/ 800773 w 933450"/>
                  <a:gd name="connsiteY1" fmla="*/ 603721 h 933450"/>
                  <a:gd name="connsiteX2" fmla="*/ 337257 w 933450"/>
                  <a:gd name="connsiteY2" fmla="*/ 800773 h 933450"/>
                  <a:gd name="connsiteX3" fmla="*/ 140205 w 933450"/>
                  <a:gd name="connsiteY3" fmla="*/ 337257 h 933450"/>
                  <a:gd name="connsiteX4" fmla="*/ 603721 w 933450"/>
                  <a:gd name="connsiteY4" fmla="*/ 140205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933450">
                    <a:moveTo>
                      <a:pt x="603721" y="140205"/>
                    </a:moveTo>
                    <a:cubicBezTo>
                      <a:pt x="786132" y="213787"/>
                      <a:pt x="874355" y="421310"/>
                      <a:pt x="800773" y="603721"/>
                    </a:cubicBezTo>
                    <a:cubicBezTo>
                      <a:pt x="727191" y="786132"/>
                      <a:pt x="519668" y="874355"/>
                      <a:pt x="337257" y="800773"/>
                    </a:cubicBezTo>
                    <a:cubicBezTo>
                      <a:pt x="154846" y="727191"/>
                      <a:pt x="66623" y="519668"/>
                      <a:pt x="140205" y="337257"/>
                    </a:cubicBezTo>
                    <a:cubicBezTo>
                      <a:pt x="213787" y="154846"/>
                      <a:pt x="421310" y="66623"/>
                      <a:pt x="603721" y="14020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350237" y="2256613"/>
                <a:ext cx="781050" cy="781050"/>
              </a:xfrm>
              <a:custGeom>
                <a:avLst/>
                <a:gdLst>
                  <a:gd name="connsiteX0" fmla="*/ 703746 w 781050"/>
                  <a:gd name="connsiteY0" fmla="*/ 317791 h 781050"/>
                  <a:gd name="connsiteX1" fmla="*/ 467038 w 781050"/>
                  <a:gd name="connsiteY1" fmla="*/ 703746 h 781050"/>
                  <a:gd name="connsiteX2" fmla="*/ 81083 w 781050"/>
                  <a:gd name="connsiteY2" fmla="*/ 467038 h 781050"/>
                  <a:gd name="connsiteX3" fmla="*/ 317791 w 781050"/>
                  <a:gd name="connsiteY3" fmla="*/ 81083 h 781050"/>
                  <a:gd name="connsiteX4" fmla="*/ 703746 w 781050"/>
                  <a:gd name="connsiteY4" fmla="*/ 31779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781050">
                    <a:moveTo>
                      <a:pt x="703746" y="317791"/>
                    </a:moveTo>
                    <a:cubicBezTo>
                      <a:pt x="744959" y="489735"/>
                      <a:pt x="638982" y="662533"/>
                      <a:pt x="467038" y="703746"/>
                    </a:cubicBezTo>
                    <a:cubicBezTo>
                      <a:pt x="295094" y="744959"/>
                      <a:pt x="122296" y="638982"/>
                      <a:pt x="81083" y="467038"/>
                    </a:cubicBezTo>
                    <a:cubicBezTo>
                      <a:pt x="39869" y="295094"/>
                      <a:pt x="145847" y="122296"/>
                      <a:pt x="317791" y="81083"/>
                    </a:cubicBezTo>
                    <a:cubicBezTo>
                      <a:pt x="489735" y="39869"/>
                      <a:pt x="662533" y="145847"/>
                      <a:pt x="703746" y="317791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72" y="2271948"/>
                <a:ext cx="752475" cy="752475"/>
              </a:xfrm>
              <a:custGeom>
                <a:avLst/>
                <a:gdLst>
                  <a:gd name="connsiteX0" fmla="*/ 483835 w 752475"/>
                  <a:gd name="connsiteY0" fmla="*/ 113755 h 752475"/>
                  <a:gd name="connsiteX1" fmla="*/ 640363 w 752475"/>
                  <a:gd name="connsiteY1" fmla="*/ 483835 h 752475"/>
                  <a:gd name="connsiteX2" fmla="*/ 270283 w 752475"/>
                  <a:gd name="connsiteY2" fmla="*/ 640363 h 752475"/>
                  <a:gd name="connsiteX3" fmla="*/ 113755 w 752475"/>
                  <a:gd name="connsiteY3" fmla="*/ 270283 h 752475"/>
                  <a:gd name="connsiteX4" fmla="*/ 483835 w 752475"/>
                  <a:gd name="connsiteY4" fmla="*/ 1137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75" h="752475">
                    <a:moveTo>
                      <a:pt x="483835" y="113755"/>
                    </a:moveTo>
                    <a:cubicBezTo>
                      <a:pt x="629254" y="172726"/>
                      <a:pt x="699334" y="338416"/>
                      <a:pt x="640363" y="483835"/>
                    </a:cubicBezTo>
                    <a:cubicBezTo>
                      <a:pt x="581392" y="629254"/>
                      <a:pt x="415701" y="699334"/>
                      <a:pt x="270283" y="640363"/>
                    </a:cubicBezTo>
                    <a:cubicBezTo>
                      <a:pt x="124864" y="581392"/>
                      <a:pt x="54784" y="415701"/>
                      <a:pt x="113755" y="270283"/>
                    </a:cubicBezTo>
                    <a:cubicBezTo>
                      <a:pt x="172726" y="124864"/>
                      <a:pt x="338416" y="54784"/>
                      <a:pt x="483835" y="1137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5438032" y="2344453"/>
                <a:ext cx="600075" cy="600075"/>
              </a:xfrm>
              <a:custGeom>
                <a:avLst/>
                <a:gdLst>
                  <a:gd name="connsiteX0" fmla="*/ 546187 w 600075"/>
                  <a:gd name="connsiteY0" fmla="*/ 248038 h 600075"/>
                  <a:gd name="connsiteX1" fmla="*/ 361134 w 600075"/>
                  <a:gd name="connsiteY1" fmla="*/ 546187 h 600075"/>
                  <a:gd name="connsiteX2" fmla="*/ 62986 w 600075"/>
                  <a:gd name="connsiteY2" fmla="*/ 361134 h 600075"/>
                  <a:gd name="connsiteX3" fmla="*/ 248038 w 600075"/>
                  <a:gd name="connsiteY3" fmla="*/ 62986 h 600075"/>
                  <a:gd name="connsiteX4" fmla="*/ 546187 w 600075"/>
                  <a:gd name="connsiteY4" fmla="*/ 248038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600075">
                    <a:moveTo>
                      <a:pt x="546187" y="248038"/>
                    </a:moveTo>
                    <a:cubicBezTo>
                      <a:pt x="577418" y="381471"/>
                      <a:pt x="494567" y="514956"/>
                      <a:pt x="361134" y="546187"/>
                    </a:cubicBezTo>
                    <a:cubicBezTo>
                      <a:pt x="227702" y="577418"/>
                      <a:pt x="94216" y="494567"/>
                      <a:pt x="62986" y="361134"/>
                    </a:cubicBezTo>
                    <a:cubicBezTo>
                      <a:pt x="31755" y="227702"/>
                      <a:pt x="114606" y="94217"/>
                      <a:pt x="248038" y="62986"/>
                    </a:cubicBezTo>
                    <a:cubicBezTo>
                      <a:pt x="381471" y="31755"/>
                      <a:pt x="514956" y="114606"/>
                      <a:pt x="546187" y="248038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5459132" y="2365510"/>
                <a:ext cx="561975" cy="561975"/>
              </a:xfrm>
              <a:custGeom>
                <a:avLst/>
                <a:gdLst>
                  <a:gd name="connsiteX0" fmla="*/ 363561 w 561975"/>
                  <a:gd name="connsiteY0" fmla="*/ 87060 h 561975"/>
                  <a:gd name="connsiteX1" fmla="*/ 479909 w 561975"/>
                  <a:gd name="connsiteY1" fmla="*/ 363561 h 561975"/>
                  <a:gd name="connsiteX2" fmla="*/ 203409 w 561975"/>
                  <a:gd name="connsiteY2" fmla="*/ 479909 h 561975"/>
                  <a:gd name="connsiteX3" fmla="*/ 87060 w 561975"/>
                  <a:gd name="connsiteY3" fmla="*/ 203409 h 561975"/>
                  <a:gd name="connsiteX4" fmla="*/ 363561 w 561975"/>
                  <a:gd name="connsiteY4" fmla="*/ 8706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561975">
                    <a:moveTo>
                      <a:pt x="363561" y="87060"/>
                    </a:moveTo>
                    <a:cubicBezTo>
                      <a:pt x="472043" y="131285"/>
                      <a:pt x="524134" y="255078"/>
                      <a:pt x="479909" y="363561"/>
                    </a:cubicBezTo>
                    <a:cubicBezTo>
                      <a:pt x="435685" y="472043"/>
                      <a:pt x="311891" y="524134"/>
                      <a:pt x="203409" y="479909"/>
                    </a:cubicBezTo>
                    <a:cubicBezTo>
                      <a:pt x="94926" y="435685"/>
                      <a:pt x="42835" y="311891"/>
                      <a:pt x="87060" y="203409"/>
                    </a:cubicBezTo>
                    <a:cubicBezTo>
                      <a:pt x="131285" y="94926"/>
                      <a:pt x="255078" y="42835"/>
                      <a:pt x="363561" y="8706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5524053" y="2430418"/>
                <a:ext cx="428625" cy="428625"/>
              </a:xfrm>
              <a:custGeom>
                <a:avLst/>
                <a:gdLst>
                  <a:gd name="connsiteX0" fmla="*/ 389895 w 428625"/>
                  <a:gd name="connsiteY0" fmla="*/ 177780 h 428625"/>
                  <a:gd name="connsiteX1" fmla="*/ 259357 w 428625"/>
                  <a:gd name="connsiteY1" fmla="*/ 389895 h 428625"/>
                  <a:gd name="connsiteX2" fmla="*/ 47242 w 428625"/>
                  <a:gd name="connsiteY2" fmla="*/ 259357 h 428625"/>
                  <a:gd name="connsiteX3" fmla="*/ 177780 w 428625"/>
                  <a:gd name="connsiteY3" fmla="*/ 47242 h 428625"/>
                  <a:gd name="connsiteX4" fmla="*/ 389895 w 428625"/>
                  <a:gd name="connsiteY4" fmla="*/ 17778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5" h="428625">
                    <a:moveTo>
                      <a:pt x="389895" y="177780"/>
                    </a:moveTo>
                    <a:cubicBezTo>
                      <a:pt x="412422" y="272401"/>
                      <a:pt x="353979" y="367368"/>
                      <a:pt x="259357" y="389895"/>
                    </a:cubicBezTo>
                    <a:cubicBezTo>
                      <a:pt x="164736" y="412422"/>
                      <a:pt x="69769" y="353979"/>
                      <a:pt x="47242" y="259357"/>
                    </a:cubicBezTo>
                    <a:cubicBezTo>
                      <a:pt x="24715" y="164736"/>
                      <a:pt x="83159" y="69769"/>
                      <a:pt x="177780" y="47242"/>
                    </a:cubicBezTo>
                    <a:cubicBezTo>
                      <a:pt x="272401" y="24715"/>
                      <a:pt x="367368" y="83159"/>
                      <a:pt x="389895" y="17778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552879" y="2459238"/>
                <a:ext cx="371475" cy="371475"/>
              </a:xfrm>
              <a:custGeom>
                <a:avLst/>
                <a:gdLst>
                  <a:gd name="connsiteX0" fmla="*/ 242926 w 371475"/>
                  <a:gd name="connsiteY0" fmla="*/ 60135 h 371475"/>
                  <a:gd name="connsiteX1" fmla="*/ 319427 w 371475"/>
                  <a:gd name="connsiteY1" fmla="*/ 242926 h 371475"/>
                  <a:gd name="connsiteX2" fmla="*/ 136636 w 371475"/>
                  <a:gd name="connsiteY2" fmla="*/ 319427 h 371475"/>
                  <a:gd name="connsiteX3" fmla="*/ 60135 w 371475"/>
                  <a:gd name="connsiteY3" fmla="*/ 136636 h 371475"/>
                  <a:gd name="connsiteX4" fmla="*/ 242926 w 371475"/>
                  <a:gd name="connsiteY4" fmla="*/ 6013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75" h="371475">
                    <a:moveTo>
                      <a:pt x="242926" y="60135"/>
                    </a:moveTo>
                    <a:cubicBezTo>
                      <a:pt x="314527" y="89486"/>
                      <a:pt x="348778" y="171324"/>
                      <a:pt x="319427" y="242926"/>
                    </a:cubicBezTo>
                    <a:cubicBezTo>
                      <a:pt x="290076" y="314527"/>
                      <a:pt x="208238" y="348778"/>
                      <a:pt x="136636" y="319427"/>
                    </a:cubicBezTo>
                    <a:cubicBezTo>
                      <a:pt x="65034" y="290076"/>
                      <a:pt x="30784" y="208238"/>
                      <a:pt x="60135" y="136636"/>
                    </a:cubicBezTo>
                    <a:cubicBezTo>
                      <a:pt x="89486" y="65034"/>
                      <a:pt x="171324" y="30784"/>
                      <a:pt x="242926" y="6013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5611147" y="2517582"/>
                <a:ext cx="257175" cy="257175"/>
              </a:xfrm>
              <a:custGeom>
                <a:avLst/>
                <a:gdLst>
                  <a:gd name="connsiteX0" fmla="*/ 232827 w 257175"/>
                  <a:gd name="connsiteY0" fmla="*/ 107824 h 257175"/>
                  <a:gd name="connsiteX1" fmla="*/ 155048 w 257175"/>
                  <a:gd name="connsiteY1" fmla="*/ 232827 h 257175"/>
                  <a:gd name="connsiteX2" fmla="*/ 30045 w 257175"/>
                  <a:gd name="connsiteY2" fmla="*/ 155048 h 257175"/>
                  <a:gd name="connsiteX3" fmla="*/ 107824 w 257175"/>
                  <a:gd name="connsiteY3" fmla="*/ 30045 h 257175"/>
                  <a:gd name="connsiteX4" fmla="*/ 232827 w 257175"/>
                  <a:gd name="connsiteY4" fmla="*/ 10782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32827" y="107824"/>
                    </a:moveTo>
                    <a:cubicBezTo>
                      <a:pt x="245867" y="163821"/>
                      <a:pt x="211044" y="219787"/>
                      <a:pt x="155048" y="232827"/>
                    </a:cubicBezTo>
                    <a:cubicBezTo>
                      <a:pt x="99051" y="245867"/>
                      <a:pt x="43085" y="211044"/>
                      <a:pt x="30045" y="155048"/>
                    </a:cubicBezTo>
                    <a:cubicBezTo>
                      <a:pt x="17004" y="99051"/>
                      <a:pt x="51827" y="43085"/>
                      <a:pt x="107824" y="30045"/>
                    </a:cubicBezTo>
                    <a:cubicBezTo>
                      <a:pt x="163821" y="17004"/>
                      <a:pt x="219787" y="51827"/>
                      <a:pt x="232827" y="107824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5669161" y="2575536"/>
                <a:ext cx="142875" cy="142875"/>
              </a:xfrm>
              <a:custGeom>
                <a:avLst/>
                <a:gdLst>
                  <a:gd name="connsiteX0" fmla="*/ 141565 w 142875"/>
                  <a:gd name="connsiteY0" fmla="*/ 73462 h 142875"/>
                  <a:gd name="connsiteX1" fmla="*/ 73462 w 142875"/>
                  <a:gd name="connsiteY1" fmla="*/ 5358 h 142875"/>
                  <a:gd name="connsiteX2" fmla="*/ 5358 w 142875"/>
                  <a:gd name="connsiteY2" fmla="*/ 73462 h 142875"/>
                  <a:gd name="connsiteX3" fmla="*/ 73462 w 142875"/>
                  <a:gd name="connsiteY3" fmla="*/ 141565 h 142875"/>
                  <a:gd name="connsiteX4" fmla="*/ 141565 w 142875"/>
                  <a:gd name="connsiteY4" fmla="*/ 734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1565" y="73462"/>
                    </a:moveTo>
                    <a:cubicBezTo>
                      <a:pt x="141565" y="35838"/>
                      <a:pt x="111085" y="5358"/>
                      <a:pt x="73462" y="5358"/>
                    </a:cubicBezTo>
                    <a:cubicBezTo>
                      <a:pt x="35838" y="5358"/>
                      <a:pt x="5358" y="35838"/>
                      <a:pt x="5358" y="73462"/>
                    </a:cubicBezTo>
                    <a:cubicBezTo>
                      <a:pt x="5358" y="111085"/>
                      <a:pt x="35838" y="141565"/>
                      <a:pt x="73462" y="141565"/>
                    </a:cubicBezTo>
                    <a:cubicBezTo>
                      <a:pt x="111085" y="141565"/>
                      <a:pt x="141565" y="111085"/>
                      <a:pt x="141565" y="73462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7691149" y="685800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10277333" y="451401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 flipH="1" flipV="1">
            <a:off x="-1186755" y="-1200841"/>
            <a:ext cx="4176697" cy="4036313"/>
            <a:chOff x="7691149" y="2603277"/>
            <a:chExt cx="6260177" cy="604976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320681" y="5022618"/>
              <a:ext cx="3630645" cy="3630423"/>
              <a:chOff x="5176057" y="2082475"/>
              <a:chExt cx="1126766" cy="1126697"/>
            </a:xfrm>
            <a:solidFill>
              <a:schemeClr val="bg1">
                <a:alpha val="50000"/>
              </a:schemeClr>
            </a:solidFill>
          </p:grpSpPr>
          <p:sp>
            <p:nvSpPr>
              <p:cNvPr id="38" name="任意多边形: 形状 37"/>
              <p:cNvSpPr/>
              <p:nvPr/>
            </p:nvSpPr>
            <p:spPr>
              <a:xfrm>
                <a:off x="5176057" y="2082475"/>
                <a:ext cx="1123950" cy="1123950"/>
              </a:xfrm>
              <a:custGeom>
                <a:avLst/>
                <a:gdLst>
                  <a:gd name="connsiteX0" fmla="*/ 1017762 w 1123950"/>
                  <a:gd name="connsiteY0" fmla="*/ 457669 h 1123950"/>
                  <a:gd name="connsiteX1" fmla="*/ 675449 w 1123950"/>
                  <a:gd name="connsiteY1" fmla="*/ 1017762 h 1123950"/>
                  <a:gd name="connsiteX2" fmla="*/ 115356 w 1123950"/>
                  <a:gd name="connsiteY2" fmla="*/ 675449 h 1123950"/>
                  <a:gd name="connsiteX3" fmla="*/ 457669 w 1123950"/>
                  <a:gd name="connsiteY3" fmla="*/ 115356 h 1123950"/>
                  <a:gd name="connsiteX4" fmla="*/ 1017762 w 1123950"/>
                  <a:gd name="connsiteY4" fmla="*/ 457669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1017762" y="457669"/>
                    </a:moveTo>
                    <a:cubicBezTo>
                      <a:pt x="1077901" y="706861"/>
                      <a:pt x="924642" y="957624"/>
                      <a:pt x="675449" y="1017762"/>
                    </a:cubicBezTo>
                    <a:cubicBezTo>
                      <a:pt x="426257" y="1077901"/>
                      <a:pt x="175494" y="924642"/>
                      <a:pt x="115356" y="675449"/>
                    </a:cubicBezTo>
                    <a:cubicBezTo>
                      <a:pt x="55217" y="426257"/>
                      <a:pt x="208476" y="175494"/>
                      <a:pt x="457669" y="115356"/>
                    </a:cubicBezTo>
                    <a:cubicBezTo>
                      <a:pt x="706861" y="55217"/>
                      <a:pt x="957624" y="208476"/>
                      <a:pt x="1017762" y="457669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5178873" y="2085222"/>
                <a:ext cx="1123950" cy="1123950"/>
              </a:xfrm>
              <a:custGeom>
                <a:avLst/>
                <a:gdLst>
                  <a:gd name="connsiteX0" fmla="*/ 723218 w 1123950"/>
                  <a:gd name="connsiteY0" fmla="*/ 166410 h 1123950"/>
                  <a:gd name="connsiteX1" fmla="*/ 961140 w 1123950"/>
                  <a:gd name="connsiteY1" fmla="*/ 723218 h 1123950"/>
                  <a:gd name="connsiteX2" fmla="*/ 404333 w 1123950"/>
                  <a:gd name="connsiteY2" fmla="*/ 961140 h 1123950"/>
                  <a:gd name="connsiteX3" fmla="*/ 166410 w 1123950"/>
                  <a:gd name="connsiteY3" fmla="*/ 404333 h 1123950"/>
                  <a:gd name="connsiteX4" fmla="*/ 723218 w 1123950"/>
                  <a:gd name="connsiteY4" fmla="*/ 1664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1123950">
                    <a:moveTo>
                      <a:pt x="723218" y="166410"/>
                    </a:moveTo>
                    <a:cubicBezTo>
                      <a:pt x="942676" y="254468"/>
                      <a:pt x="1049198" y="503759"/>
                      <a:pt x="961140" y="723218"/>
                    </a:cubicBezTo>
                    <a:cubicBezTo>
                      <a:pt x="873082" y="942676"/>
                      <a:pt x="623791" y="1049198"/>
                      <a:pt x="404333" y="961140"/>
                    </a:cubicBezTo>
                    <a:cubicBezTo>
                      <a:pt x="184874" y="873082"/>
                      <a:pt x="78353" y="623791"/>
                      <a:pt x="166410" y="404333"/>
                    </a:cubicBezTo>
                    <a:cubicBezTo>
                      <a:pt x="254468" y="184874"/>
                      <a:pt x="503759" y="78353"/>
                      <a:pt x="723218" y="16641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5264636" y="2171067"/>
                <a:ext cx="952500" cy="952500"/>
              </a:xfrm>
              <a:custGeom>
                <a:avLst/>
                <a:gdLst>
                  <a:gd name="connsiteX0" fmla="*/ 859670 w 952500"/>
                  <a:gd name="connsiteY0" fmla="*/ 388155 h 952500"/>
                  <a:gd name="connsiteX1" fmla="*/ 567758 w 952500"/>
                  <a:gd name="connsiteY1" fmla="*/ 859670 h 952500"/>
                  <a:gd name="connsiteX2" fmla="*/ 96243 w 952500"/>
                  <a:gd name="connsiteY2" fmla="*/ 567758 h 952500"/>
                  <a:gd name="connsiteX3" fmla="*/ 388155 w 952500"/>
                  <a:gd name="connsiteY3" fmla="*/ 96243 h 952500"/>
                  <a:gd name="connsiteX4" fmla="*/ 859670 w 952500"/>
                  <a:gd name="connsiteY4" fmla="*/ 38815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0" h="952500">
                    <a:moveTo>
                      <a:pt x="859670" y="388155"/>
                    </a:moveTo>
                    <a:cubicBezTo>
                      <a:pt x="909265" y="598970"/>
                      <a:pt x="778572" y="810074"/>
                      <a:pt x="567758" y="859670"/>
                    </a:cubicBezTo>
                    <a:cubicBezTo>
                      <a:pt x="356943" y="909265"/>
                      <a:pt x="145839" y="778572"/>
                      <a:pt x="96243" y="567758"/>
                    </a:cubicBezTo>
                    <a:cubicBezTo>
                      <a:pt x="46648" y="356943"/>
                      <a:pt x="177341" y="145839"/>
                      <a:pt x="388155" y="96243"/>
                    </a:cubicBezTo>
                    <a:cubicBezTo>
                      <a:pt x="598970" y="46648"/>
                      <a:pt x="810074" y="177341"/>
                      <a:pt x="859670" y="3881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5272153" y="2178518"/>
                <a:ext cx="933450" cy="933450"/>
              </a:xfrm>
              <a:custGeom>
                <a:avLst/>
                <a:gdLst>
                  <a:gd name="connsiteX0" fmla="*/ 603721 w 933450"/>
                  <a:gd name="connsiteY0" fmla="*/ 140205 h 933450"/>
                  <a:gd name="connsiteX1" fmla="*/ 800773 w 933450"/>
                  <a:gd name="connsiteY1" fmla="*/ 603721 h 933450"/>
                  <a:gd name="connsiteX2" fmla="*/ 337257 w 933450"/>
                  <a:gd name="connsiteY2" fmla="*/ 800773 h 933450"/>
                  <a:gd name="connsiteX3" fmla="*/ 140205 w 933450"/>
                  <a:gd name="connsiteY3" fmla="*/ 337257 h 933450"/>
                  <a:gd name="connsiteX4" fmla="*/ 603721 w 933450"/>
                  <a:gd name="connsiteY4" fmla="*/ 140205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933450">
                    <a:moveTo>
                      <a:pt x="603721" y="140205"/>
                    </a:moveTo>
                    <a:cubicBezTo>
                      <a:pt x="786132" y="213787"/>
                      <a:pt x="874355" y="421310"/>
                      <a:pt x="800773" y="603721"/>
                    </a:cubicBezTo>
                    <a:cubicBezTo>
                      <a:pt x="727191" y="786132"/>
                      <a:pt x="519668" y="874355"/>
                      <a:pt x="337257" y="800773"/>
                    </a:cubicBezTo>
                    <a:cubicBezTo>
                      <a:pt x="154846" y="727191"/>
                      <a:pt x="66623" y="519668"/>
                      <a:pt x="140205" y="337257"/>
                    </a:cubicBezTo>
                    <a:cubicBezTo>
                      <a:pt x="213787" y="154846"/>
                      <a:pt x="421310" y="66623"/>
                      <a:pt x="603721" y="14020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5350237" y="2256613"/>
                <a:ext cx="781050" cy="781050"/>
              </a:xfrm>
              <a:custGeom>
                <a:avLst/>
                <a:gdLst>
                  <a:gd name="connsiteX0" fmla="*/ 703746 w 781050"/>
                  <a:gd name="connsiteY0" fmla="*/ 317791 h 781050"/>
                  <a:gd name="connsiteX1" fmla="*/ 467038 w 781050"/>
                  <a:gd name="connsiteY1" fmla="*/ 703746 h 781050"/>
                  <a:gd name="connsiteX2" fmla="*/ 81083 w 781050"/>
                  <a:gd name="connsiteY2" fmla="*/ 467038 h 781050"/>
                  <a:gd name="connsiteX3" fmla="*/ 317791 w 781050"/>
                  <a:gd name="connsiteY3" fmla="*/ 81083 h 781050"/>
                  <a:gd name="connsiteX4" fmla="*/ 703746 w 781050"/>
                  <a:gd name="connsiteY4" fmla="*/ 31779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781050">
                    <a:moveTo>
                      <a:pt x="703746" y="317791"/>
                    </a:moveTo>
                    <a:cubicBezTo>
                      <a:pt x="744959" y="489735"/>
                      <a:pt x="638982" y="662533"/>
                      <a:pt x="467038" y="703746"/>
                    </a:cubicBezTo>
                    <a:cubicBezTo>
                      <a:pt x="295094" y="744959"/>
                      <a:pt x="122296" y="638982"/>
                      <a:pt x="81083" y="467038"/>
                    </a:cubicBezTo>
                    <a:cubicBezTo>
                      <a:pt x="39869" y="295094"/>
                      <a:pt x="145847" y="122296"/>
                      <a:pt x="317791" y="81083"/>
                    </a:cubicBezTo>
                    <a:cubicBezTo>
                      <a:pt x="489735" y="39869"/>
                      <a:pt x="662533" y="145847"/>
                      <a:pt x="703746" y="317791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5365572" y="2271948"/>
                <a:ext cx="752475" cy="752475"/>
              </a:xfrm>
              <a:custGeom>
                <a:avLst/>
                <a:gdLst>
                  <a:gd name="connsiteX0" fmla="*/ 483835 w 752475"/>
                  <a:gd name="connsiteY0" fmla="*/ 113755 h 752475"/>
                  <a:gd name="connsiteX1" fmla="*/ 640363 w 752475"/>
                  <a:gd name="connsiteY1" fmla="*/ 483835 h 752475"/>
                  <a:gd name="connsiteX2" fmla="*/ 270283 w 752475"/>
                  <a:gd name="connsiteY2" fmla="*/ 640363 h 752475"/>
                  <a:gd name="connsiteX3" fmla="*/ 113755 w 752475"/>
                  <a:gd name="connsiteY3" fmla="*/ 270283 h 752475"/>
                  <a:gd name="connsiteX4" fmla="*/ 483835 w 752475"/>
                  <a:gd name="connsiteY4" fmla="*/ 1137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75" h="752475">
                    <a:moveTo>
                      <a:pt x="483835" y="113755"/>
                    </a:moveTo>
                    <a:cubicBezTo>
                      <a:pt x="629254" y="172726"/>
                      <a:pt x="699334" y="338416"/>
                      <a:pt x="640363" y="483835"/>
                    </a:cubicBezTo>
                    <a:cubicBezTo>
                      <a:pt x="581392" y="629254"/>
                      <a:pt x="415701" y="699334"/>
                      <a:pt x="270283" y="640363"/>
                    </a:cubicBezTo>
                    <a:cubicBezTo>
                      <a:pt x="124864" y="581392"/>
                      <a:pt x="54784" y="415701"/>
                      <a:pt x="113755" y="270283"/>
                    </a:cubicBezTo>
                    <a:cubicBezTo>
                      <a:pt x="172726" y="124864"/>
                      <a:pt x="338416" y="54784"/>
                      <a:pt x="483835" y="11375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5438032" y="2344453"/>
                <a:ext cx="600075" cy="600075"/>
              </a:xfrm>
              <a:custGeom>
                <a:avLst/>
                <a:gdLst>
                  <a:gd name="connsiteX0" fmla="*/ 546187 w 600075"/>
                  <a:gd name="connsiteY0" fmla="*/ 248038 h 600075"/>
                  <a:gd name="connsiteX1" fmla="*/ 361134 w 600075"/>
                  <a:gd name="connsiteY1" fmla="*/ 546187 h 600075"/>
                  <a:gd name="connsiteX2" fmla="*/ 62986 w 600075"/>
                  <a:gd name="connsiteY2" fmla="*/ 361134 h 600075"/>
                  <a:gd name="connsiteX3" fmla="*/ 248038 w 600075"/>
                  <a:gd name="connsiteY3" fmla="*/ 62986 h 600075"/>
                  <a:gd name="connsiteX4" fmla="*/ 546187 w 600075"/>
                  <a:gd name="connsiteY4" fmla="*/ 248038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600075">
                    <a:moveTo>
                      <a:pt x="546187" y="248038"/>
                    </a:moveTo>
                    <a:cubicBezTo>
                      <a:pt x="577418" y="381471"/>
                      <a:pt x="494567" y="514956"/>
                      <a:pt x="361134" y="546187"/>
                    </a:cubicBezTo>
                    <a:cubicBezTo>
                      <a:pt x="227702" y="577418"/>
                      <a:pt x="94216" y="494567"/>
                      <a:pt x="62986" y="361134"/>
                    </a:cubicBezTo>
                    <a:cubicBezTo>
                      <a:pt x="31755" y="227702"/>
                      <a:pt x="114606" y="94217"/>
                      <a:pt x="248038" y="62986"/>
                    </a:cubicBezTo>
                    <a:cubicBezTo>
                      <a:pt x="381471" y="31755"/>
                      <a:pt x="514956" y="114606"/>
                      <a:pt x="546187" y="248038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5459132" y="2365510"/>
                <a:ext cx="561975" cy="561975"/>
              </a:xfrm>
              <a:custGeom>
                <a:avLst/>
                <a:gdLst>
                  <a:gd name="connsiteX0" fmla="*/ 363561 w 561975"/>
                  <a:gd name="connsiteY0" fmla="*/ 87060 h 561975"/>
                  <a:gd name="connsiteX1" fmla="*/ 479909 w 561975"/>
                  <a:gd name="connsiteY1" fmla="*/ 363561 h 561975"/>
                  <a:gd name="connsiteX2" fmla="*/ 203409 w 561975"/>
                  <a:gd name="connsiteY2" fmla="*/ 479909 h 561975"/>
                  <a:gd name="connsiteX3" fmla="*/ 87060 w 561975"/>
                  <a:gd name="connsiteY3" fmla="*/ 203409 h 561975"/>
                  <a:gd name="connsiteX4" fmla="*/ 363561 w 561975"/>
                  <a:gd name="connsiteY4" fmla="*/ 8706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561975">
                    <a:moveTo>
                      <a:pt x="363561" y="87060"/>
                    </a:moveTo>
                    <a:cubicBezTo>
                      <a:pt x="472043" y="131285"/>
                      <a:pt x="524134" y="255078"/>
                      <a:pt x="479909" y="363561"/>
                    </a:cubicBezTo>
                    <a:cubicBezTo>
                      <a:pt x="435685" y="472043"/>
                      <a:pt x="311891" y="524134"/>
                      <a:pt x="203409" y="479909"/>
                    </a:cubicBezTo>
                    <a:cubicBezTo>
                      <a:pt x="94926" y="435685"/>
                      <a:pt x="42835" y="311891"/>
                      <a:pt x="87060" y="203409"/>
                    </a:cubicBezTo>
                    <a:cubicBezTo>
                      <a:pt x="131285" y="94926"/>
                      <a:pt x="255078" y="42835"/>
                      <a:pt x="363561" y="8706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5524053" y="2430418"/>
                <a:ext cx="428625" cy="428625"/>
              </a:xfrm>
              <a:custGeom>
                <a:avLst/>
                <a:gdLst>
                  <a:gd name="connsiteX0" fmla="*/ 389895 w 428625"/>
                  <a:gd name="connsiteY0" fmla="*/ 177780 h 428625"/>
                  <a:gd name="connsiteX1" fmla="*/ 259357 w 428625"/>
                  <a:gd name="connsiteY1" fmla="*/ 389895 h 428625"/>
                  <a:gd name="connsiteX2" fmla="*/ 47242 w 428625"/>
                  <a:gd name="connsiteY2" fmla="*/ 259357 h 428625"/>
                  <a:gd name="connsiteX3" fmla="*/ 177780 w 428625"/>
                  <a:gd name="connsiteY3" fmla="*/ 47242 h 428625"/>
                  <a:gd name="connsiteX4" fmla="*/ 389895 w 428625"/>
                  <a:gd name="connsiteY4" fmla="*/ 17778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5" h="428625">
                    <a:moveTo>
                      <a:pt x="389895" y="177780"/>
                    </a:moveTo>
                    <a:cubicBezTo>
                      <a:pt x="412422" y="272401"/>
                      <a:pt x="353979" y="367368"/>
                      <a:pt x="259357" y="389895"/>
                    </a:cubicBezTo>
                    <a:cubicBezTo>
                      <a:pt x="164736" y="412422"/>
                      <a:pt x="69769" y="353979"/>
                      <a:pt x="47242" y="259357"/>
                    </a:cubicBezTo>
                    <a:cubicBezTo>
                      <a:pt x="24715" y="164736"/>
                      <a:pt x="83159" y="69769"/>
                      <a:pt x="177780" y="47242"/>
                    </a:cubicBezTo>
                    <a:cubicBezTo>
                      <a:pt x="272401" y="24715"/>
                      <a:pt x="367368" y="83159"/>
                      <a:pt x="389895" y="177780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5552879" y="2459238"/>
                <a:ext cx="371475" cy="371475"/>
              </a:xfrm>
              <a:custGeom>
                <a:avLst/>
                <a:gdLst>
                  <a:gd name="connsiteX0" fmla="*/ 242926 w 371475"/>
                  <a:gd name="connsiteY0" fmla="*/ 60135 h 371475"/>
                  <a:gd name="connsiteX1" fmla="*/ 319427 w 371475"/>
                  <a:gd name="connsiteY1" fmla="*/ 242926 h 371475"/>
                  <a:gd name="connsiteX2" fmla="*/ 136636 w 371475"/>
                  <a:gd name="connsiteY2" fmla="*/ 319427 h 371475"/>
                  <a:gd name="connsiteX3" fmla="*/ 60135 w 371475"/>
                  <a:gd name="connsiteY3" fmla="*/ 136636 h 371475"/>
                  <a:gd name="connsiteX4" fmla="*/ 242926 w 371475"/>
                  <a:gd name="connsiteY4" fmla="*/ 6013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75" h="371475">
                    <a:moveTo>
                      <a:pt x="242926" y="60135"/>
                    </a:moveTo>
                    <a:cubicBezTo>
                      <a:pt x="314527" y="89486"/>
                      <a:pt x="348778" y="171324"/>
                      <a:pt x="319427" y="242926"/>
                    </a:cubicBezTo>
                    <a:cubicBezTo>
                      <a:pt x="290076" y="314527"/>
                      <a:pt x="208238" y="348778"/>
                      <a:pt x="136636" y="319427"/>
                    </a:cubicBezTo>
                    <a:cubicBezTo>
                      <a:pt x="65034" y="290076"/>
                      <a:pt x="30784" y="208238"/>
                      <a:pt x="60135" y="136636"/>
                    </a:cubicBezTo>
                    <a:cubicBezTo>
                      <a:pt x="89486" y="65034"/>
                      <a:pt x="171324" y="30784"/>
                      <a:pt x="242926" y="60135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5611147" y="2517582"/>
                <a:ext cx="257175" cy="257175"/>
              </a:xfrm>
              <a:custGeom>
                <a:avLst/>
                <a:gdLst>
                  <a:gd name="connsiteX0" fmla="*/ 232827 w 257175"/>
                  <a:gd name="connsiteY0" fmla="*/ 107824 h 257175"/>
                  <a:gd name="connsiteX1" fmla="*/ 155048 w 257175"/>
                  <a:gd name="connsiteY1" fmla="*/ 232827 h 257175"/>
                  <a:gd name="connsiteX2" fmla="*/ 30045 w 257175"/>
                  <a:gd name="connsiteY2" fmla="*/ 155048 h 257175"/>
                  <a:gd name="connsiteX3" fmla="*/ 107824 w 257175"/>
                  <a:gd name="connsiteY3" fmla="*/ 30045 h 257175"/>
                  <a:gd name="connsiteX4" fmla="*/ 232827 w 257175"/>
                  <a:gd name="connsiteY4" fmla="*/ 107824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32827" y="107824"/>
                    </a:moveTo>
                    <a:cubicBezTo>
                      <a:pt x="245867" y="163821"/>
                      <a:pt x="211044" y="219787"/>
                      <a:pt x="155048" y="232827"/>
                    </a:cubicBezTo>
                    <a:cubicBezTo>
                      <a:pt x="99051" y="245867"/>
                      <a:pt x="43085" y="211044"/>
                      <a:pt x="30045" y="155048"/>
                    </a:cubicBezTo>
                    <a:cubicBezTo>
                      <a:pt x="17004" y="99051"/>
                      <a:pt x="51827" y="43085"/>
                      <a:pt x="107824" y="30045"/>
                    </a:cubicBezTo>
                    <a:cubicBezTo>
                      <a:pt x="163821" y="17004"/>
                      <a:pt x="219787" y="51827"/>
                      <a:pt x="232827" y="107824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5669161" y="2575536"/>
                <a:ext cx="142875" cy="142875"/>
              </a:xfrm>
              <a:custGeom>
                <a:avLst/>
                <a:gdLst>
                  <a:gd name="connsiteX0" fmla="*/ 141565 w 142875"/>
                  <a:gd name="connsiteY0" fmla="*/ 73462 h 142875"/>
                  <a:gd name="connsiteX1" fmla="*/ 73462 w 142875"/>
                  <a:gd name="connsiteY1" fmla="*/ 5358 h 142875"/>
                  <a:gd name="connsiteX2" fmla="*/ 5358 w 142875"/>
                  <a:gd name="connsiteY2" fmla="*/ 73462 h 142875"/>
                  <a:gd name="connsiteX3" fmla="*/ 73462 w 142875"/>
                  <a:gd name="connsiteY3" fmla="*/ 141565 h 142875"/>
                  <a:gd name="connsiteX4" fmla="*/ 141565 w 142875"/>
                  <a:gd name="connsiteY4" fmla="*/ 734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1565" y="73462"/>
                    </a:moveTo>
                    <a:cubicBezTo>
                      <a:pt x="141565" y="35838"/>
                      <a:pt x="111085" y="5358"/>
                      <a:pt x="73462" y="5358"/>
                    </a:cubicBezTo>
                    <a:cubicBezTo>
                      <a:pt x="35838" y="5358"/>
                      <a:pt x="5358" y="35838"/>
                      <a:pt x="5358" y="73462"/>
                    </a:cubicBezTo>
                    <a:cubicBezTo>
                      <a:pt x="5358" y="111085"/>
                      <a:pt x="35838" y="141565"/>
                      <a:pt x="73462" y="141565"/>
                    </a:cubicBezTo>
                    <a:cubicBezTo>
                      <a:pt x="111085" y="141565"/>
                      <a:pt x="141565" y="111085"/>
                      <a:pt x="141565" y="73462"/>
                    </a:cubicBezTo>
                    <a:close/>
                  </a:path>
                </a:pathLst>
              </a:custGeom>
              <a:grpFill/>
              <a:ln w="7144" cap="flat">
                <a:solidFill>
                  <a:srgbClr val="949699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7691149" y="685800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6200000">
              <a:off x="10277333" y="4514010"/>
              <a:ext cx="5491451" cy="16699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7975-BE5E-4585-9BF0-30978E86D62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6873-D868-4081-A51F-52E85BFF1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pytorch.org/tutorials/beginner/basics/intro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miniconda/Miniconda3-latest-Linux-x86_64.sh" TargetMode="Externa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形 10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174" y="1504559"/>
            <a:ext cx="735652" cy="851807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3876647" y="2760842"/>
            <a:ext cx="4695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78CAE2"/>
                </a:solidFill>
                <a:cs typeface="+mn-ea"/>
                <a:sym typeface="+mn-lt"/>
              </a:rPr>
              <a:t>Pytorch tutorial</a:t>
            </a:r>
            <a:endParaRPr lang="zh-CN" altLang="en-US" sz="4800" b="1" dirty="0">
              <a:solidFill>
                <a:srgbClr val="78CAE2"/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67853" y="3686365"/>
            <a:ext cx="274970" cy="629095"/>
            <a:chOff x="2006879" y="3620874"/>
            <a:chExt cx="274970" cy="629095"/>
          </a:xfrm>
        </p:grpSpPr>
        <p:sp>
          <p:nvSpPr>
            <p:cNvPr id="114" name="任意多边形: 形状 113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0152909" y="2802688"/>
            <a:ext cx="274970" cy="629095"/>
            <a:chOff x="2006879" y="3620874"/>
            <a:chExt cx="274970" cy="629095"/>
          </a:xfrm>
        </p:grpSpPr>
        <p:sp>
          <p:nvSpPr>
            <p:cNvPr id="133" name="任意多边形: 形状 132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任意多边形: 形状 133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任意多边形: 形状 134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任意多边形: 形状 135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任意多边形: 形状 136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任意多边形: 形状 137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任意多边形: 形状 141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任意多边形: 形状 142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任意多边形: 形状 143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任意多边形: 形状 144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任意多边形: 形状 145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任意多边形: 形状 146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任意多边形: 形状 147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任意多边形: 形状 148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4783342" y="4276786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egoe Script" panose="030B0504020000000003" pitchFamily="66" charset="0"/>
                <a:cs typeface="+mn-ea"/>
                <a:sym typeface="+mn-lt"/>
              </a:rPr>
              <a:t>汪冠鸿 赵中涵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336169" y="3930620"/>
            <a:ext cx="3519661" cy="141944"/>
            <a:chOff x="4500852" y="5389148"/>
            <a:chExt cx="3519661" cy="141944"/>
          </a:xfrm>
        </p:grpSpPr>
        <p:cxnSp>
          <p:nvCxnSpPr>
            <p:cNvPr id="49" name="直接连接符 48"/>
            <p:cNvCxnSpPr/>
            <p:nvPr/>
          </p:nvCxnSpPr>
          <p:spPr>
            <a:xfrm rot="16200000">
              <a:off x="6260683" y="3700289"/>
              <a:ext cx="0" cy="35196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 rot="16200000">
              <a:off x="6189711" y="5389148"/>
              <a:ext cx="141944" cy="141944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549900" y="2098743"/>
            <a:ext cx="1092200" cy="1092200"/>
          </a:xfrm>
          <a:prstGeom prst="ellipse">
            <a:avLst/>
          </a:prstGeom>
          <a:solidFill>
            <a:srgbClr val="274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03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78144" y="3512201"/>
            <a:ext cx="28511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24417F"/>
                </a:solidFill>
                <a:cs typeface="+mn-ea"/>
                <a:sym typeface="+mn-lt"/>
              </a:rPr>
              <a:t>Pytorch</a:t>
            </a:r>
            <a:r>
              <a:rPr lang="zh-CN" altLang="en-US" sz="4000" dirty="0">
                <a:solidFill>
                  <a:srgbClr val="24417F"/>
                </a:solidFill>
                <a:cs typeface="+mn-ea"/>
                <a:sym typeface="+mn-lt"/>
              </a:rPr>
              <a:t>简介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774298" y="4612427"/>
            <a:ext cx="2643404" cy="141944"/>
            <a:chOff x="4500852" y="5389148"/>
            <a:chExt cx="2643404" cy="141944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4500852" y="5460119"/>
              <a:ext cx="2643404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 rot="16200000">
              <a:off x="5751582" y="5389148"/>
              <a:ext cx="141944" cy="141944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49461" y="4226874"/>
            <a:ext cx="274970" cy="629095"/>
            <a:chOff x="2006879" y="3620874"/>
            <a:chExt cx="274970" cy="629095"/>
          </a:xfrm>
        </p:grpSpPr>
        <p:sp>
          <p:nvSpPr>
            <p:cNvPr id="27" name="任意多边形: 形状 26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48225" y="1990512"/>
            <a:ext cx="274970" cy="629095"/>
            <a:chOff x="2006879" y="3620874"/>
            <a:chExt cx="274970" cy="629095"/>
          </a:xfrm>
        </p:grpSpPr>
        <p:sp>
          <p:nvSpPr>
            <p:cNvPr id="46" name="任意多边形: 形状 45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977745" y="3852865"/>
            <a:ext cx="2236510" cy="944596"/>
            <a:chOff x="4977745" y="3801259"/>
            <a:chExt cx="2236510" cy="944596"/>
          </a:xfrm>
        </p:grpSpPr>
        <p:sp>
          <p:nvSpPr>
            <p:cNvPr id="3" name="文本框 2"/>
            <p:cNvSpPr txBox="1"/>
            <p:nvPr/>
          </p:nvSpPr>
          <p:spPr>
            <a:xfrm rot="10800000" flipV="1">
              <a:off x="5182929" y="3801259"/>
              <a:ext cx="14020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项目称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 rot="10800000" flipV="1">
              <a:off x="4977745" y="440730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alpha val="90000"/>
                    </a:schemeClr>
                  </a:solidFill>
                  <a:cs typeface="+mn-ea"/>
                  <a:sym typeface="+mn-lt"/>
                </a:rPr>
                <a:t>单击此处添加简短说明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2325" y="1090295"/>
            <a:ext cx="10234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pytorch</a:t>
            </a:r>
            <a:r>
              <a:rPr lang="zh-CN" altLang="en-US" sz="2000" dirty="0">
                <a:sym typeface="+mn-ea"/>
              </a:rPr>
              <a:t>稳定版本：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pip install torch==1.7.0+cu110 </a:t>
            </a:r>
            <a:r>
              <a:rPr lang="en-US" altLang="zh-CN" sz="2000" dirty="0" err="1">
                <a:sym typeface="+mn-ea"/>
              </a:rPr>
              <a:t>torchvision</a:t>
            </a:r>
            <a:r>
              <a:rPr lang="en-US" altLang="zh-CN" sz="2000" dirty="0">
                <a:sym typeface="+mn-ea"/>
              </a:rPr>
              <a:t>==0.8.1+cu110 </a:t>
            </a:r>
            <a:r>
              <a:rPr lang="en-US" altLang="zh-CN" sz="2000" dirty="0" err="1">
                <a:sym typeface="+mn-ea"/>
              </a:rPr>
              <a:t>torchaudio</a:t>
            </a:r>
            <a:r>
              <a:rPr lang="en-US" altLang="zh-CN" sz="2000" dirty="0">
                <a:sym typeface="+mn-ea"/>
              </a:rPr>
              <a:t>==0.7.0 -f https://download.pytorch.org/whl/torch_stable.html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83785" y="140970"/>
            <a:ext cx="20002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Pytorch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054350" y="2976880"/>
            <a:ext cx="5659120" cy="37318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H="1" flipV="1">
            <a:off x="8391525" y="4797425"/>
            <a:ext cx="1283970" cy="6896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62795" y="542734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虚拟环境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362200" y="4837430"/>
            <a:ext cx="1866265" cy="7912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30350" y="5534025"/>
            <a:ext cx="831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GPU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62200" y="4093210"/>
            <a:ext cx="3590290" cy="409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23620" y="3824605"/>
            <a:ext cx="1338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Pytorch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977745" y="3852865"/>
            <a:ext cx="2236510" cy="944596"/>
            <a:chOff x="4977745" y="3801259"/>
            <a:chExt cx="2236510" cy="944596"/>
          </a:xfrm>
        </p:grpSpPr>
        <p:sp>
          <p:nvSpPr>
            <p:cNvPr id="3" name="文本框 2"/>
            <p:cNvSpPr txBox="1"/>
            <p:nvPr/>
          </p:nvSpPr>
          <p:spPr>
            <a:xfrm rot="10800000" flipV="1">
              <a:off x="5182929" y="3801259"/>
              <a:ext cx="14020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项目称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 rot="10800000" flipV="1">
              <a:off x="4977745" y="440730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alpha val="90000"/>
                    </a:schemeClr>
                  </a:solidFill>
                  <a:cs typeface="+mn-ea"/>
                  <a:sym typeface="+mn-lt"/>
                </a:rPr>
                <a:t>单击此处添加简短说明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642110" y="1592580"/>
            <a:ext cx="10234930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pytorch</a:t>
            </a:r>
            <a:r>
              <a:rPr lang="zh-CN" altLang="en-US" sz="2000" dirty="0">
                <a:sym typeface="+mn-ea"/>
              </a:rPr>
              <a:t>官网教程</a:t>
            </a:r>
            <a:r>
              <a:rPr lang="en-US" altLang="zh-CN" sz="2000" dirty="0">
                <a:sym typeface="+mn-ea"/>
              </a:rPr>
              <a:t>      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  <a:hlinkClick r:id="rId2"/>
              </a:rPr>
              <a:t>ht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  <a:hlinkClick r:id="rId2"/>
              </a:rPr>
              <a:t>tps://pytorch.org/tutorials/beginner/basics/intro.html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Pytorch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60min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教程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https://pytorch.org/tutorials/beginner/deep_learning_60min_blitz.html#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83785" y="140970"/>
            <a:ext cx="20002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Pytorch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054350" y="2976880"/>
            <a:ext cx="5659120" cy="37318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H="1" flipV="1">
            <a:off x="8391525" y="4797425"/>
            <a:ext cx="1283970" cy="6896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62795" y="542734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虚拟环境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362200" y="4837430"/>
            <a:ext cx="1866265" cy="7912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30350" y="5534025"/>
            <a:ext cx="831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GPU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62200" y="4093210"/>
            <a:ext cx="3590290" cy="409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23620" y="3824605"/>
            <a:ext cx="1338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Pytorch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977745" y="3852865"/>
            <a:ext cx="2236510" cy="944596"/>
            <a:chOff x="4977745" y="3801259"/>
            <a:chExt cx="2236510" cy="944596"/>
          </a:xfrm>
        </p:grpSpPr>
        <p:sp>
          <p:nvSpPr>
            <p:cNvPr id="3" name="文本框 2"/>
            <p:cNvSpPr txBox="1"/>
            <p:nvPr/>
          </p:nvSpPr>
          <p:spPr>
            <a:xfrm rot="10800000" flipV="1">
              <a:off x="5182929" y="3801259"/>
              <a:ext cx="14020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项目称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 rot="10800000" flipV="1">
              <a:off x="4977745" y="440730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alpha val="90000"/>
                    </a:schemeClr>
                  </a:solidFill>
                  <a:cs typeface="+mn-ea"/>
                  <a:sym typeface="+mn-lt"/>
                </a:rPr>
                <a:t>单击此处添加简短说明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2325" y="909320"/>
            <a:ext cx="102349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2017年1月，由Facebook人工智能研究院（FAIR）基于Torch推出了PyTorch</a:t>
            </a:r>
          </a:p>
          <a:p>
            <a:pPr algn="ctr" fontAlgn="auto">
              <a:lnSpc>
                <a:spcPct val="150000"/>
              </a:lnSpc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它是一个基于Python的可续计算包，提供两个高级功能：</a:t>
            </a:r>
          </a:p>
          <a:p>
            <a:pPr algn="ctr" fontAlgn="auto">
              <a:lnSpc>
                <a:spcPct val="150000"/>
              </a:lnSpc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1、具有强大的GPU加速的张量计算</a:t>
            </a:r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Tensor</a:t>
            </a:r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 fontAlgn="auto">
              <a:lnSpc>
                <a:spcPct val="150000"/>
              </a:lnSpc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2、包含自动求导系统的深度神经网络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83785" y="140970"/>
            <a:ext cx="20002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Pytorch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054350" y="2976880"/>
            <a:ext cx="5659120" cy="37318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H="1" flipV="1">
            <a:off x="8391525" y="4797425"/>
            <a:ext cx="1283970" cy="6896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62795" y="542734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虚拟环境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362200" y="4837430"/>
            <a:ext cx="1866265" cy="7912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30350" y="5534025"/>
            <a:ext cx="831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GPU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62200" y="4093210"/>
            <a:ext cx="3590290" cy="409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23620" y="3824605"/>
            <a:ext cx="1338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Pytorch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552732" y="2098743"/>
            <a:ext cx="1092200" cy="1092200"/>
          </a:xfrm>
          <a:prstGeom prst="ellipse">
            <a:avLst/>
          </a:prstGeom>
          <a:solidFill>
            <a:srgbClr val="274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04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88316" y="348616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4417F"/>
                </a:solidFill>
                <a:cs typeface="+mn-ea"/>
                <a:sym typeface="+mn-lt"/>
              </a:rPr>
              <a:t>模型搭建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777130" y="4612427"/>
            <a:ext cx="2643404" cy="141944"/>
            <a:chOff x="4500852" y="5389148"/>
            <a:chExt cx="2643404" cy="141944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4500852" y="5460119"/>
              <a:ext cx="2643404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 rot="16200000">
              <a:off x="5751582" y="5389148"/>
              <a:ext cx="141944" cy="141944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49461" y="4154304"/>
            <a:ext cx="274970" cy="629095"/>
            <a:chOff x="2006879" y="3620874"/>
            <a:chExt cx="274970" cy="629095"/>
          </a:xfrm>
        </p:grpSpPr>
        <p:sp>
          <p:nvSpPr>
            <p:cNvPr id="27" name="任意多边形: 形状 26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48225" y="1990512"/>
            <a:ext cx="274970" cy="629095"/>
            <a:chOff x="2006879" y="3620874"/>
            <a:chExt cx="274970" cy="629095"/>
          </a:xfrm>
        </p:grpSpPr>
        <p:sp>
          <p:nvSpPr>
            <p:cNvPr id="46" name="任意多边形: 形状 45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/>
        </p:nvSpPr>
        <p:spPr>
          <a:xfrm>
            <a:off x="1059543" y="3616403"/>
            <a:ext cx="1990691" cy="586283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244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3091543" y="3616403"/>
            <a:ext cx="1990691" cy="586283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78C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5123543" y="3616403"/>
            <a:ext cx="1990691" cy="586283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244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7155543" y="3616403"/>
            <a:ext cx="1990691" cy="586283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78C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9187543" y="3616403"/>
            <a:ext cx="1990691" cy="586283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244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362421" y="3750451"/>
            <a:ext cx="1384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tensorboard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27453" y="3750451"/>
            <a:ext cx="1118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read data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339426" y="3750522"/>
            <a:ext cx="1649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neural network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838786" y="3724878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train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913966" y="3724878"/>
            <a:ext cx="537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test</a:t>
            </a:r>
          </a:p>
        </p:txBody>
      </p:sp>
      <p:sp>
        <p:nvSpPr>
          <p:cNvPr id="60" name="arrow-pointing-left-circular-button_20407"/>
          <p:cNvSpPr>
            <a:spLocks noChangeAspect="1"/>
          </p:cNvSpPr>
          <p:nvPr/>
        </p:nvSpPr>
        <p:spPr bwMode="auto">
          <a:xfrm>
            <a:off x="1756623" y="2645036"/>
            <a:ext cx="596531" cy="595770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rgbClr val="24417F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89629" y="4385575"/>
            <a:ext cx="1730518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结果观测</a:t>
            </a:r>
          </a:p>
        </p:txBody>
      </p:sp>
      <p:sp>
        <p:nvSpPr>
          <p:cNvPr id="62" name="arrow-pointing-left-circular-button_20407"/>
          <p:cNvSpPr>
            <a:spLocks noChangeAspect="1"/>
          </p:cNvSpPr>
          <p:nvPr/>
        </p:nvSpPr>
        <p:spPr bwMode="auto">
          <a:xfrm>
            <a:off x="3788623" y="2645036"/>
            <a:ext cx="596531" cy="595770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rgbClr val="78CAE2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21629" y="4385575"/>
            <a:ext cx="1730518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读入数据</a:t>
            </a:r>
          </a:p>
        </p:txBody>
      </p:sp>
      <p:sp>
        <p:nvSpPr>
          <p:cNvPr id="64" name="arrow-pointing-left-circular-button_20407"/>
          <p:cNvSpPr>
            <a:spLocks noChangeAspect="1"/>
          </p:cNvSpPr>
          <p:nvPr/>
        </p:nvSpPr>
        <p:spPr bwMode="auto">
          <a:xfrm>
            <a:off x="5820623" y="2645036"/>
            <a:ext cx="596531" cy="595770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rgbClr val="24417F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253629" y="4385575"/>
            <a:ext cx="1730518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神经网络</a:t>
            </a:r>
          </a:p>
        </p:txBody>
      </p:sp>
      <p:sp>
        <p:nvSpPr>
          <p:cNvPr id="66" name="arrow-pointing-left-circular-button_20407"/>
          <p:cNvSpPr>
            <a:spLocks noChangeAspect="1"/>
          </p:cNvSpPr>
          <p:nvPr/>
        </p:nvSpPr>
        <p:spPr bwMode="auto">
          <a:xfrm>
            <a:off x="7852623" y="2645036"/>
            <a:ext cx="596531" cy="595770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rgbClr val="78CAE2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285629" y="4385575"/>
            <a:ext cx="1730518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训练</a:t>
            </a:r>
          </a:p>
        </p:txBody>
      </p:sp>
      <p:sp>
        <p:nvSpPr>
          <p:cNvPr id="68" name="arrow-pointing-left-circular-button_20407"/>
          <p:cNvSpPr>
            <a:spLocks noChangeAspect="1"/>
          </p:cNvSpPr>
          <p:nvPr/>
        </p:nvSpPr>
        <p:spPr bwMode="auto">
          <a:xfrm>
            <a:off x="9884623" y="2630522"/>
            <a:ext cx="596531" cy="595770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rgbClr val="24417F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317629" y="4371061"/>
            <a:ext cx="1730518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测试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909820" y="95186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4417F"/>
                </a:solidFill>
                <a:cs typeface="+mn-ea"/>
                <a:sym typeface="+mn-lt"/>
              </a:rPr>
              <a:t>模型架构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35394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1.tensorboard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772"/>
          <a:stretch>
            <a:fillRect/>
          </a:stretch>
        </p:blipFill>
        <p:spPr>
          <a:xfrm>
            <a:off x="2108835" y="1400175"/>
            <a:ext cx="8229600" cy="4733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35810" y="4244975"/>
            <a:ext cx="1689100" cy="28575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82165" y="4845685"/>
            <a:ext cx="1732280" cy="28575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35394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1.tensorboard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66470" y="1351915"/>
            <a:ext cx="762063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安装</a:t>
            </a:r>
            <a:r>
              <a:rPr lang="en-US" altLang="zh-CN" sz="2400" b="1">
                <a:solidFill>
                  <a:schemeClr val="tx1"/>
                </a:solidFill>
              </a:rPr>
              <a:t>  pip install tensorboard  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连接</a:t>
            </a:r>
            <a:r>
              <a:rPr lang="en-US" altLang="zh-CN" sz="2400" b="1">
                <a:solidFill>
                  <a:schemeClr val="tx1"/>
                </a:solidFill>
              </a:rPr>
              <a:t>  Tools-&gt;MobaSSHTunnel-&gt;New SSH tunnel-&gt;</a:t>
            </a: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使用</a:t>
            </a:r>
            <a:r>
              <a:rPr lang="en-US" altLang="zh-CN" sz="2400" b="1">
                <a:solidFill>
                  <a:schemeClr val="tx1"/>
                </a:solidFill>
              </a:rPr>
              <a:t>  tensorboard --logdir=logs</a:t>
            </a: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本地浏览器访问</a:t>
            </a:r>
            <a:r>
              <a:rPr lang="en-US" altLang="zh-CN" sz="2400" b="1">
                <a:solidFill>
                  <a:schemeClr val="tx1"/>
                </a:solidFill>
              </a:rPr>
              <a:t>    http://127.0.0.1:6006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745" y="3131185"/>
            <a:ext cx="5342255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28886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2.read data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41320" y="1351915"/>
            <a:ext cx="2299335" cy="4892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ctr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3600" b="1"/>
              <a:t>transform</a:t>
            </a: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Resize</a:t>
            </a: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RandomCrop</a:t>
            </a: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Normalize</a:t>
            </a: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ToTensor</a:t>
            </a:r>
          </a:p>
          <a:p>
            <a:pPr indent="0" algn="l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         ···</a:t>
            </a: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34680" y="1351915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026910" y="3542030"/>
            <a:ext cx="691515" cy="722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rcRect l="20917" t="27369"/>
          <a:stretch>
            <a:fillRect/>
          </a:stretch>
        </p:blipFill>
        <p:spPr>
          <a:xfrm>
            <a:off x="8091805" y="3446145"/>
            <a:ext cx="996315" cy="915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9680575" y="3274060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28886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2.read data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12005" y="561340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871845" y="561340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rcRect l="5751" r="6574" b="6387"/>
          <a:stretch>
            <a:fillRect/>
          </a:stretch>
        </p:blipFill>
        <p:spPr>
          <a:xfrm>
            <a:off x="9472295" y="561340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6075680" y="2510155"/>
            <a:ext cx="2915920" cy="23228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8212455" y="561340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452995" y="919480"/>
            <a:ext cx="601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···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175" y="2567940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43700" y="2816225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7078345" y="3054350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4"/>
          <a:srcRect l="5751" r="6574" b="6387"/>
          <a:stretch>
            <a:fillRect/>
          </a:stretch>
        </p:blipFill>
        <p:spPr>
          <a:xfrm>
            <a:off x="7397115" y="3350260"/>
            <a:ext cx="1260000" cy="126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4612005" y="5527040"/>
            <a:ext cx="1196975" cy="113601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996940" y="5521960"/>
            <a:ext cx="1196975" cy="113601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381875" y="5521960"/>
            <a:ext cx="1196975" cy="113601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766810" y="5521960"/>
            <a:ext cx="1196975" cy="113601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4850130" y="5735320"/>
            <a:ext cx="720000" cy="7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235065" y="5735320"/>
            <a:ext cx="720000" cy="7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/>
        </p:nvPicPr>
        <p:blipFill>
          <a:blip r:embed="rId4"/>
          <a:srcRect l="5751" r="6574" b="6387"/>
          <a:stretch>
            <a:fillRect/>
          </a:stretch>
        </p:blipFill>
        <p:spPr>
          <a:xfrm>
            <a:off x="9005570" y="5737225"/>
            <a:ext cx="720000" cy="7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/>
          <p:cNvPicPr/>
          <p:nvPr/>
        </p:nvPicPr>
        <p:blipFill>
          <a:blip r:embed="rId5"/>
          <a:stretch>
            <a:fillRect/>
          </a:stretch>
        </p:blipFill>
        <p:spPr>
          <a:xfrm>
            <a:off x="7659370" y="5737225"/>
            <a:ext cx="720000" cy="720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6" name="直接箭头连接符 25"/>
          <p:cNvCxnSpPr/>
          <p:nvPr/>
        </p:nvCxnSpPr>
        <p:spPr>
          <a:xfrm>
            <a:off x="7666990" y="1906270"/>
            <a:ext cx="0" cy="487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659370" y="4927600"/>
            <a:ext cx="0" cy="487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45540" y="2393315"/>
            <a:ext cx="24568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/>
              <a:t>data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accent1"/>
                </a:solidFill>
              </a:rPr>
              <a:t>dataset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accent6"/>
                </a:solidFill>
              </a:rPr>
              <a:t>dataloader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4560" y="5061585"/>
            <a:ext cx="956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batch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6767538" y="1245091"/>
            <a:ext cx="2635534" cy="830996"/>
            <a:chOff x="6538938" y="1245091"/>
            <a:chExt cx="2635534" cy="830996"/>
          </a:xfrm>
        </p:grpSpPr>
        <p:sp>
          <p:nvSpPr>
            <p:cNvPr id="17" name="椭圆 16"/>
            <p:cNvSpPr/>
            <p:nvPr/>
          </p:nvSpPr>
          <p:spPr>
            <a:xfrm>
              <a:off x="6538938" y="1245091"/>
              <a:ext cx="830996" cy="830996"/>
            </a:xfrm>
            <a:prstGeom prst="ellipse">
              <a:avLst/>
            </a:prstGeom>
            <a:solidFill>
              <a:srgbClr val="274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cs typeface="+mn-ea"/>
                  <a:sym typeface="+mn-lt"/>
                </a:rPr>
                <a:t>1</a:t>
              </a:r>
              <a:endParaRPr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569192" y="1417817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24417F"/>
                  </a:solidFill>
                  <a:cs typeface="+mn-ea"/>
                  <a:sym typeface="+mn-lt"/>
                </a:rPr>
                <a:t>环境配置</a:t>
              </a:r>
            </a:p>
          </p:txBody>
        </p:sp>
      </p:grpSp>
      <p:sp>
        <p:nvSpPr>
          <p:cNvPr id="20" name="椭圆 19"/>
          <p:cNvSpPr/>
          <p:nvPr/>
        </p:nvSpPr>
        <p:spPr>
          <a:xfrm>
            <a:off x="6767538" y="2418311"/>
            <a:ext cx="830996" cy="830996"/>
          </a:xfrm>
          <a:prstGeom prst="ellipse">
            <a:avLst/>
          </a:prstGeom>
          <a:solidFill>
            <a:srgbClr val="78C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2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97800" y="2592705"/>
            <a:ext cx="1581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4417F"/>
                </a:solidFill>
                <a:cs typeface="+mn-ea"/>
                <a:sym typeface="+mn-lt"/>
              </a:rPr>
              <a:t>GPU</a:t>
            </a:r>
            <a:r>
              <a:rPr lang="zh-CN" altLang="en-US" sz="2800" dirty="0">
                <a:solidFill>
                  <a:srgbClr val="24417F"/>
                </a:solidFill>
                <a:cs typeface="+mn-ea"/>
                <a:sym typeface="+mn-lt"/>
              </a:rPr>
              <a:t>使用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6767538" y="3599786"/>
            <a:ext cx="3080669" cy="830996"/>
            <a:chOff x="6538938" y="3562503"/>
            <a:chExt cx="3080669" cy="830996"/>
          </a:xfrm>
        </p:grpSpPr>
        <p:sp>
          <p:nvSpPr>
            <p:cNvPr id="23" name="椭圆 22"/>
            <p:cNvSpPr/>
            <p:nvPr/>
          </p:nvSpPr>
          <p:spPr>
            <a:xfrm>
              <a:off x="6538938" y="3562503"/>
              <a:ext cx="830996" cy="830996"/>
            </a:xfrm>
            <a:prstGeom prst="ellipse">
              <a:avLst/>
            </a:prstGeom>
            <a:solidFill>
              <a:srgbClr val="274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cs typeface="+mn-ea"/>
                  <a:sym typeface="+mn-lt"/>
                </a:rPr>
                <a:t>3</a:t>
              </a:r>
              <a:endParaRPr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69192" y="3735229"/>
              <a:ext cx="205041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24417F"/>
                  </a:solidFill>
                  <a:cs typeface="+mn-ea"/>
                  <a:sym typeface="+mn-lt"/>
                </a:rPr>
                <a:t>Pytorch</a:t>
              </a:r>
              <a:r>
                <a:rPr lang="zh-CN" altLang="en-US" sz="2800" dirty="0">
                  <a:solidFill>
                    <a:srgbClr val="24417F"/>
                  </a:solidFill>
                  <a:cs typeface="+mn-ea"/>
                  <a:sym typeface="+mn-lt"/>
                </a:rPr>
                <a:t>简介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6767538" y="4764752"/>
            <a:ext cx="830996" cy="830996"/>
          </a:xfrm>
          <a:prstGeom prst="ellipse">
            <a:avLst/>
          </a:prstGeom>
          <a:solidFill>
            <a:srgbClr val="78C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4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97800" y="492887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4417F"/>
                </a:solidFill>
                <a:cs typeface="+mn-ea"/>
                <a:sym typeface="+mn-lt"/>
              </a:rPr>
              <a:t>模型搭建</a:t>
            </a:r>
          </a:p>
        </p:txBody>
      </p:sp>
      <p:pic>
        <p:nvPicPr>
          <p:cNvPr id="98" name="图形 9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2910" y="2309064"/>
            <a:ext cx="487275" cy="564213"/>
          </a:xfrm>
          <a:prstGeom prst="rect">
            <a:avLst/>
          </a:prstGeom>
        </p:spPr>
      </p:pic>
      <p:sp>
        <p:nvSpPr>
          <p:cNvPr id="99" name="文本框 98"/>
          <p:cNvSpPr txBox="1"/>
          <p:nvPr/>
        </p:nvSpPr>
        <p:spPr>
          <a:xfrm>
            <a:off x="2820310" y="2954072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73678"/>
                </a:solidFill>
                <a:cs typeface="+mn-ea"/>
                <a:sym typeface="+mn-lt"/>
              </a:rPr>
              <a:t>内容目录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916779" y="2190186"/>
            <a:ext cx="3392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78CAE2"/>
                </a:solidFill>
                <a:cs typeface="+mn-ea"/>
                <a:sym typeface="+mn-lt"/>
              </a:rPr>
              <a:t>CONTENTS</a:t>
            </a:r>
            <a:endParaRPr lang="zh-CN" altLang="en-US" sz="4800" b="1" dirty="0">
              <a:solidFill>
                <a:srgbClr val="78CAE2"/>
              </a:solidFill>
              <a:cs typeface="+mn-ea"/>
              <a:sym typeface="+mn-lt"/>
            </a:endParaRPr>
          </a:p>
        </p:txBody>
      </p:sp>
      <p:sp>
        <p:nvSpPr>
          <p:cNvPr id="102" name="矩形: 圆角 101"/>
          <p:cNvSpPr/>
          <p:nvPr/>
        </p:nvSpPr>
        <p:spPr>
          <a:xfrm>
            <a:off x="4378305" y="3776973"/>
            <a:ext cx="645637" cy="136294"/>
          </a:xfrm>
          <a:prstGeom prst="roundRect">
            <a:avLst>
              <a:gd name="adj" fmla="val 50000"/>
            </a:avLst>
          </a:prstGeom>
          <a:solidFill>
            <a:srgbClr val="274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888741" y="1715938"/>
            <a:ext cx="141944" cy="3519661"/>
            <a:chOff x="5888741" y="1715938"/>
            <a:chExt cx="141944" cy="3519661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5959713" y="1715938"/>
              <a:ext cx="0" cy="35196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5888741" y="3404796"/>
              <a:ext cx="141944" cy="141944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19890" y="3747830"/>
            <a:ext cx="274970" cy="629095"/>
            <a:chOff x="2006879" y="3620874"/>
            <a:chExt cx="274970" cy="629095"/>
          </a:xfrm>
        </p:grpSpPr>
        <p:sp>
          <p:nvSpPr>
            <p:cNvPr id="109" name="任意多边形: 形状 108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1299537" y="2334032"/>
            <a:ext cx="274970" cy="629095"/>
            <a:chOff x="2006879" y="3620874"/>
            <a:chExt cx="274970" cy="629095"/>
          </a:xfrm>
        </p:grpSpPr>
        <p:sp>
          <p:nvSpPr>
            <p:cNvPr id="128" name="任意多边形: 形状 127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任意多边形: 形状 132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任意多边形: 形状 133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任意多边形: 形状 134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任意多边形: 形状 135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任意多边形: 形状 136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任意多边形: 形状 137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任意多边形: 形状 141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任意多边形: 形状 142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任意多边形: 形状 143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任意多边形: 形状 144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28886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2.read data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806"/>
          <a:stretch>
            <a:fillRect/>
          </a:stretch>
        </p:blipFill>
        <p:spPr>
          <a:xfrm>
            <a:off x="3779520" y="3169285"/>
            <a:ext cx="4480560" cy="3439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25925" y="721360"/>
            <a:ext cx="305689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ctr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3200" b="1"/>
              <a:t>dataset</a:t>
            </a: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/>
              <a:t>pytorch</a:t>
            </a:r>
            <a:r>
              <a:rPr lang="zh-CN" altLang="en-US" sz="2400" b="1"/>
              <a:t>包含数据集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" y="2536190"/>
            <a:ext cx="1136904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28886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2.read data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4345" y="1783080"/>
            <a:ext cx="336677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ctr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/>
                </a:solidFill>
              </a:rPr>
              <a:t>dataset</a:t>
            </a:r>
          </a:p>
          <a:p>
            <a:pPr indent="0" algn="ctr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自建数据集</a:t>
            </a:r>
            <a:r>
              <a:rPr lang="en-US" altLang="zh-CN" sz="2400" b="1">
                <a:solidFill>
                  <a:schemeClr val="tx1"/>
                </a:solidFill>
              </a:rPr>
              <a:t>ants/bees</a:t>
            </a: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__init__        </a:t>
            </a:r>
            <a:r>
              <a:rPr lang="zh-CN" altLang="en-US" sz="2400" b="1">
                <a:solidFill>
                  <a:schemeClr val="tx1"/>
                </a:solidFill>
              </a:rPr>
              <a:t>初始化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__getitem__ </a:t>
            </a:r>
            <a:r>
              <a:rPr lang="zh-CN" altLang="en-US" sz="2400" b="1">
                <a:solidFill>
                  <a:schemeClr val="tx1"/>
                </a:solidFill>
              </a:rPr>
              <a:t>返回数据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__len__         </a:t>
            </a:r>
            <a:r>
              <a:rPr lang="zh-CN" altLang="en-US" sz="2400" b="1">
                <a:solidFill>
                  <a:schemeClr val="tx1"/>
                </a:solidFill>
              </a:rPr>
              <a:t>数据长度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699135"/>
            <a:ext cx="6576060" cy="54597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28886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2.read data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1425" y="811530"/>
            <a:ext cx="1920875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ym typeface="+mn-ea"/>
              </a:rPr>
              <a:t>dataloader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584960"/>
            <a:ext cx="8147685" cy="508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1075" y="4474210"/>
            <a:ext cx="7679055" cy="26098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41852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3.neural network</a:t>
            </a: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178" name="立方体 177"/>
          <p:cNvSpPr/>
          <p:nvPr/>
        </p:nvSpPr>
        <p:spPr>
          <a:xfrm>
            <a:off x="7922895" y="2348865"/>
            <a:ext cx="375920" cy="1770380"/>
          </a:xfrm>
          <a:prstGeom prst="cube">
            <a:avLst>
              <a:gd name="adj" fmla="val 71681"/>
            </a:avLst>
          </a:prstGeom>
          <a:solidFill>
            <a:srgbClr val="7389B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874010" y="2414270"/>
            <a:ext cx="2294890" cy="17703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箭头连接符 1"/>
          <p:cNvCxnSpPr/>
          <p:nvPr/>
        </p:nvCxnSpPr>
        <p:spPr>
          <a:xfrm>
            <a:off x="5637530" y="3286760"/>
            <a:ext cx="161798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23285" y="4587875"/>
            <a:ext cx="1196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image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68235" y="4587875"/>
            <a:ext cx="1196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feature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43550" y="2802255"/>
            <a:ext cx="174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neural network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41852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3.neural network</a:t>
            </a: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4435" y="1390015"/>
            <a:ext cx="21824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/>
              <a:t>linear layer</a:t>
            </a:r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2907665"/>
            <a:ext cx="2944495" cy="24187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99025" y="3141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99025" y="395986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99025" y="4777740"/>
            <a:ext cx="324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02020" y="3959860"/>
            <a:ext cx="340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01185" y="2164080"/>
            <a:ext cx="37598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D = W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A+W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B+W</a:t>
            </a:r>
            <a:r>
              <a:rPr lang="en-US" altLang="zh-CN" sz="2400" b="1" baseline="-25000"/>
              <a:t>3</a:t>
            </a:r>
            <a:r>
              <a:rPr lang="en-US" altLang="zh-CN" sz="2400" b="1"/>
              <a:t>C+bais</a:t>
            </a:r>
          </a:p>
          <a:p>
            <a:endParaRPr lang="en-US" altLang="zh-CN" sz="24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41852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3.neural network</a:t>
            </a: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3" name="图片 2" descr="640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05" y="2471420"/>
            <a:ext cx="3762375" cy="36290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38345" y="1399540"/>
            <a:ext cx="21824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convolution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41852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3.neural network</a:t>
            </a: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8345" y="1399540"/>
            <a:ext cx="21824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convolution</a:t>
            </a:r>
          </a:p>
        </p:txBody>
      </p:sp>
      <p:pic>
        <p:nvPicPr>
          <p:cNvPr id="4" name="图片 3" descr="src=http_%2F%2Fstatic.leiphone.com%2Fuploads%2Fnew%2Fimages%2F20190815%2F5d54c4bf2860d.gif_imageView2%2F2%2Fw%2F740&amp;refer=http_%2F%2Fstatic.leipho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2148840"/>
            <a:ext cx="685800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41852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3.neural network</a:t>
            </a: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197735" y="2251393"/>
            <a:ext cx="7200900" cy="334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673215" y="5068570"/>
            <a:ext cx="3373755" cy="5822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38345" y="1399540"/>
            <a:ext cx="21824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/>
              <a:t>maxpooling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41852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3.neural network</a:t>
            </a: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1489075"/>
            <a:ext cx="4347210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16795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4.train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2730" y="1576070"/>
            <a:ext cx="36010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/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/>
              <a:t>dataloader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>
                <a:solidFill>
                  <a:srgbClr val="FF0000"/>
                </a:solidFill>
              </a:rPr>
              <a:t>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>
                <a:solidFill>
                  <a:srgbClr val="FF0000"/>
                </a:solidFill>
              </a:rPr>
              <a:t>optimizer</a:t>
            </a:r>
          </a:p>
          <a:p>
            <a:pPr marL="285750" indent="-285750"/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549899" y="2098743"/>
            <a:ext cx="1092200" cy="1092200"/>
          </a:xfrm>
          <a:prstGeom prst="ellipse">
            <a:avLst/>
          </a:prstGeom>
          <a:solidFill>
            <a:srgbClr val="274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01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88658" y="346965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4417F"/>
                </a:solidFill>
                <a:cs typeface="+mn-ea"/>
                <a:sym typeface="+mn-lt"/>
              </a:rPr>
              <a:t>环境配置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774297" y="4612427"/>
            <a:ext cx="2643404" cy="141944"/>
            <a:chOff x="4500852" y="5389148"/>
            <a:chExt cx="2643404" cy="141944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4500852" y="5460119"/>
              <a:ext cx="2643404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 rot="16200000">
              <a:off x="5751582" y="5389148"/>
              <a:ext cx="141944" cy="141944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49461" y="4241388"/>
            <a:ext cx="274970" cy="629095"/>
            <a:chOff x="2006879" y="3620874"/>
            <a:chExt cx="274970" cy="629095"/>
          </a:xfrm>
        </p:grpSpPr>
        <p:sp>
          <p:nvSpPr>
            <p:cNvPr id="27" name="任意多边形: 形状 26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48225" y="1990512"/>
            <a:ext cx="274970" cy="629095"/>
            <a:chOff x="2006879" y="3620874"/>
            <a:chExt cx="274970" cy="629095"/>
          </a:xfrm>
        </p:grpSpPr>
        <p:sp>
          <p:nvSpPr>
            <p:cNvPr id="46" name="任意多边形: 形状 45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16795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4.train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rcRect r="47431"/>
          <a:stretch>
            <a:fillRect/>
          </a:stretch>
        </p:blipFill>
        <p:spPr>
          <a:xfrm>
            <a:off x="3528060" y="1993900"/>
            <a:ext cx="5497195" cy="4864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588510" y="1069340"/>
            <a:ext cx="30149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/>
              <a:t>随机梯度下降算法</a:t>
            </a:r>
          </a:p>
          <a:p>
            <a:pPr algn="ctr"/>
            <a:r>
              <a:rPr lang="en-US" altLang="zh-CN" sz="2400" b="1"/>
              <a:t>optimizer</a:t>
            </a:r>
            <a:r>
              <a:rPr lang="zh-CN" altLang="en-US" sz="2400" b="1"/>
              <a:t>优化器</a:t>
            </a:r>
            <a:r>
              <a:rPr lang="en-US" altLang="zh-CN" sz="2400" b="1"/>
              <a:t>SDG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16795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4.train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1479550"/>
            <a:ext cx="9057005" cy="46361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16795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4.train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55" y="1273810"/>
            <a:ext cx="6876415" cy="52857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14980" y="3876040"/>
            <a:ext cx="2051685" cy="83058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44595" y="5613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CUDA_VISIBLE_DEVICES=0</a:t>
            </a:r>
            <a:r>
              <a:rPr lang="en-US" altLang="zh-CN" b="1"/>
              <a:t>  python train.py</a:t>
            </a:r>
            <a:r>
              <a:rPr lang="zh-CN" altLang="en-US" b="1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14700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5.test</a:t>
            </a:r>
            <a:endParaRPr lang="zh-CN" altLang="en-US" sz="4400" dirty="0">
              <a:solidFill>
                <a:srgbClr val="24417F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1576070"/>
            <a:ext cx="9604375" cy="42773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形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73" y="2171944"/>
            <a:ext cx="735652" cy="851807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4369405" y="3081517"/>
            <a:ext cx="3625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78CAE2"/>
                </a:solidFill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rgbClr val="78CAE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44786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1.mobaxterm</a:t>
            </a:r>
            <a:r>
              <a:rPr lang="zh-CN" altLang="en-US" sz="4400" dirty="0">
                <a:solidFill>
                  <a:srgbClr val="24417F"/>
                </a:solidFill>
                <a:cs typeface="+mn-ea"/>
                <a:sym typeface="+mn-lt"/>
              </a:rPr>
              <a:t>下载</a:t>
            </a:r>
          </a:p>
          <a:p>
            <a:pPr algn="l"/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419"/>
          <a:stretch>
            <a:fillRect/>
          </a:stretch>
        </p:blipFill>
        <p:spPr>
          <a:xfrm>
            <a:off x="2571750" y="2274570"/>
            <a:ext cx="7600950" cy="4371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85695" y="1437005"/>
            <a:ext cx="79730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cs typeface="+mn-ea"/>
                <a:sym typeface="+mn-lt"/>
              </a:rPr>
              <a:t>https://mobaxterm.mobatek.net/download.html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33940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2.</a:t>
            </a:r>
            <a:r>
              <a:rPr lang="zh-CN" altLang="en-US" sz="4400" dirty="0">
                <a:solidFill>
                  <a:srgbClr val="24417F"/>
                </a:solidFill>
                <a:cs typeface="+mn-ea"/>
                <a:sym typeface="+mn-lt"/>
              </a:rPr>
              <a:t>服务器连接</a:t>
            </a:r>
          </a:p>
          <a:p>
            <a:pPr algn="l"/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75" y="1482725"/>
            <a:ext cx="6921500" cy="4660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0825" y="2192020"/>
            <a:ext cx="4032250" cy="2676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点击</a:t>
            </a:r>
            <a:r>
              <a:rPr lang="en-US" altLang="zh-CN" sz="2800" dirty="0">
                <a:solidFill>
                  <a:schemeClr val="tx1"/>
                </a:solidFill>
                <a:cs typeface="+mn-ea"/>
                <a:sym typeface="+mn-lt"/>
              </a:rPr>
              <a:t>Session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点击</a:t>
            </a:r>
            <a:r>
              <a:rPr lang="en-US" altLang="zh-CN" sz="2800" dirty="0">
                <a:solidFill>
                  <a:schemeClr val="tx1"/>
                </a:solidFill>
                <a:cs typeface="+mn-ea"/>
                <a:sym typeface="+mn-lt"/>
              </a:rPr>
              <a:t>SSH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cs typeface="+mn-ea"/>
                <a:sym typeface="+mn-lt"/>
              </a:rPr>
              <a:t>Remote host : </a:t>
            </a:r>
            <a:r>
              <a:rPr lang="zh-CN" altLang="en-US" sz="2800" dirty="0">
                <a:cs typeface="+mn-ea"/>
                <a:sym typeface="+mn-lt"/>
              </a:rPr>
              <a:t>服务器</a:t>
            </a:r>
            <a:r>
              <a:rPr lang="en-US" altLang="zh-CN" sz="2800" dirty="0">
                <a:cs typeface="+mn-ea"/>
                <a:sym typeface="+mn-lt"/>
              </a:rPr>
              <a:t>ip</a:t>
            </a:r>
            <a:endParaRPr lang="en-US" altLang="zh-CN" sz="28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cs typeface="+mn-ea"/>
                <a:sym typeface="+mn-lt"/>
              </a:rPr>
              <a:t>Port : </a:t>
            </a:r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端口号</a:t>
            </a:r>
            <a:endParaRPr lang="en-US" altLang="zh-CN" sz="28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点击</a:t>
            </a:r>
            <a:r>
              <a:rPr lang="en-US" altLang="zh-CN" sz="2800" dirty="0">
                <a:solidFill>
                  <a:schemeClr val="tx1"/>
                </a:solidFill>
                <a:cs typeface="+mn-ea"/>
                <a:sym typeface="+mn-lt"/>
              </a:rPr>
              <a:t>OK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输入账号密码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42189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3.anaconda </a:t>
            </a:r>
            <a:r>
              <a:rPr lang="zh-CN" altLang="en-US" sz="4400" dirty="0">
                <a:solidFill>
                  <a:srgbClr val="24417F"/>
                </a:solidFill>
                <a:cs typeface="+mn-ea"/>
                <a:sym typeface="+mn-lt"/>
              </a:rPr>
              <a:t>安装</a:t>
            </a:r>
          </a:p>
          <a:p>
            <a:pPr algn="l"/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070" y="1917065"/>
            <a:ext cx="8558529" cy="32676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下载</a:t>
            </a:r>
            <a:r>
              <a:rPr lang="en-US" altLang="zh-CN" sz="2400" dirty="0">
                <a:sym typeface="+mn-ea"/>
              </a:rPr>
              <a:t>   </a:t>
            </a:r>
            <a:r>
              <a:rPr lang="en-US" altLang="zh-CN" sz="2000" dirty="0">
                <a:sym typeface="+mn-ea"/>
              </a:rPr>
              <a:t>get </a:t>
            </a:r>
            <a:r>
              <a:rPr lang="en-US" altLang="zh-CN" sz="2000" dirty="0">
                <a:sym typeface="+mn-ea"/>
                <a:hlinkClick r:id="rId2"/>
              </a:rPr>
              <a:t>https://repo.anaconda.com/miniconda/Miniconda3-latest-Linux-x86_64.sh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err="1">
                <a:sym typeface="+mn-ea"/>
              </a:rPr>
              <a:t>安装</a:t>
            </a:r>
            <a:r>
              <a:rPr lang="en-US" altLang="zh-CN" sz="2400" dirty="0">
                <a:sym typeface="+mn-ea"/>
              </a:rPr>
              <a:t>   </a:t>
            </a:r>
            <a:r>
              <a:rPr lang="en-US" altLang="zh-CN" sz="2000" dirty="0" err="1">
                <a:sym typeface="+mn-ea"/>
              </a:rPr>
              <a:t>sh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  <a:hlinkClick r:id="rId2"/>
              </a:rPr>
              <a:t>Miniconda3-latest-Linux-x86_64.sh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创建虚拟环境 </a:t>
            </a:r>
            <a:r>
              <a:rPr lang="en-US" altLang="zh-CN" sz="2400" dirty="0" err="1">
                <a:sym typeface="+mn-ea"/>
              </a:rPr>
              <a:t>conda</a:t>
            </a:r>
            <a:r>
              <a:rPr lang="en-US" altLang="zh-CN" sz="2400" dirty="0">
                <a:sym typeface="+mn-ea"/>
              </a:rPr>
              <a:t> create -n test python=3.8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激活虚拟环境 </a:t>
            </a:r>
            <a:r>
              <a:rPr lang="en-US" altLang="zh-CN" sz="2400" dirty="0" err="1">
                <a:sym typeface="+mn-ea"/>
              </a:rPr>
              <a:t>conda</a:t>
            </a:r>
            <a:r>
              <a:rPr lang="en-US" altLang="zh-CN" sz="2400" dirty="0">
                <a:sym typeface="+mn-ea"/>
              </a:rPr>
              <a:t> activate test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退出虚拟环境 </a:t>
            </a:r>
            <a:r>
              <a:rPr lang="en-US" altLang="zh-CN" sz="2400" dirty="0" err="1">
                <a:sym typeface="+mn-ea"/>
              </a:rPr>
              <a:t>conda</a:t>
            </a:r>
            <a:r>
              <a:rPr lang="en-US" altLang="zh-CN" sz="2400" dirty="0">
                <a:sym typeface="+mn-ea"/>
              </a:rPr>
              <a:t> deactivate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3740" y="561340"/>
            <a:ext cx="4081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24417F"/>
                </a:solidFill>
                <a:cs typeface="+mn-ea"/>
                <a:sym typeface="+mn-lt"/>
              </a:rPr>
              <a:t>4.</a:t>
            </a:r>
            <a:r>
              <a:rPr lang="en-US" sz="4400" dirty="0">
                <a:solidFill>
                  <a:srgbClr val="24417F"/>
                </a:solidFill>
                <a:cs typeface="+mn-ea"/>
                <a:sym typeface="+mn-lt"/>
              </a:rPr>
              <a:t>Linux</a:t>
            </a:r>
            <a:r>
              <a:rPr lang="zh-CN" altLang="en-US" sz="4400" dirty="0">
                <a:solidFill>
                  <a:srgbClr val="24417F"/>
                </a:solidFill>
                <a:cs typeface="+mn-ea"/>
                <a:sym typeface="+mn-lt"/>
              </a:rPr>
              <a:t>基本语言</a:t>
            </a:r>
          </a:p>
          <a:p>
            <a:pPr algn="l"/>
            <a:endParaRPr lang="zh-CN" altLang="en-US" sz="1600" dirty="0">
              <a:solidFill>
                <a:srgbClr val="24417F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645" y="1562100"/>
            <a:ext cx="118408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err="1">
                <a:sym typeface="+mn-ea"/>
              </a:rPr>
              <a:t>进入某文件夹</a:t>
            </a:r>
            <a:r>
              <a:rPr lang="en-US" altLang="zh-CN" sz="2400" dirty="0" err="1">
                <a:sym typeface="+mn-ea"/>
              </a:rPr>
              <a:t>     cd /home/test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退回上一级</a:t>
            </a:r>
            <a:r>
              <a:rPr lang="en-US" altLang="zh-CN" sz="2400" dirty="0">
                <a:sym typeface="+mn-ea"/>
              </a:rPr>
              <a:t>         cd 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查看文件夹内容</a:t>
            </a:r>
            <a:r>
              <a:rPr lang="en-US" altLang="zh-CN" sz="2400" dirty="0">
                <a:sym typeface="+mn-ea"/>
              </a:rPr>
              <a:t>  ls</a:t>
            </a: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ym typeface="+mn-ea"/>
              </a:rPr>
              <a:t>拷贝文件</a:t>
            </a:r>
            <a:r>
              <a:rPr lang="en-US" altLang="zh-CN" sz="2400" dirty="0">
                <a:sym typeface="+mn-ea"/>
              </a:rPr>
              <a:t>          cp /home/test/A/data.txt /home/test/B  </a:t>
            </a:r>
            <a:endParaRPr lang="zh-CN" sz="2400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err="1">
                <a:sym typeface="+mn-ea"/>
              </a:rPr>
              <a:t>剪切文件</a:t>
            </a:r>
            <a:r>
              <a:rPr lang="en-US" altLang="zh-CN" sz="2400" dirty="0" err="1">
                <a:sym typeface="+mn-ea"/>
              </a:rPr>
              <a:t>	 mv </a:t>
            </a:r>
            <a:r>
              <a:rPr lang="en-US" altLang="zh-CN" sz="2400" dirty="0">
                <a:sym typeface="+mn-ea"/>
              </a:rPr>
              <a:t>/home/test/B/data.txt /home/test/A/data1.txt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删除文件 </a:t>
            </a:r>
            <a:r>
              <a:rPr lang="en-US" altLang="zh-CN" sz="2400" dirty="0">
                <a:sym typeface="+mn-ea"/>
              </a:rPr>
              <a:t>	 rm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-r</a:t>
            </a:r>
            <a:r>
              <a:rPr lang="en-US" altLang="zh-CN" sz="2400" dirty="0">
                <a:sym typeface="+mn-ea"/>
              </a:rPr>
              <a:t> /home/test/A  </a:t>
            </a:r>
            <a:r>
              <a:rPr lang="zh-CN" altLang="en-US" sz="2400" dirty="0">
                <a:sym typeface="+mn-ea"/>
              </a:rPr>
              <a:t>（若为文件夹需要</a:t>
            </a:r>
            <a:r>
              <a:rPr lang="en-US" altLang="zh-CN" sz="2400" dirty="0">
                <a:sym typeface="+mn-ea"/>
              </a:rPr>
              <a:t> -r</a:t>
            </a:r>
            <a:r>
              <a:rPr lang="zh-CN" altLang="en-US" sz="2400" dirty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549899" y="2098743"/>
            <a:ext cx="1092200" cy="1092200"/>
          </a:xfrm>
          <a:prstGeom prst="ellipse">
            <a:avLst/>
          </a:prstGeom>
          <a:solidFill>
            <a:srgbClr val="274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02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28" y="3549031"/>
            <a:ext cx="21615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24417F"/>
                </a:solidFill>
                <a:cs typeface="+mn-ea"/>
                <a:sym typeface="+mn-lt"/>
              </a:rPr>
              <a:t>GPU</a:t>
            </a:r>
            <a:r>
              <a:rPr lang="zh-CN" altLang="en-US" sz="4000" dirty="0">
                <a:solidFill>
                  <a:srgbClr val="24417F"/>
                </a:solidFill>
                <a:cs typeface="+mn-ea"/>
                <a:sym typeface="+mn-lt"/>
              </a:rPr>
              <a:t>使用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774297" y="4612427"/>
            <a:ext cx="2643404" cy="141944"/>
            <a:chOff x="4500852" y="5389148"/>
            <a:chExt cx="2643404" cy="141944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4500852" y="5460119"/>
              <a:ext cx="2643404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 rot="16200000">
              <a:off x="5751582" y="5389148"/>
              <a:ext cx="141944" cy="141944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49461" y="4241388"/>
            <a:ext cx="274970" cy="629095"/>
            <a:chOff x="2006879" y="3620874"/>
            <a:chExt cx="274970" cy="629095"/>
          </a:xfrm>
        </p:grpSpPr>
        <p:sp>
          <p:nvSpPr>
            <p:cNvPr id="27" name="任意多边形: 形状 26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48225" y="1990512"/>
            <a:ext cx="274970" cy="629095"/>
            <a:chOff x="2006879" y="3620874"/>
            <a:chExt cx="274970" cy="629095"/>
          </a:xfrm>
        </p:grpSpPr>
        <p:sp>
          <p:nvSpPr>
            <p:cNvPr id="46" name="任意多边形: 形状 45"/>
            <p:cNvSpPr/>
            <p:nvPr/>
          </p:nvSpPr>
          <p:spPr>
            <a:xfrm>
              <a:off x="2006879" y="3620874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2125091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2243175" y="3620874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2006879" y="3738958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2125091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2243175" y="3738958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2006879" y="3857042"/>
              <a:ext cx="38674" cy="38674"/>
            </a:xfrm>
            <a:custGeom>
              <a:avLst/>
              <a:gdLst>
                <a:gd name="connsiteX0" fmla="*/ 40221 w 38673"/>
                <a:gd name="connsiteY0" fmla="*/ 24882 h 38673"/>
                <a:gd name="connsiteX1" fmla="*/ 25009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221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2"/>
                  </a:moveTo>
                  <a:cubicBezTo>
                    <a:pt x="40221" y="33261"/>
                    <a:pt x="33388" y="40094"/>
                    <a:pt x="25009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388" y="9541"/>
                    <a:pt x="40221" y="16374"/>
                    <a:pt x="40221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2125091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2243175" y="3857042"/>
              <a:ext cx="38674" cy="38674"/>
            </a:xfrm>
            <a:custGeom>
              <a:avLst/>
              <a:gdLst>
                <a:gd name="connsiteX0" fmla="*/ 40092 w 38673"/>
                <a:gd name="connsiteY0" fmla="*/ 24882 h 38673"/>
                <a:gd name="connsiteX1" fmla="*/ 24880 w 38673"/>
                <a:gd name="connsiteY1" fmla="*/ 40094 h 38673"/>
                <a:gd name="connsiteX2" fmla="*/ 9668 w 38673"/>
                <a:gd name="connsiteY2" fmla="*/ 24882 h 38673"/>
                <a:gd name="connsiteX3" fmla="*/ 24880 w 38673"/>
                <a:gd name="connsiteY3" fmla="*/ 9670 h 38673"/>
                <a:gd name="connsiteX4" fmla="*/ 40092 w 38673"/>
                <a:gd name="connsiteY4" fmla="*/ 24882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2"/>
                  </a:moveTo>
                  <a:cubicBezTo>
                    <a:pt x="40092" y="33261"/>
                    <a:pt x="33259" y="40094"/>
                    <a:pt x="24880" y="40094"/>
                  </a:cubicBezTo>
                  <a:cubicBezTo>
                    <a:pt x="16501" y="40094"/>
                    <a:pt x="9668" y="33261"/>
                    <a:pt x="9668" y="24882"/>
                  </a:cubicBezTo>
                  <a:cubicBezTo>
                    <a:pt x="9668" y="16503"/>
                    <a:pt x="16501" y="9670"/>
                    <a:pt x="24880" y="9670"/>
                  </a:cubicBezTo>
                  <a:cubicBezTo>
                    <a:pt x="33259" y="9541"/>
                    <a:pt x="40092" y="16374"/>
                    <a:pt x="40092" y="24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006879" y="3975127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2125091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2243175" y="3975127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006879" y="4093211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2125091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2243175" y="4093211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2006879" y="4211295"/>
              <a:ext cx="38674" cy="38674"/>
            </a:xfrm>
            <a:custGeom>
              <a:avLst/>
              <a:gdLst>
                <a:gd name="connsiteX0" fmla="*/ 40221 w 38673"/>
                <a:gd name="connsiteY0" fmla="*/ 24880 h 38673"/>
                <a:gd name="connsiteX1" fmla="*/ 25009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221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221" y="24880"/>
                  </a:moveTo>
                  <a:cubicBezTo>
                    <a:pt x="40221" y="33259"/>
                    <a:pt x="33388" y="40092"/>
                    <a:pt x="25009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388" y="9668"/>
                    <a:pt x="40221" y="16501"/>
                    <a:pt x="40221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2125091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2243175" y="4211295"/>
              <a:ext cx="38674" cy="38674"/>
            </a:xfrm>
            <a:custGeom>
              <a:avLst/>
              <a:gdLst>
                <a:gd name="connsiteX0" fmla="*/ 40092 w 38673"/>
                <a:gd name="connsiteY0" fmla="*/ 24880 h 38673"/>
                <a:gd name="connsiteX1" fmla="*/ 24880 w 38673"/>
                <a:gd name="connsiteY1" fmla="*/ 40092 h 38673"/>
                <a:gd name="connsiteX2" fmla="*/ 9668 w 38673"/>
                <a:gd name="connsiteY2" fmla="*/ 24880 h 38673"/>
                <a:gd name="connsiteX3" fmla="*/ 24880 w 38673"/>
                <a:gd name="connsiteY3" fmla="*/ 9668 h 38673"/>
                <a:gd name="connsiteX4" fmla="*/ 40092 w 38673"/>
                <a:gd name="connsiteY4" fmla="*/ 24880 h 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" h="38673">
                  <a:moveTo>
                    <a:pt x="40092" y="24880"/>
                  </a:moveTo>
                  <a:cubicBezTo>
                    <a:pt x="40092" y="33259"/>
                    <a:pt x="33259" y="40092"/>
                    <a:pt x="24880" y="40092"/>
                  </a:cubicBezTo>
                  <a:cubicBezTo>
                    <a:pt x="16501" y="40092"/>
                    <a:pt x="9668" y="33259"/>
                    <a:pt x="9668" y="24880"/>
                  </a:cubicBezTo>
                  <a:cubicBezTo>
                    <a:pt x="9668" y="16501"/>
                    <a:pt x="16501" y="9668"/>
                    <a:pt x="24880" y="9668"/>
                  </a:cubicBezTo>
                  <a:cubicBezTo>
                    <a:pt x="33259" y="9668"/>
                    <a:pt x="40092" y="16501"/>
                    <a:pt x="40092" y="248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970" y="93154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查看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nvidia-smi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终止</a:t>
            </a:r>
            <a:r>
              <a:rPr lang="en-US" altLang="zh-CN" sz="2400" dirty="0" err="1">
                <a:sym typeface="+mn-ea"/>
              </a:rPr>
              <a:t>gpu</a:t>
            </a:r>
            <a:r>
              <a:rPr lang="zh-CN" altLang="en-US" sz="2400" dirty="0">
                <a:sym typeface="+mn-ea"/>
              </a:rPr>
              <a:t>进程：</a:t>
            </a:r>
            <a:r>
              <a:rPr lang="en-US" altLang="zh-CN" sz="2400" dirty="0">
                <a:sym typeface="+mn-ea"/>
              </a:rPr>
              <a:t>  kill -9 PID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查看各种进程： </a:t>
            </a:r>
            <a:r>
              <a:rPr lang="en-US" altLang="zh-CN" sz="2400" dirty="0">
                <a:sym typeface="+mn-ea"/>
              </a:rPr>
              <a:t>top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结束代码</a:t>
            </a:r>
            <a:r>
              <a:rPr lang="en-US" altLang="zh-CN" sz="2400" dirty="0"/>
              <a:t>/</a:t>
            </a:r>
            <a:r>
              <a:rPr lang="zh-CN" altLang="en-US" sz="2400" dirty="0"/>
              <a:t>查看</a:t>
            </a:r>
            <a:r>
              <a:rPr lang="en-US" altLang="zh-CN" sz="2400" dirty="0"/>
              <a:t>:  ctrl+c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查看磁盘空间</a:t>
            </a:r>
            <a:r>
              <a:rPr lang="en-US" altLang="zh-CN" sz="2400" dirty="0">
                <a:sym typeface="+mn-ea"/>
              </a:rPr>
              <a:t>:    </a:t>
            </a:r>
            <a:r>
              <a:rPr lang="en-US" altLang="zh-CN" sz="2400" dirty="0" err="1">
                <a:sym typeface="+mn-ea"/>
              </a:rPr>
              <a:t>df</a:t>
            </a:r>
            <a:r>
              <a:rPr lang="en-US" altLang="zh-CN" sz="2400" dirty="0">
                <a:sym typeface="+mn-ea"/>
              </a:rPr>
              <a:t> –h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579245"/>
            <a:ext cx="6111240" cy="52044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31860" y="2341245"/>
            <a:ext cx="1704975" cy="50355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29525" y="5838190"/>
            <a:ext cx="558800" cy="82232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I3MDY5ZjkxYjQ0M2Y4ZmZiMzI1OWQ4MjE3MTA0Nm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591</Words>
  <Application>Microsoft Macintosh PowerPoint</Application>
  <PresentationFormat>宽屏</PresentationFormat>
  <Paragraphs>151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Arial</vt:lpstr>
      <vt:lpstr>Calibri</vt:lpstr>
      <vt:lpstr>Segoe Script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Shengyu Hao</dc:creator>
  <cp:lastModifiedBy>Wang, Guanhong</cp:lastModifiedBy>
  <cp:revision>79</cp:revision>
  <dcterms:created xsi:type="dcterms:W3CDTF">2022-07-01T16:50:00Z</dcterms:created>
  <dcterms:modified xsi:type="dcterms:W3CDTF">2023-10-23T08:19:31Z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DAD6041C421740079A924E985436CB85</vt:lpwstr>
  </property>
  <property fmtid="{D5CDD505-2E9C-101B-9397-08002B2CF9AE}" pid="3" name="KSOProductBuildVer">
    <vt:lpwstr>2052-11.1.0.12313</vt:lpwstr>
  </property>
</Properties>
</file>