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5633D-CEC8-949F-C56A-BB0CC539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4E5280-76FA-6F7A-AB53-C1278156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0220F-B014-845B-3B6D-588B7238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F8E2-ACBE-4AA7-971F-9B9261E9D24C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9984C-B5CF-50F7-00FB-686FFF1D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E83A8-665D-ADC9-072C-0B63BF49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F588-711A-4857-897C-25869FB4F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CA944-C983-CB05-96FF-E1125E49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C26DE-55E5-DA19-1733-F2606CEC9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C572D-0C2A-876F-DFB2-2E434718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F8E2-ACBE-4AA7-971F-9B9261E9D24C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848AF-1268-B39F-6159-823FFA47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6C029-A382-53FB-2B42-21C99AC9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F588-711A-4857-897C-25869FB4F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1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FBAE32-4F69-7B21-566B-93456374E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73FBEC-EE6C-B35B-D942-B0082831C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B0C19-A334-3FD4-1CD1-A916A10C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F8E2-ACBE-4AA7-971F-9B9261E9D24C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D76BB-446B-E6EB-2910-3A33CE83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CBE42-245E-418E-CC2D-5A3F4847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F588-711A-4857-897C-25869FB4F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5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C0351-85DC-7F86-6AA3-ABA69175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4F14F-9AD7-121C-28FE-6BE9364EA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0D5FD-E8C2-3C47-54D9-0D4D4948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F8E2-ACBE-4AA7-971F-9B9261E9D24C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17523-BEC1-686C-0302-8CC63F57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0684D-13B9-46DD-F6AA-7B938B4D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F588-711A-4857-897C-25869FB4F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5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8E4C8-D735-170A-C327-F00640B0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5B5490-F1C8-5948-EE92-82744B1C7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470C6-C1A9-9BEB-2A64-432EFD26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F8E2-ACBE-4AA7-971F-9B9261E9D24C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C2E24-CA5E-C15D-8187-AE52306E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6ACB2-2110-6C93-2CE7-3B9C3033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F588-711A-4857-897C-25869FB4F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45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92E8C-5C13-C71B-F0F1-C12F2CF6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A978D-D484-C912-BFE8-639CA13E2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A5656-3F3D-781A-E994-D671BA31A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81404A-4870-6849-DA31-352A67AB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F8E2-ACBE-4AA7-971F-9B9261E9D24C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2A360-A6B4-63C5-B2F4-9F3012AC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B4A176-4833-701C-3DBC-8CDC8E45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F588-711A-4857-897C-25869FB4F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92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F6788-073C-4FB4-AED9-4667C586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8752CA-CA43-CD11-3003-05E1760CB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6A3672-1BA9-C8CD-F72A-29B3F58BF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C0C9EA-0AAF-9D35-8EE8-63EC03152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901872-F4F2-11DD-7DCD-E7D73D8D4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2FD30C-C418-CE71-C6ED-55F23409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F8E2-ACBE-4AA7-971F-9B9261E9D24C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9002EB-CEC3-82FF-BAF5-F2D2C8D2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9611AF-6B2B-97D7-258F-7EA417AE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F588-711A-4857-897C-25869FB4F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7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B3E68-5E08-201D-90BE-AB4BC8AA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44B05C-E5B4-C344-E99E-AC1959BB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F8E2-ACBE-4AA7-971F-9B9261E9D24C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2782D2-329B-3E44-516C-89EE2CD7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646FB-8721-625A-60E9-DF055DEB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F588-711A-4857-897C-25869FB4F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8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40DDF2-2FD7-F827-5331-DF841977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F8E2-ACBE-4AA7-971F-9B9261E9D24C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1A76B4-5606-46DD-8F8E-942CE648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84E80F-E1AE-989D-10CE-90BAD05F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F588-711A-4857-897C-25869FB4F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1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22FB7-957E-700E-F4F7-1DF9467B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949CB-8E73-6F25-4EBC-FC274B6D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1E4AFF-5908-D15F-6033-EC41A4832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7654C2-A44B-859F-B56C-34A14198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F8E2-ACBE-4AA7-971F-9B9261E9D24C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B03526-A9AE-5126-4406-C35D95B9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1003C1-E2E5-938C-0058-6EC05BA0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F588-711A-4857-897C-25869FB4F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23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7EEC9-9C89-1F67-EDA2-FE337DD4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D66062-903E-A9F3-D276-C2EEEFDF2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4BA782-680D-4A99-04E8-C11D116D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C0EB2-5F92-CB16-6796-AD4BB637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F8E2-ACBE-4AA7-971F-9B9261E9D24C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1880A2-2A01-60C9-8ADB-BE5E83C8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6A332-F17D-3B08-5D33-678ECC8A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F588-711A-4857-897C-25869FB4F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8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CA55B0-DCF2-E7CC-B033-44FCDB6C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D8F38-D5EF-63F4-CAA9-86A792BBF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09DF4-8CF0-DFA9-6504-4C3A40AA5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4F8E2-ACBE-4AA7-971F-9B9261E9D24C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4336E-C940-6B14-9691-1E857CFEB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E5C5A-EDD0-E089-49C3-36324A6B4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DF588-711A-4857-897C-25869FB4F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3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瀑布图&#10;&#10;描述已自动生成">
            <a:extLst>
              <a:ext uri="{FF2B5EF4-FFF2-40B4-BE49-F238E27FC236}">
                <a16:creationId xmlns:a16="http://schemas.microsoft.com/office/drawing/2014/main" id="{867DEF61-0444-F505-1C0F-995D552E7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5" y="736592"/>
            <a:ext cx="11530793" cy="2244371"/>
          </a:xfrm>
          <a:prstGeom prst="rect">
            <a:avLst/>
          </a:prstGeom>
        </p:spPr>
      </p:pic>
      <p:pic>
        <p:nvPicPr>
          <p:cNvPr id="6" name="图片 5" descr="图表, 瀑布图&#10;&#10;描述已自动生成">
            <a:extLst>
              <a:ext uri="{FF2B5EF4-FFF2-40B4-BE49-F238E27FC236}">
                <a16:creationId xmlns:a16="http://schemas.microsoft.com/office/drawing/2014/main" id="{867B4FC1-85FE-C908-F2FC-B42FF0AF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5" y="3654452"/>
            <a:ext cx="11530793" cy="22443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BB83CB5-473A-A7AF-17D7-6502E466009B}"/>
              </a:ext>
            </a:extLst>
          </p:cNvPr>
          <p:cNvSpPr txBox="1"/>
          <p:nvPr/>
        </p:nvSpPr>
        <p:spPr>
          <a:xfrm>
            <a:off x="6503540" y="3879339"/>
            <a:ext cx="1191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Lim(t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0F962C-A9C1-100A-614A-374FCB182FC4}"/>
              </a:ext>
            </a:extLst>
          </p:cNvPr>
          <p:cNvGrpSpPr/>
          <p:nvPr/>
        </p:nvGrpSpPr>
        <p:grpSpPr>
          <a:xfrm>
            <a:off x="3811712" y="3159311"/>
            <a:ext cx="7798085" cy="2695847"/>
            <a:chOff x="3729520" y="3159311"/>
            <a:chExt cx="7880278" cy="2695847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5E0B8A6-F383-0AE3-8400-6C6ABF8C9D15}"/>
                </a:ext>
              </a:extLst>
            </p:cNvPr>
            <p:cNvCxnSpPr>
              <a:cxnSpLocks/>
            </p:cNvCxnSpPr>
            <p:nvPr/>
          </p:nvCxnSpPr>
          <p:spPr>
            <a:xfrm>
              <a:off x="3729520" y="3159311"/>
              <a:ext cx="0" cy="26952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2754BE6-E11F-8202-B7F0-0CEFD81B7141}"/>
                </a:ext>
              </a:extLst>
            </p:cNvPr>
            <p:cNvCxnSpPr>
              <a:cxnSpLocks/>
            </p:cNvCxnSpPr>
            <p:nvPr/>
          </p:nvCxnSpPr>
          <p:spPr>
            <a:xfrm>
              <a:off x="11609798" y="3159883"/>
              <a:ext cx="0" cy="26952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9895382-3BA7-A4E7-4F37-5A7EF6D4DD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9520" y="5854586"/>
              <a:ext cx="7880278" cy="5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FB00268-DCDE-B121-42A0-6284671AC8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9520" y="3159311"/>
              <a:ext cx="7880278" cy="200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933FB27-50F5-4165-1EA9-66F911CFC9AF}"/>
              </a:ext>
            </a:extLst>
          </p:cNvPr>
          <p:cNvSpPr txBox="1"/>
          <p:nvPr/>
        </p:nvSpPr>
        <p:spPr>
          <a:xfrm>
            <a:off x="10170125" y="3879339"/>
            <a:ext cx="1191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 (t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1C9D179-C9EB-97CD-24BE-1E7226CF1601}"/>
              </a:ext>
            </a:extLst>
          </p:cNvPr>
          <p:cNvSpPr txBox="1"/>
          <p:nvPr/>
        </p:nvSpPr>
        <p:spPr>
          <a:xfrm>
            <a:off x="3215810" y="3878796"/>
            <a:ext cx="1191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recv(t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31C3A6-D075-0690-8AA2-9D33392272E0}"/>
              </a:ext>
            </a:extLst>
          </p:cNvPr>
          <p:cNvSpPr txBox="1"/>
          <p:nvPr/>
        </p:nvSpPr>
        <p:spPr>
          <a:xfrm>
            <a:off x="6744984" y="5546809"/>
            <a:ext cx="155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demodulator</a:t>
            </a:r>
            <a:endParaRPr lang="zh-CN" altLang="en-US" sz="1400" b="1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2462991-FF6B-9736-00E6-80C5C5E6C428}"/>
              </a:ext>
            </a:extLst>
          </p:cNvPr>
          <p:cNvGrpSpPr/>
          <p:nvPr/>
        </p:nvGrpSpPr>
        <p:grpSpPr>
          <a:xfrm>
            <a:off x="2486399" y="3116462"/>
            <a:ext cx="801332" cy="2801834"/>
            <a:chOff x="3729520" y="3159311"/>
            <a:chExt cx="7880278" cy="2695847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D6F937F-F98C-EDDE-AFF5-8F5A69EA2AAA}"/>
                </a:ext>
              </a:extLst>
            </p:cNvPr>
            <p:cNvCxnSpPr>
              <a:cxnSpLocks/>
            </p:cNvCxnSpPr>
            <p:nvPr/>
          </p:nvCxnSpPr>
          <p:spPr>
            <a:xfrm>
              <a:off x="3729520" y="3159311"/>
              <a:ext cx="0" cy="2695275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DB47883-2918-AA1B-22D1-C355220A88BA}"/>
                </a:ext>
              </a:extLst>
            </p:cNvPr>
            <p:cNvCxnSpPr>
              <a:cxnSpLocks/>
            </p:cNvCxnSpPr>
            <p:nvPr/>
          </p:nvCxnSpPr>
          <p:spPr>
            <a:xfrm>
              <a:off x="11609798" y="3159883"/>
              <a:ext cx="0" cy="2695275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E114850-ADE7-D83A-03F8-5FD946C958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9520" y="5854586"/>
              <a:ext cx="7880278" cy="572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685D58C-0FBC-55B8-7AE7-4FF38FA38B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9520" y="3159311"/>
              <a:ext cx="7880278" cy="20009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109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Wang, Suhao</dc:creator>
  <cp:lastModifiedBy>Wang, Suhao</cp:lastModifiedBy>
  <cp:revision>5</cp:revision>
  <dcterms:created xsi:type="dcterms:W3CDTF">2024-01-01T07:44:02Z</dcterms:created>
  <dcterms:modified xsi:type="dcterms:W3CDTF">2024-01-01T07:53:18Z</dcterms:modified>
</cp:coreProperties>
</file>