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6055-780F-4F3F-A74C-1F37F4696967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4629-CCB9-449B-827E-500C7E01A08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NUnit</a:t>
            </a:r>
            <a:r>
              <a:rPr lang="fr-FR" dirty="0" smtClean="0"/>
              <a:t> &amp; </a:t>
            </a:r>
            <a:r>
              <a:rPr lang="fr-FR" dirty="0" err="1" smtClean="0"/>
              <a:t>ReSharper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Axelle Piot</a:t>
            </a:r>
          </a:p>
          <a:p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 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En programmation informatique, le test unitaire est une procédure permettant de vérifier le bon fonctionnement d’une partie précise d’un logiciel ou d’une portion d’un programme (appelée « unité » ou « module ») [</a:t>
            </a:r>
            <a:r>
              <a:rPr lang="fr-FR" dirty="0" err="1" smtClean="0"/>
              <a:t>Wikipédia</a:t>
            </a:r>
            <a:r>
              <a:rPr lang="fr-FR" dirty="0" smtClean="0"/>
              <a:t>].</a:t>
            </a:r>
          </a:p>
          <a:p>
            <a:r>
              <a:rPr lang="fr-FR" dirty="0" smtClean="0"/>
              <a:t>Pour cela nous utiliserons un </a:t>
            </a:r>
            <a:r>
              <a:rPr lang="fr-FR" dirty="0" err="1" smtClean="0"/>
              <a:t>framework</a:t>
            </a:r>
            <a:r>
              <a:rPr lang="fr-FR" dirty="0" smtClean="0"/>
              <a:t> de test tel que </a:t>
            </a:r>
            <a:r>
              <a:rPr lang="fr-FR" dirty="0" err="1" smtClean="0"/>
              <a:t>NUnit</a:t>
            </a:r>
            <a:r>
              <a:rPr lang="fr-FR" dirty="0" smtClean="0"/>
              <a:t>.</a:t>
            </a:r>
          </a:p>
          <a:p>
            <a:r>
              <a:rPr lang="fr-FR" dirty="0" smtClean="0"/>
              <a:t> TDD : 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Nunit</a:t>
            </a:r>
            <a:r>
              <a:rPr lang="fr-FR" dirty="0" smtClean="0"/>
              <a:t> -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TestFixture</a:t>
            </a:r>
            <a:endParaRPr lang="fr-FR" dirty="0" smtClean="0"/>
          </a:p>
          <a:p>
            <a:r>
              <a:rPr lang="fr-FR" dirty="0" smtClean="0"/>
              <a:t>Test</a:t>
            </a:r>
          </a:p>
          <a:p>
            <a:r>
              <a:rPr lang="fr-FR" dirty="0" err="1" smtClean="0"/>
              <a:t>SetUp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(initialisation, sera exécuté avant chaque test)</a:t>
            </a:r>
          </a:p>
          <a:p>
            <a:r>
              <a:rPr lang="fr-FR" dirty="0" err="1" smtClean="0"/>
              <a:t>TearDown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(sera exécuté après chaque test)</a:t>
            </a:r>
          </a:p>
          <a:p>
            <a:r>
              <a:rPr lang="fr-FR" dirty="0" smtClean="0"/>
              <a:t>Ignore 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(pour ignore un test)</a:t>
            </a:r>
          </a:p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Voir tous les autres attributs dans la documentation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NUnit</a:t>
            </a:r>
            <a:r>
              <a:rPr lang="fr-FR" dirty="0" smtClean="0"/>
              <a:t> – </a:t>
            </a:r>
            <a:r>
              <a:rPr lang="fr-FR" dirty="0" err="1" smtClean="0"/>
              <a:t>Assert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Assert.AreEqual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fr-FR" dirty="0" err="1" smtClean="0"/>
              <a:t>Assert.AreNotEqual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err="1" smtClean="0"/>
              <a:t>Assert.IsNull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fr-FR" dirty="0" err="1" smtClean="0"/>
              <a:t>Assert.IsNotNull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err="1" smtClean="0"/>
              <a:t>Assert.IsTrue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err="1" smtClean="0"/>
              <a:t>Assert.IsFalse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fr-F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err="1" smtClean="0"/>
              <a:t>Assert.IsInstanceOf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typeof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),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fr-FR" dirty="0" err="1" smtClean="0"/>
              <a:t>Assert.IsNotInstanceOf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typeof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),</a:t>
            </a:r>
            <a:r>
              <a:rPr lang="fr-FR" dirty="0" err="1" smtClean="0">
                <a:solidFill>
                  <a:schemeClr val="bg1">
                    <a:lumMod val="85000"/>
                  </a:schemeClr>
                </a:solidFill>
              </a:rPr>
              <a:t>actual</a:t>
            </a:r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ReSharper</a:t>
            </a:r>
            <a:r>
              <a:rPr lang="fr-FR" dirty="0" smtClean="0"/>
              <a:t> – Extension de VS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(Résoudre les conflits des raccourcis)</a:t>
            </a:r>
            <a:endParaRPr lang="fr-FR" dirty="0" smtClean="0"/>
          </a:p>
          <a:p>
            <a:r>
              <a:rPr lang="fr-FR" dirty="0" smtClean="0"/>
              <a:t>Unit Tests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(faire comme pour 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NUnit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puis lancer directement depuis VS)</a:t>
            </a:r>
          </a:p>
          <a:p>
            <a:r>
              <a:rPr lang="fr-FR" dirty="0" err="1" smtClean="0"/>
              <a:t>Navigate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(Ctrl + T)</a:t>
            </a:r>
          </a:p>
          <a:p>
            <a:r>
              <a:rPr lang="fr-FR" dirty="0" smtClean="0"/>
              <a:t>Analyse du </a:t>
            </a:r>
            <a:r>
              <a:rPr lang="fr-FR" smtClean="0"/>
              <a:t>code </a:t>
            </a: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/>
              <a:t>Inspection </a:t>
            </a: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/>
              <a:t>Code </a:t>
            </a:r>
            <a:r>
              <a:rPr lang="fr-FR" dirty="0" err="1" smtClean="0"/>
              <a:t>Refactoring</a:t>
            </a:r>
            <a:r>
              <a:rPr lang="fr-FR" dirty="0" smtClean="0"/>
              <a:t> </a:t>
            </a:r>
            <a:endParaRPr lang="fr-F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dirty="0" smtClean="0"/>
              <a:t>Code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Et beaucoup d’autres</a:t>
            </a:r>
            <a:endParaRPr lang="fr-F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148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NUnit &amp; ReSharper</vt:lpstr>
      <vt:lpstr>Les tests unitaires</vt:lpstr>
      <vt:lpstr>NUnit</vt:lpstr>
      <vt:lpstr>Nunit - Attributs</vt:lpstr>
      <vt:lpstr>NUnit – Assert</vt:lpstr>
      <vt:lpstr>ReSharper – Extension de VS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NUnit &amp; ReSharper</dc:title>
  <dc:creator>Axelle</dc:creator>
  <cp:lastModifiedBy>Axelle</cp:lastModifiedBy>
  <cp:revision>34</cp:revision>
  <dcterms:created xsi:type="dcterms:W3CDTF">2014-09-29T08:36:58Z</dcterms:created>
  <dcterms:modified xsi:type="dcterms:W3CDTF">2014-09-29T10:31:09Z</dcterms:modified>
</cp:coreProperties>
</file>