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5426510" val="1054" revOS="4"/>
      <pr:smFileRevision xmlns:pr="smNativeData" xmlns="smNativeData" dt="1665426510" val="101"/>
      <pr:guideOptions xmlns:pr="smNativeData" xmlns="smNativeData" dt="166542651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>
        <p:scale>
          <a:sx n="30" d="100"/>
          <a:sy n="30" d="100"/>
        </p:scale>
        <p:origin x="6280" y="5036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Objects="1" showGuides="1">
      <p:cViewPr>
        <p:scale>
          <a:sx n="30" d="100"/>
          <a:sy n="30" d="100"/>
        </p:scale>
        <p:origin x="6280" y="503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4735EF-A1C6-12C3-88FF-57967BB17E0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7008F-C1C6-12F6-88FF-37A34EB17E62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4733B7-F9C6-12C5-88FF-0F907DB17E5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75FDB-95C6-12A9-88FF-63FC11B17E36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47271C-52C6-12D1-88FF-A48469B17EF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7425D-13C6-12B4-88FF-E5E10CB17EB0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47333D-73C6-12C5-88FF-85907DB17ED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713FA-B4C6-12E5-88FF-42B05DB17E17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473714-5AC6-12C1-88FF-AC9479B17EF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73B9F-D1C6-12CD-88FF-279875B17E72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473791-DFC6-12C1-88FF-299479B17E7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75223-6DC6-12A4-88FF-9BF11CB17ECE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4755FB-B5C6-12A3-88FF-43F61BB17E16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707A4-EAC6-12F1-88FF-1CA449B17E49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473656-18C6-12C0-88FF-EE9578B17EBB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72D66-28C6-12DB-88FF-DE8E63B17E8B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471C36-78C6-12EA-88FF-8EBF52B17ED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77E4B-05C6-1288-88FF-F3DD30B17EA6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471307-49C6-12E5-88FF-BFB05DB17EE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76E23-6DC6-1298-88FF-9BCD20B17ECE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47100C-42C6-12E6-88FF-B4B35EB17EE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476699-D7C6-1290-88FF-21C528B17E74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sign padr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B475848-06C6-12AE-88FF-F0FB16B17EA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B472FDD-93C6-12D9-88FF-658C61B17E3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xmlns="smNativeData" val="SMDATA_15_TmRE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AAAAAAmAAAACAAAAAE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/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xmlns="smNativeData" val="SMDATA_17_TmRE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wG7w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GwTAABqBAAASjgAAEg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57220" y="717550"/>
            <a:ext cx="5993130" cy="59931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metamorfose</dc:title>
  <dc:subject/>
  <dc:creator/>
  <cp:keywords/>
  <dc:description/>
  <cp:lastModifiedBy>evers</cp:lastModifiedBy>
  <cp:revision>0</cp:revision>
  <dcterms:created xsi:type="dcterms:W3CDTF">2022-10-10T18:25:06Z</dcterms:created>
  <dcterms:modified xsi:type="dcterms:W3CDTF">2022-10-10T18:28:30Z</dcterms:modified>
</cp:coreProperties>
</file>