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6562536" val="1054" revOS="4"/>
      <pr:smFileRevision xmlns:pr="smNativeData" xmlns="smNativeData" dt="1666562536" val="101"/>
      <pr:guideOptions xmlns:pr="smNativeData" xmlns="smNativeData" dt="166656253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3" d="100"/>
          <a:sy n="73" d="100"/>
        </p:scale>
        <p:origin x="379" y="849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73" d="100"/>
          <a:sy n="73" d="100"/>
        </p:scale>
        <p:origin x="379" y="849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FCB4-FAD2-340A-9CD9-0C5FB2976A5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8397-D9D2-3475-9CD9-2F20CD976A7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DE3A-74D2-3428-9CD9-827D90976AD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96E1-AFD2-3460-9CD9-5935D8976A0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D939-77D2-342F-9CD9-817A97976AD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AFAC-E2D2-3459-9CD9-140CE1976A41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A41D-53D2-3452-9CD9-A507EA976AF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EA34-7AD2-341C-9CD9-8C49A4976AD9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E449-07D2-3412-9CD9-F147AA976AA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C9E2-ACD2-343F-9CD9-5A6A87976A0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9671-3FD2-3460-9CD9-C935D8976A9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84C3-8DD2-3472-9CD9-7B27CA976A2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EABD-F3D2-341C-9CD9-0549A4976A50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AA7A-34D2-345C-9CD9-C209E4976A97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EE4B-05D2-3418-9CD9-F34DA0976AA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C8E3-ADD2-343E-9CD9-5B6B86976A0E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D5A0-EED2-3423-9CD9-18769B976A4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BBA1-EFD2-344D-9CD9-1918F5976A4C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8933-7DD2-347F-9CD9-8B2AC7976AD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A7BE-F0D2-3451-9CD9-0604E9976A53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1EDA4-EAD2-341B-9CD9-1C4EA3976A4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1BB9A-D4D2-344D-9CD9-2218F5976A77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sign padr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F61E26E-20D2-3414-9CD9-D641AC976A8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F61DA0B-45D2-342C-9CD9-B37994976AE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6LlV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xmlns="smNativeData" val="SMDATA_17_6LlV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AAAAADx////AEsAADAq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12192000" cy="6867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evers</cp:lastModifiedBy>
  <cp:revision>0</cp:revision>
  <dcterms:created xsi:type="dcterms:W3CDTF">2022-10-23T22:01:42Z</dcterms:created>
  <dcterms:modified xsi:type="dcterms:W3CDTF">2022-10-23T22:02:16Z</dcterms:modified>
</cp:coreProperties>
</file>