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Hind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D8C35B-8C68-4F07-ABB9-0CFD40411491}">
  <a:tblStyle styleId="{11D8C35B-8C68-4F07-ABB9-0CFD4041149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93907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853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173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807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944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840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765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148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642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209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217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799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031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7697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0202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8714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7137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6363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399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3875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5847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48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056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2845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719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206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461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815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726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6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 rot="5400000" flipH="1">
            <a:off x="6177274" y="-42337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 rot="5400000" flipH="1">
            <a:off x="-698074" y="3247199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rot="-5400000" flipH="1">
            <a:off x="-428544" y="2831031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 rot="-5400000" flipH="1">
            <a:off x="563747" y="2068298"/>
            <a:ext cx="1518899" cy="9254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 rot="5400000">
            <a:off x="-253698" y="2260564"/>
            <a:ext cx="1297199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 rot="-5400000">
            <a:off x="-192598" y="1950592"/>
            <a:ext cx="985799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 rot="5400000" flipH="1">
            <a:off x="7217674" y="1270025"/>
            <a:ext cx="2394600" cy="14588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-5400000">
            <a:off x="7922499" y="2744289"/>
            <a:ext cx="1518600" cy="9254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 rot="-5400000" flipH="1">
            <a:off x="7315902" y="2802274"/>
            <a:ext cx="1027799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 rot="-5400000" flipH="1">
            <a:off x="6337825" y="578874"/>
            <a:ext cx="1520099" cy="9260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big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37" name="Shape 137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Shape 142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 rot="5400000">
            <a:off x="-262151" y="1526812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 rot="-5400000" flipH="1">
            <a:off x="-358954" y="3663588"/>
            <a:ext cx="1838400" cy="11204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 rot="-5400000">
            <a:off x="-199051" y="1206481"/>
            <a:ext cx="1018799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 rot="-5400000" flipH="1">
            <a:off x="472233" y="3024660"/>
            <a:ext cx="1271999" cy="7751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0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0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/>
          <p:nvPr/>
        </p:nvSpPr>
        <p:spPr>
          <a:xfrm rot="5400000" flipH="1">
            <a:off x="6177274" y="-42337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/>
          <p:nvPr/>
        </p:nvSpPr>
        <p:spPr>
          <a:xfrm rot="5400000" flipH="1">
            <a:off x="-698074" y="3247199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 rot="-5400000" flipH="1">
            <a:off x="-428544" y="2831031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/>
          <p:nvPr/>
        </p:nvSpPr>
        <p:spPr>
          <a:xfrm rot="-5400000" flipH="1">
            <a:off x="563747" y="2068298"/>
            <a:ext cx="1518899" cy="9254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 rot="5400000">
            <a:off x="-253698" y="2260564"/>
            <a:ext cx="1297199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 rot="-5400000">
            <a:off x="-192598" y="1950592"/>
            <a:ext cx="985799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/>
          <p:nvPr/>
        </p:nvSpPr>
        <p:spPr>
          <a:xfrm rot="5400000" flipH="1">
            <a:off x="7217674" y="1270025"/>
            <a:ext cx="2394600" cy="14588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/>
          <p:nvPr/>
        </p:nvSpPr>
        <p:spPr>
          <a:xfrm rot="-5400000">
            <a:off x="7922499" y="2744289"/>
            <a:ext cx="1518600" cy="9254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/>
          <p:nvPr/>
        </p:nvSpPr>
        <p:spPr>
          <a:xfrm rot="-5400000" flipH="1">
            <a:off x="7315902" y="2802274"/>
            <a:ext cx="1027799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/>
          <p:nvPr/>
        </p:nvSpPr>
        <p:spPr>
          <a:xfrm rot="-5400000" flipH="1">
            <a:off x="6337825" y="578874"/>
            <a:ext cx="1520099" cy="9260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defRPr b="1" i="1"/>
            </a:lvl1pPr>
            <a:lvl2pPr lvl="1" algn="ctr" rtl="0">
              <a:spcBef>
                <a:spcPts val="0"/>
              </a:spcBef>
              <a:defRPr b="1" i="1"/>
            </a:lvl2pPr>
            <a:lvl3pPr lvl="2" algn="ctr" rtl="0">
              <a:spcBef>
                <a:spcPts val="0"/>
              </a:spcBef>
              <a:defRPr b="1" i="1"/>
            </a:lvl3pPr>
            <a:lvl4pPr lvl="3" algn="ctr" rtl="0">
              <a:spcBef>
                <a:spcPts val="0"/>
              </a:spcBef>
              <a:defRPr b="1" i="1"/>
            </a:lvl4pPr>
            <a:lvl5pPr lvl="4" algn="ctr" rtl="0">
              <a:spcBef>
                <a:spcPts val="0"/>
              </a:spcBef>
              <a:defRPr b="1" i="1"/>
            </a:lvl5pPr>
            <a:lvl6pPr lvl="5" algn="ctr" rtl="0">
              <a:spcBef>
                <a:spcPts val="0"/>
              </a:spcBef>
              <a:defRPr b="1" i="1"/>
            </a:lvl6pPr>
            <a:lvl7pPr lvl="6" algn="ctr" rtl="0">
              <a:spcBef>
                <a:spcPts val="0"/>
              </a:spcBef>
              <a:defRPr b="1" i="1"/>
            </a:lvl7pPr>
            <a:lvl8pPr lvl="7" algn="ctr" rtl="0">
              <a:spcBef>
                <a:spcPts val="0"/>
              </a:spcBef>
              <a:defRPr b="1" i="1"/>
            </a:lvl8pPr>
            <a:lvl9pPr lvl="8" algn="ctr">
              <a:spcBef>
                <a:spcPts val="0"/>
              </a:spcBef>
              <a:defRPr b="1" i="1"/>
            </a:lvl9pPr>
          </a:lstStyle>
          <a:p>
            <a:endParaRPr/>
          </a:p>
        </p:txBody>
      </p:sp>
      <p:grpSp>
        <p:nvGrpSpPr>
          <p:cNvPr id="35" name="Shape 3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6" name="Shape 36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Shape 41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/>
          <p:nvPr/>
        </p:nvSpPr>
        <p:spPr>
          <a:xfrm rot="5400000">
            <a:off x="-262151" y="1526812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/>
          <p:nvPr/>
        </p:nvSpPr>
        <p:spPr>
          <a:xfrm rot="-5400000" flipH="1">
            <a:off x="-358985" y="3663618"/>
            <a:ext cx="1838515" cy="1120554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44"/>
          <p:cNvSpPr/>
          <p:nvPr/>
        </p:nvSpPr>
        <p:spPr>
          <a:xfrm rot="-5400000">
            <a:off x="-199051" y="1206481"/>
            <a:ext cx="1018799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/>
          <p:nvPr/>
        </p:nvSpPr>
        <p:spPr>
          <a:xfrm rot="-5400000" flipH="1">
            <a:off x="472233" y="3024660"/>
            <a:ext cx="1271999" cy="7751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0" name="Shape 50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56" name="Shape 56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224148" y="1706950"/>
            <a:ext cx="2977800" cy="3218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6" name="Shape 66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Shape 71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72" name="Shape 72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067100" y="1676800"/>
            <a:ext cx="2024100" cy="3248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3194800" y="1676800"/>
            <a:ext cx="2024100" cy="3248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5322501" y="1676800"/>
            <a:ext cx="2024100" cy="3248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grpSp>
        <p:nvGrpSpPr>
          <p:cNvPr id="82" name="Shape 82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3" name="Shape 83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Shape 88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89" name="Shape 89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96" name="Shape 9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97" name="Shape 97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Shape 102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103" name="Shape 103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236500" y="4406300"/>
            <a:ext cx="66711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800" b="1"/>
            </a:lvl1pPr>
          </a:lstStyle>
          <a:p>
            <a:endParaRPr/>
          </a:p>
        </p:txBody>
      </p:sp>
      <p:grpSp>
        <p:nvGrpSpPr>
          <p:cNvPr id="110" name="Shape 110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11" name="Shape 111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Shape 116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117" name="Shape 117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mall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7934862" y="4"/>
            <a:ext cx="1209178" cy="2774602"/>
            <a:chOff x="7395202" y="-6"/>
            <a:chExt cx="1748884" cy="4013021"/>
          </a:xfrm>
        </p:grpSpPr>
        <p:sp>
          <p:nvSpPr>
            <p:cNvPr id="124" name="Shape 124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0" y="2232486"/>
            <a:ext cx="874633" cy="2911267"/>
            <a:chOff x="3" y="2750304"/>
            <a:chExt cx="722479" cy="2404814"/>
          </a:xfrm>
        </p:grpSpPr>
        <p:sp>
          <p:nvSpPr>
            <p:cNvPr id="130" name="Shape 130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tartupstockphotos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Hind:400,700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YOUR PRESENTATION TITLE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374000" y="1141450"/>
            <a:ext cx="2855399" cy="172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</a:t>
            </a:r>
            <a:r>
              <a:rPr lang="en">
                <a:solidFill>
                  <a:srgbClr val="FF0066"/>
                </a:solidFill>
              </a:rPr>
              <a:t>thousand</a:t>
            </a:r>
            <a:r>
              <a:rPr lang="en"/>
              <a:t> words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4374000" y="2707725"/>
            <a:ext cx="2855399" cy="139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223" name="Shape 223" descr="2.jpg"/>
          <p:cNvPicPr preferRelativeResize="0"/>
          <p:nvPr/>
        </p:nvPicPr>
        <p:blipFill rotWithShape="1">
          <a:blip r:embed="rId3">
            <a:alphaModFix/>
          </a:blip>
          <a:srcRect l="22124" t="682" r="22130" b="31067"/>
          <a:stretch/>
        </p:blipFill>
        <p:spPr>
          <a:xfrm rot="-5400000">
            <a:off x="596300" y="1276825"/>
            <a:ext cx="3904499" cy="2688900"/>
          </a:xfrm>
          <a:prstGeom prst="snip2DiagRect">
            <a:avLst>
              <a:gd name="adj1" fmla="val 0"/>
              <a:gd name="adj2" fmla="val 2992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 idx="4294967295"/>
          </p:nvPr>
        </p:nvSpPr>
        <p:spPr>
          <a:xfrm>
            <a:off x="402675" y="428100"/>
            <a:ext cx="3358200" cy="138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0"/>
              <a:t>Want big impact?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USE BIG IMAGE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234" name="Shape 234"/>
          <p:cNvSpPr/>
          <p:nvPr/>
        </p:nvSpPr>
        <p:spPr>
          <a:xfrm>
            <a:off x="2983325" y="1732325"/>
            <a:ext cx="2133000" cy="213300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Gray</a:t>
            </a:r>
          </a:p>
        </p:txBody>
      </p:sp>
      <p:sp>
        <p:nvSpPr>
          <p:cNvPr id="235" name="Shape 235"/>
          <p:cNvSpPr/>
          <p:nvPr/>
        </p:nvSpPr>
        <p:spPr>
          <a:xfrm>
            <a:off x="1161200" y="1732325"/>
            <a:ext cx="2133000" cy="213300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White</a:t>
            </a:r>
          </a:p>
        </p:txBody>
      </p:sp>
      <p:sp>
        <p:nvSpPr>
          <p:cNvPr id="236" name="Shape 236"/>
          <p:cNvSpPr/>
          <p:nvPr/>
        </p:nvSpPr>
        <p:spPr>
          <a:xfrm>
            <a:off x="4805450" y="1732325"/>
            <a:ext cx="2133000" cy="213300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Black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242" name="Shape 242"/>
          <p:cNvGraphicFramePr/>
          <p:nvPr/>
        </p:nvGraphicFramePr>
        <p:xfrm>
          <a:off x="1129000" y="17379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{11D8C35B-8C68-4F07-ABB9-0CFD40411491}</a:tableStyleId>
              </a:tblPr>
              <a:tblGrid>
                <a:gridCol w="1443075"/>
                <a:gridCol w="1443075"/>
                <a:gridCol w="1443075"/>
                <a:gridCol w="1443075"/>
              </a:tblGrid>
              <a:tr h="5849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9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</a:tr>
              <a:tr h="5849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</a:tr>
              <a:tr h="5849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514725" y="1102124"/>
            <a:ext cx="7356634" cy="3504538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067087" y="3794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249" name="Shape 249"/>
          <p:cNvSpPr/>
          <p:nvPr/>
        </p:nvSpPr>
        <p:spPr>
          <a:xfrm>
            <a:off x="1937600" y="1753053"/>
            <a:ext cx="666000" cy="209399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00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our office</a:t>
            </a:r>
          </a:p>
        </p:txBody>
      </p:sp>
      <p:sp>
        <p:nvSpPr>
          <p:cNvPr id="250" name="Shape 250"/>
          <p:cNvSpPr/>
          <p:nvPr/>
        </p:nvSpPr>
        <p:spPr>
          <a:xfrm>
            <a:off x="1134000" y="2233300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2709700" y="3427125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33CC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3544825" y="2040525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6104075" y="2499450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33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6713550" y="4028850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6699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>
                <a:solidFill>
                  <a:srgbClr val="33CCCC"/>
                </a:solidFill>
              </a:rPr>
              <a:t>89,</a:t>
            </a:r>
            <a:r>
              <a:rPr lang="en" sz="9600">
                <a:solidFill>
                  <a:srgbClr val="33CCFF"/>
                </a:solidFill>
              </a:rPr>
              <a:t>526,</a:t>
            </a:r>
            <a:r>
              <a:rPr lang="en" sz="9600">
                <a:solidFill>
                  <a:srgbClr val="6699FF"/>
                </a:solidFill>
              </a:rPr>
              <a:t>124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subTitle" idx="4294967295"/>
          </p:nvPr>
        </p:nvSpPr>
        <p:spPr>
          <a:xfrm>
            <a:off x="685800" y="26876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ctrTitle" idx="4294967295"/>
          </p:nvPr>
        </p:nvSpPr>
        <p:spPr>
          <a:xfrm>
            <a:off x="1371600" y="952800"/>
            <a:ext cx="6034199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FFCC00"/>
                </a:solidFill>
              </a:rPr>
              <a:t>89,526,124$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subTitle" idx="4294967295"/>
          </p:nvPr>
        </p:nvSpPr>
        <p:spPr>
          <a:xfrm>
            <a:off x="1371600" y="1487508"/>
            <a:ext cx="6034199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That’s a lot of money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ctrTitle" idx="4294967295"/>
          </p:nvPr>
        </p:nvSpPr>
        <p:spPr>
          <a:xfrm>
            <a:off x="1371600" y="3581693"/>
            <a:ext cx="6034199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FF0066"/>
                </a:solidFill>
              </a:rPr>
              <a:t>100%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subTitle" idx="4294967295"/>
          </p:nvPr>
        </p:nvSpPr>
        <p:spPr>
          <a:xfrm>
            <a:off x="1371600" y="4116401"/>
            <a:ext cx="6034199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Total success!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ctrTitle" idx="4294967295"/>
          </p:nvPr>
        </p:nvSpPr>
        <p:spPr>
          <a:xfrm>
            <a:off x="1371600" y="2267246"/>
            <a:ext cx="6034199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FF6600"/>
                </a:solidFill>
              </a:rPr>
              <a:t>185,244</a:t>
            </a:r>
            <a:r>
              <a:rPr lang="en" sz="4800">
                <a:solidFill>
                  <a:srgbClr val="FF6600"/>
                </a:solidFill>
              </a:rPr>
              <a:t> users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subTitle" idx="4294967295"/>
          </p:nvPr>
        </p:nvSpPr>
        <p:spPr>
          <a:xfrm>
            <a:off x="1371600" y="2801954"/>
            <a:ext cx="6034199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And a lot of users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grpSp>
        <p:nvGrpSpPr>
          <p:cNvPr id="276" name="Shape 276"/>
          <p:cNvGrpSpPr/>
          <p:nvPr/>
        </p:nvGrpSpPr>
        <p:grpSpPr>
          <a:xfrm rot="10800000" flipH="1">
            <a:off x="4171678" y="1803912"/>
            <a:ext cx="821730" cy="1228759"/>
            <a:chOff x="4171678" y="1802747"/>
            <a:chExt cx="821730" cy="1228759"/>
          </a:xfrm>
        </p:grpSpPr>
        <p:sp>
          <p:nvSpPr>
            <p:cNvPr id="277" name="Shape 277"/>
            <p:cNvSpPr/>
            <p:nvPr/>
          </p:nvSpPr>
          <p:spPr>
            <a:xfrm rot="10800000">
              <a:off x="4171678" y="2413507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 flipH="1">
              <a:off x="4171679" y="1802747"/>
              <a:ext cx="821729" cy="617853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9" name="Shape 279"/>
          <p:cNvGrpSpPr/>
          <p:nvPr/>
        </p:nvGrpSpPr>
        <p:grpSpPr>
          <a:xfrm rot="10800000" flipH="1">
            <a:off x="1972824" y="1802808"/>
            <a:ext cx="821729" cy="1228858"/>
            <a:chOff x="1972824" y="1803752"/>
            <a:chExt cx="821729" cy="1228858"/>
          </a:xfrm>
        </p:grpSpPr>
        <p:sp>
          <p:nvSpPr>
            <p:cNvPr id="280" name="Shape 280"/>
            <p:cNvSpPr/>
            <p:nvPr/>
          </p:nvSpPr>
          <p:spPr>
            <a:xfrm rot="10800000">
              <a:off x="1972824" y="2414611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 flipH="1">
              <a:off x="1972824" y="1803752"/>
              <a:ext cx="821729" cy="617853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" name="Shape 282"/>
          <p:cNvGrpSpPr/>
          <p:nvPr/>
        </p:nvGrpSpPr>
        <p:grpSpPr>
          <a:xfrm rot="10800000" flipH="1">
            <a:off x="5808538" y="1802748"/>
            <a:ext cx="821729" cy="1228977"/>
            <a:chOff x="5808538" y="1803695"/>
            <a:chExt cx="821729" cy="1228977"/>
          </a:xfrm>
        </p:grpSpPr>
        <p:sp>
          <p:nvSpPr>
            <p:cNvPr id="283" name="Shape 283"/>
            <p:cNvSpPr/>
            <p:nvPr/>
          </p:nvSpPr>
          <p:spPr>
            <a:xfrm rot="10800000">
              <a:off x="5808538" y="2414672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 flipH="1">
              <a:off x="5808538" y="1803695"/>
              <a:ext cx="821729" cy="617853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5" name="Shape 285"/>
          <p:cNvSpPr txBox="1"/>
          <p:nvPr/>
        </p:nvSpPr>
        <p:spPr>
          <a:xfrm>
            <a:off x="642075" y="1807782"/>
            <a:ext cx="1509000" cy="123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2400" b="1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  <a:t>FIRST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2482388" y="1807782"/>
            <a:ext cx="1872000" cy="123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400" b="1">
                <a:solidFill>
                  <a:srgbClr val="6699FF"/>
                </a:solidFill>
                <a:latin typeface="Hind"/>
                <a:ea typeface="Hind"/>
                <a:cs typeface="Hind"/>
                <a:sym typeface="Hind"/>
              </a:rPr>
              <a:t>SECOND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4486243" y="1807782"/>
            <a:ext cx="1509000" cy="123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400" b="1">
                <a:solidFill>
                  <a:srgbClr val="66FF33"/>
                </a:solidFill>
                <a:latin typeface="Hind"/>
                <a:ea typeface="Hind"/>
                <a:cs typeface="Hind"/>
                <a:sym typeface="Hind"/>
              </a:rPr>
              <a:t>LAST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067100" y="1619250"/>
            <a:ext cx="19593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body" idx="2"/>
          </p:nvPr>
        </p:nvSpPr>
        <p:spPr>
          <a:xfrm>
            <a:off x="3126623" y="1619250"/>
            <a:ext cx="19593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3"/>
          </p:nvPr>
        </p:nvSpPr>
        <p:spPr>
          <a:xfrm>
            <a:off x="5186147" y="1619250"/>
            <a:ext cx="19593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1067100" y="3200400"/>
            <a:ext cx="19593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2"/>
          </p:nvPr>
        </p:nvSpPr>
        <p:spPr>
          <a:xfrm>
            <a:off x="3126623" y="3200400"/>
            <a:ext cx="19593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3"/>
          </p:nvPr>
        </p:nvSpPr>
        <p:spPr>
          <a:xfrm>
            <a:off x="5186147" y="3200400"/>
            <a:ext cx="19593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1236500" y="4406300"/>
            <a:ext cx="6671100" cy="5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304" name="Shape 3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8200" y="547175"/>
            <a:ext cx="4441450" cy="368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067087" y="3032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2"/>
          </p:nvPr>
        </p:nvSpPr>
        <p:spPr>
          <a:xfrm>
            <a:off x="1067100" y="895350"/>
            <a:ext cx="6373199" cy="82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b="1"/>
              <a:t>You have to be signed in to your Google account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2"/>
          </p:nvPr>
        </p:nvSpPr>
        <p:spPr>
          <a:xfrm>
            <a:off x="1067100" y="1882950"/>
            <a:ext cx="2924700" cy="220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CC00"/>
                </a:solidFill>
              </a:rPr>
              <a:t>EDIT IN GOOGLE SLIDES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 to the </a:t>
            </a:r>
            <a:r>
              <a:rPr lang="en" sz="1200" b="1" i="1"/>
              <a:t>File</a:t>
            </a:r>
            <a:r>
              <a:rPr lang="en" sz="1200"/>
              <a:t> menu and select </a:t>
            </a:r>
            <a:r>
              <a:rPr lang="en" sz="1200" b="1" i="1"/>
              <a:t>Make a copy</a:t>
            </a:r>
            <a:r>
              <a:rPr lang="en" sz="1200"/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You will get a copy of this document on your Google Drive and will be able to edit, add or delete slides.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4182533" y="1882950"/>
            <a:ext cx="3257699" cy="220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6600"/>
                </a:solidFill>
              </a:rPr>
              <a:t>EDIT IN POWERPOINT®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 to the </a:t>
            </a:r>
            <a:r>
              <a:rPr lang="en" sz="1200" b="1" i="1"/>
              <a:t>File</a:t>
            </a:r>
            <a:r>
              <a:rPr lang="en" sz="1200"/>
              <a:t> menu and select </a:t>
            </a:r>
            <a:r>
              <a:rPr lang="en" sz="1200" b="1" i="1"/>
              <a:t>Download as Microsoft PowerPoint</a:t>
            </a:r>
            <a:r>
              <a:rPr lang="en" sz="1200"/>
              <a:t>. You will get a .pptx file that you can edit in PowerPoint.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/>
              </a:rPr>
              <a:t>Presentation design slide</a:t>
            </a:r>
            <a:r>
              <a:rPr lang="en" sz="1200"/>
              <a:t>)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2"/>
          </p:nvPr>
        </p:nvSpPr>
        <p:spPr>
          <a:xfrm>
            <a:off x="1067100" y="3829725"/>
            <a:ext cx="6373199" cy="82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000" b="1"/>
              <a:t>More info on how to use this template at </a:t>
            </a:r>
            <a:r>
              <a:rPr lang="en" sz="1000" b="1" u="sng"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This template is free to use under </a:t>
            </a:r>
            <a:r>
              <a:rPr lang="en" sz="1000" u="sng">
                <a:hlinkClick r:id="rId5"/>
              </a:rPr>
              <a:t>Creative Commons Attribution license</a:t>
            </a:r>
            <a:r>
              <a:rPr lang="en" sz="1000"/>
              <a:t>. You can keep the Credits slide or mention SlidesCarnival and other resources used in a slide footer.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/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>
            <a:off x="51468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body" idx="4294967295"/>
          </p:nvPr>
        </p:nvSpPr>
        <p:spPr>
          <a:xfrm>
            <a:off x="1319150" y="671150"/>
            <a:ext cx="3240000" cy="335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33CCCC"/>
                </a:solidFill>
              </a:rPr>
              <a:t>ANDROID</a:t>
            </a:r>
            <a:r>
              <a:rPr lang="en" sz="1800" b="1"/>
              <a:t>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311" name="Shape 311"/>
          <p:cNvSpPr/>
          <p:nvPr/>
        </p:nvSpPr>
        <p:spPr>
          <a:xfrm>
            <a:off x="5240125" y="839000"/>
            <a:ext cx="1888499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/>
        </p:nvSpPr>
        <p:spPr>
          <a:xfrm>
            <a:off x="553402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w="9525" cap="flat" cmpd="sng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body" idx="4294967295"/>
          </p:nvPr>
        </p:nvSpPr>
        <p:spPr>
          <a:xfrm>
            <a:off x="1319150" y="671150"/>
            <a:ext cx="3240000" cy="335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FFCC00"/>
                </a:solidFill>
              </a:rPr>
              <a:t>iPHONE</a:t>
            </a:r>
            <a:r>
              <a:rPr lang="en" sz="1800" b="1"/>
              <a:t>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>
            <a:off x="47877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9525" cap="flat" cmpd="sng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4986400" y="910325"/>
            <a:ext cx="2493299" cy="3333599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4294967295"/>
          </p:nvPr>
        </p:nvSpPr>
        <p:spPr>
          <a:xfrm>
            <a:off x="1319150" y="671150"/>
            <a:ext cx="3240000" cy="335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FF0066"/>
                </a:solidFill>
              </a:rPr>
              <a:t>TABLET</a:t>
            </a:r>
            <a:r>
              <a:rPr lang="en" sz="1800" b="1"/>
              <a:t>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3076725" y="896773"/>
            <a:ext cx="4596701" cy="357858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3269080" y="1086811"/>
            <a:ext cx="4212000" cy="2689499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4294967295"/>
          </p:nvPr>
        </p:nvSpPr>
        <p:spPr>
          <a:xfrm>
            <a:off x="393425" y="577100"/>
            <a:ext cx="2447400" cy="1539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6699FF"/>
                </a:solidFill>
              </a:rPr>
              <a:t>DESKTOP</a:t>
            </a:r>
            <a:r>
              <a:rPr lang="en" sz="1800" b="1"/>
              <a:t>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1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199" cy="145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66FF33"/>
                </a:solidFill>
              </a:rPr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You can find me at: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@username · user@mail.me</a:t>
            </a:r>
          </a:p>
        </p:txBody>
      </p:sp>
      <p:pic>
        <p:nvPicPr>
          <p:cNvPr id="339" name="Shape 339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099" y="506025"/>
            <a:ext cx="3251399" cy="2239199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/>
              <a:t>Photographs by </a:t>
            </a:r>
            <a:r>
              <a:rPr lang="en" u="sng">
                <a:hlinkClick r:id="rId4"/>
              </a:rPr>
              <a:t>Startupstockphotos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1067087" y="6842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1067100" y="1320250"/>
            <a:ext cx="7619700" cy="231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This presentation uses the following typographies: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400"/>
              <a:t>Titles: Hind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400"/>
              <a:t>Body copy: Hind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hlinkClick r:id="rId3"/>
              </a:rPr>
              <a:t>https://www.google.com/fonts#UsePlace:use/Collection:Hind:400,700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 b="1"/>
          </a:p>
        </p:txBody>
      </p:sp>
      <p:sp>
        <p:nvSpPr>
          <p:cNvPr id="352" name="Shape 352"/>
          <p:cNvSpPr txBox="1"/>
          <p:nvPr/>
        </p:nvSpPr>
        <p:spPr>
          <a:xfrm>
            <a:off x="1099275" y="4247850"/>
            <a:ext cx="7741199" cy="53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6699FF"/>
                </a:solidFill>
                <a:latin typeface="Hind"/>
                <a:ea typeface="Hind"/>
                <a:cs typeface="Hind"/>
                <a:sym typeface="Hi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353" name="Shape 3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5525" y="3310628"/>
            <a:ext cx="635793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Shape 358"/>
          <p:cNvGrpSpPr/>
          <p:nvPr/>
        </p:nvGrpSpPr>
        <p:grpSpPr>
          <a:xfrm>
            <a:off x="1063545" y="422361"/>
            <a:ext cx="302265" cy="382272"/>
            <a:chOff x="584925" y="238125"/>
            <a:chExt cx="415200" cy="525100"/>
          </a:xfrm>
        </p:grpSpPr>
        <p:sp>
          <p:nvSpPr>
            <p:cNvPr id="359" name="Shape 35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5" name="Shape 365"/>
          <p:cNvGrpSpPr/>
          <p:nvPr/>
        </p:nvGrpSpPr>
        <p:grpSpPr>
          <a:xfrm>
            <a:off x="1543588" y="477908"/>
            <a:ext cx="323614" cy="269396"/>
            <a:chOff x="1244325" y="314425"/>
            <a:chExt cx="444525" cy="370050"/>
          </a:xfrm>
        </p:grpSpPr>
        <p:sp>
          <p:nvSpPr>
            <p:cNvPr id="366" name="Shape 366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2041431" y="476579"/>
            <a:ext cx="309399" cy="272053"/>
            <a:chOff x="1928175" y="312600"/>
            <a:chExt cx="425000" cy="373700"/>
          </a:xfrm>
        </p:grpSpPr>
        <p:sp>
          <p:nvSpPr>
            <p:cNvPr id="369" name="Shape 36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1" name="Shape 371"/>
          <p:cNvSpPr/>
          <p:nvPr/>
        </p:nvSpPr>
        <p:spPr>
          <a:xfrm>
            <a:off x="2560122" y="466801"/>
            <a:ext cx="253380" cy="291600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3068163" y="467692"/>
            <a:ext cx="218727" cy="289816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3" name="Shape 373"/>
          <p:cNvGrpSpPr/>
          <p:nvPr/>
        </p:nvGrpSpPr>
        <p:grpSpPr>
          <a:xfrm>
            <a:off x="3490497" y="462365"/>
            <a:ext cx="355627" cy="300500"/>
            <a:chOff x="3918650" y="293075"/>
            <a:chExt cx="488500" cy="412775"/>
          </a:xfrm>
        </p:grpSpPr>
        <p:sp>
          <p:nvSpPr>
            <p:cNvPr id="374" name="Shape 374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4012782" y="439688"/>
            <a:ext cx="292510" cy="345836"/>
            <a:chOff x="4636075" y="261925"/>
            <a:chExt cx="401800" cy="475050"/>
          </a:xfrm>
        </p:grpSpPr>
        <p:sp>
          <p:nvSpPr>
            <p:cNvPr id="378" name="Shape 37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2" name="Shape 382"/>
          <p:cNvSpPr/>
          <p:nvPr/>
        </p:nvSpPr>
        <p:spPr>
          <a:xfrm>
            <a:off x="4482087" y="466346"/>
            <a:ext cx="335171" cy="292510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3" name="Shape 383"/>
          <p:cNvGrpSpPr/>
          <p:nvPr/>
        </p:nvGrpSpPr>
        <p:grpSpPr>
          <a:xfrm>
            <a:off x="4993798" y="468589"/>
            <a:ext cx="293383" cy="287596"/>
            <a:chOff x="5983625" y="301625"/>
            <a:chExt cx="403000" cy="395050"/>
          </a:xfrm>
        </p:grpSpPr>
        <p:sp>
          <p:nvSpPr>
            <p:cNvPr id="384" name="Shape 384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4" name="Shape 404"/>
          <p:cNvGrpSpPr/>
          <p:nvPr/>
        </p:nvGrpSpPr>
        <p:grpSpPr>
          <a:xfrm>
            <a:off x="5486745" y="466351"/>
            <a:ext cx="288943" cy="288506"/>
            <a:chOff x="6660750" y="298550"/>
            <a:chExt cx="396900" cy="396300"/>
          </a:xfrm>
        </p:grpSpPr>
        <p:sp>
          <p:nvSpPr>
            <p:cNvPr id="405" name="Shape 405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7" name="Shape 407"/>
          <p:cNvGrpSpPr/>
          <p:nvPr/>
        </p:nvGrpSpPr>
        <p:grpSpPr>
          <a:xfrm>
            <a:off x="1063545" y="920641"/>
            <a:ext cx="302265" cy="365838"/>
            <a:chOff x="584925" y="922575"/>
            <a:chExt cx="415200" cy="502525"/>
          </a:xfrm>
        </p:grpSpPr>
        <p:sp>
          <p:nvSpPr>
            <p:cNvPr id="408" name="Shape 40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1" name="Shape 411"/>
          <p:cNvGrpSpPr/>
          <p:nvPr/>
        </p:nvGrpSpPr>
        <p:grpSpPr>
          <a:xfrm>
            <a:off x="1545372" y="912196"/>
            <a:ext cx="320065" cy="381399"/>
            <a:chOff x="1246775" y="910975"/>
            <a:chExt cx="439650" cy="523900"/>
          </a:xfrm>
        </p:grpSpPr>
        <p:sp>
          <p:nvSpPr>
            <p:cNvPr id="412" name="Shape 412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2040102" y="973530"/>
            <a:ext cx="312057" cy="259604"/>
            <a:chOff x="1926350" y="995225"/>
            <a:chExt cx="428650" cy="356600"/>
          </a:xfrm>
        </p:grpSpPr>
        <p:sp>
          <p:nvSpPr>
            <p:cNvPr id="416" name="Shape 416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20" name="Shape 420"/>
          <p:cNvSpPr/>
          <p:nvPr/>
        </p:nvSpPr>
        <p:spPr>
          <a:xfrm>
            <a:off x="2534333" y="951729"/>
            <a:ext cx="304959" cy="303175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3025503" y="966852"/>
            <a:ext cx="304049" cy="272945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3520658" y="969073"/>
            <a:ext cx="295167" cy="268486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4021146" y="971730"/>
            <a:ext cx="275620" cy="26317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4" name="Shape 424"/>
          <p:cNvGrpSpPr/>
          <p:nvPr/>
        </p:nvGrpSpPr>
        <p:grpSpPr>
          <a:xfrm>
            <a:off x="4497739" y="953983"/>
            <a:ext cx="304049" cy="304485"/>
            <a:chOff x="5302225" y="968375"/>
            <a:chExt cx="417650" cy="418250"/>
          </a:xfrm>
        </p:grpSpPr>
        <p:sp>
          <p:nvSpPr>
            <p:cNvPr id="425" name="Shape 425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7" name="Shape 427"/>
          <p:cNvGrpSpPr/>
          <p:nvPr/>
        </p:nvGrpSpPr>
        <p:grpSpPr>
          <a:xfrm>
            <a:off x="4952011" y="919749"/>
            <a:ext cx="376958" cy="367166"/>
            <a:chOff x="5926225" y="921350"/>
            <a:chExt cx="517800" cy="504350"/>
          </a:xfrm>
        </p:grpSpPr>
        <p:sp>
          <p:nvSpPr>
            <p:cNvPr id="428" name="Shape 42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5455187" y="926865"/>
            <a:ext cx="352060" cy="352952"/>
            <a:chOff x="6617400" y="931125"/>
            <a:chExt cx="483600" cy="484825"/>
          </a:xfrm>
        </p:grpSpPr>
        <p:sp>
          <p:nvSpPr>
            <p:cNvPr id="431" name="Shape 431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1044872" y="1474922"/>
            <a:ext cx="339611" cy="238274"/>
            <a:chOff x="559275" y="1683950"/>
            <a:chExt cx="466500" cy="327300"/>
          </a:xfrm>
        </p:grpSpPr>
        <p:sp>
          <p:nvSpPr>
            <p:cNvPr id="434" name="Shape 434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6" name="Shape 436"/>
          <p:cNvGrpSpPr/>
          <p:nvPr/>
        </p:nvGrpSpPr>
        <p:grpSpPr>
          <a:xfrm>
            <a:off x="1535598" y="1427820"/>
            <a:ext cx="339611" cy="332495"/>
            <a:chOff x="1233350" y="1619250"/>
            <a:chExt cx="466500" cy="456725"/>
          </a:xfrm>
        </p:grpSpPr>
        <p:sp>
          <p:nvSpPr>
            <p:cNvPr id="437" name="Shape 43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1" name="Shape 441"/>
          <p:cNvGrpSpPr/>
          <p:nvPr/>
        </p:nvGrpSpPr>
        <p:grpSpPr>
          <a:xfrm>
            <a:off x="2036990" y="1434918"/>
            <a:ext cx="318281" cy="318281"/>
            <a:chOff x="1922075" y="1629000"/>
            <a:chExt cx="437200" cy="437200"/>
          </a:xfrm>
        </p:grpSpPr>
        <p:sp>
          <p:nvSpPr>
            <p:cNvPr id="442" name="Shape 442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4" name="Shape 444"/>
          <p:cNvGrpSpPr/>
          <p:nvPr/>
        </p:nvGrpSpPr>
        <p:grpSpPr>
          <a:xfrm>
            <a:off x="2526388" y="1433590"/>
            <a:ext cx="320938" cy="320938"/>
            <a:chOff x="2594325" y="1627175"/>
            <a:chExt cx="440850" cy="440850"/>
          </a:xfrm>
        </p:grpSpPr>
        <p:sp>
          <p:nvSpPr>
            <p:cNvPr id="445" name="Shape 445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8" name="Shape 448"/>
          <p:cNvSpPr/>
          <p:nvPr/>
        </p:nvSpPr>
        <p:spPr>
          <a:xfrm>
            <a:off x="3031272" y="1447795"/>
            <a:ext cx="292510" cy="292492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9" name="Shape 449"/>
          <p:cNvGrpSpPr/>
          <p:nvPr/>
        </p:nvGrpSpPr>
        <p:grpSpPr>
          <a:xfrm>
            <a:off x="3538072" y="1895584"/>
            <a:ext cx="260478" cy="368950"/>
            <a:chOff x="3984000" y="1594200"/>
            <a:chExt cx="357800" cy="506800"/>
          </a:xfrm>
        </p:grpSpPr>
        <p:sp>
          <p:nvSpPr>
            <p:cNvPr id="450" name="Shape 450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2" name="Shape 452"/>
          <p:cNvGrpSpPr/>
          <p:nvPr/>
        </p:nvGrpSpPr>
        <p:grpSpPr>
          <a:xfrm>
            <a:off x="3987448" y="1488699"/>
            <a:ext cx="343179" cy="210719"/>
            <a:chOff x="4601275" y="1702875"/>
            <a:chExt cx="471400" cy="289450"/>
          </a:xfrm>
        </p:grpSpPr>
        <p:sp>
          <p:nvSpPr>
            <p:cNvPr id="453" name="Shape 453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8" name="Shape 458"/>
          <p:cNvGrpSpPr/>
          <p:nvPr/>
        </p:nvGrpSpPr>
        <p:grpSpPr>
          <a:xfrm>
            <a:off x="4494627" y="1437139"/>
            <a:ext cx="310273" cy="313840"/>
            <a:chOff x="5297950" y="1632050"/>
            <a:chExt cx="426200" cy="431100"/>
          </a:xfrm>
        </p:grpSpPr>
        <p:sp>
          <p:nvSpPr>
            <p:cNvPr id="459" name="Shape 45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1" name="Shape 461"/>
          <p:cNvGrpSpPr/>
          <p:nvPr/>
        </p:nvGrpSpPr>
        <p:grpSpPr>
          <a:xfrm>
            <a:off x="4984462" y="1427820"/>
            <a:ext cx="312057" cy="332495"/>
            <a:chOff x="5970800" y="1619250"/>
            <a:chExt cx="428650" cy="456725"/>
          </a:xfrm>
        </p:grpSpPr>
        <p:sp>
          <p:nvSpPr>
            <p:cNvPr id="462" name="Shape 462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7" name="Shape 467"/>
          <p:cNvGrpSpPr/>
          <p:nvPr/>
        </p:nvGrpSpPr>
        <p:grpSpPr>
          <a:xfrm>
            <a:off x="5460974" y="1423816"/>
            <a:ext cx="349822" cy="319155"/>
            <a:chOff x="6625350" y="1613750"/>
            <a:chExt cx="480525" cy="438400"/>
          </a:xfrm>
        </p:grpSpPr>
        <p:sp>
          <p:nvSpPr>
            <p:cNvPr id="468" name="Shape 46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3" name="Shape 473"/>
          <p:cNvGrpSpPr/>
          <p:nvPr/>
        </p:nvGrpSpPr>
        <p:grpSpPr>
          <a:xfrm>
            <a:off x="1082655" y="1942989"/>
            <a:ext cx="264045" cy="283610"/>
            <a:chOff x="611175" y="2326900"/>
            <a:chExt cx="362700" cy="389575"/>
          </a:xfrm>
        </p:grpSpPr>
        <p:sp>
          <p:nvSpPr>
            <p:cNvPr id="474" name="Shape 474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8" name="Shape 478"/>
          <p:cNvSpPr/>
          <p:nvPr/>
        </p:nvSpPr>
        <p:spPr>
          <a:xfrm>
            <a:off x="1566243" y="1945608"/>
            <a:ext cx="278277" cy="27827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2056958" y="1945608"/>
            <a:ext cx="278277" cy="27827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2547673" y="1945608"/>
            <a:ext cx="278277" cy="27827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1" name="Shape 481"/>
          <p:cNvGrpSpPr/>
          <p:nvPr/>
        </p:nvGrpSpPr>
        <p:grpSpPr>
          <a:xfrm>
            <a:off x="3103346" y="1897653"/>
            <a:ext cx="148475" cy="370733"/>
            <a:chOff x="3386850" y="2264625"/>
            <a:chExt cx="203950" cy="509250"/>
          </a:xfrm>
        </p:grpSpPr>
        <p:sp>
          <p:nvSpPr>
            <p:cNvPr id="482" name="Shape 482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4" name="Shape 484"/>
          <p:cNvGrpSpPr/>
          <p:nvPr/>
        </p:nvGrpSpPr>
        <p:grpSpPr>
          <a:xfrm>
            <a:off x="4098140" y="1944773"/>
            <a:ext cx="121794" cy="276494"/>
            <a:chOff x="4753325" y="2329350"/>
            <a:chExt cx="167300" cy="379800"/>
          </a:xfrm>
        </p:grpSpPr>
        <p:sp>
          <p:nvSpPr>
            <p:cNvPr id="485" name="Shape 485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7" name="Shape 487"/>
          <p:cNvGrpSpPr/>
          <p:nvPr/>
        </p:nvGrpSpPr>
        <p:grpSpPr>
          <a:xfrm>
            <a:off x="3605175" y="1899419"/>
            <a:ext cx="126271" cy="367184"/>
            <a:chOff x="4076175" y="2267050"/>
            <a:chExt cx="173450" cy="504375"/>
          </a:xfrm>
        </p:grpSpPr>
        <p:sp>
          <p:nvSpPr>
            <p:cNvPr id="488" name="Shape 48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0" name="Shape 490"/>
          <p:cNvSpPr/>
          <p:nvPr/>
        </p:nvSpPr>
        <p:spPr>
          <a:xfrm>
            <a:off x="4510533" y="1938055"/>
            <a:ext cx="278277" cy="293383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1" name="Shape 491"/>
          <p:cNvGrpSpPr/>
          <p:nvPr/>
        </p:nvGrpSpPr>
        <p:grpSpPr>
          <a:xfrm>
            <a:off x="4987574" y="1943426"/>
            <a:ext cx="305832" cy="282718"/>
            <a:chOff x="5975075" y="2327500"/>
            <a:chExt cx="420100" cy="388350"/>
          </a:xfrm>
        </p:grpSpPr>
        <p:sp>
          <p:nvSpPr>
            <p:cNvPr id="492" name="Shape 49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4" name="Shape 494"/>
          <p:cNvGrpSpPr/>
          <p:nvPr/>
        </p:nvGrpSpPr>
        <p:grpSpPr>
          <a:xfrm>
            <a:off x="5537414" y="1934981"/>
            <a:ext cx="187605" cy="305832"/>
            <a:chOff x="6730350" y="2315900"/>
            <a:chExt cx="257700" cy="420100"/>
          </a:xfrm>
        </p:grpSpPr>
        <p:sp>
          <p:nvSpPr>
            <p:cNvPr id="495" name="Shape 49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0" name="Shape 500"/>
          <p:cNvGrpSpPr/>
          <p:nvPr/>
        </p:nvGrpSpPr>
        <p:grpSpPr>
          <a:xfrm>
            <a:off x="1167103" y="2402157"/>
            <a:ext cx="95149" cy="346728"/>
            <a:chOff x="727175" y="2957625"/>
            <a:chExt cx="130700" cy="476275"/>
          </a:xfrm>
        </p:grpSpPr>
        <p:sp>
          <p:nvSpPr>
            <p:cNvPr id="501" name="Shape 501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3" name="Shape 503"/>
          <p:cNvSpPr/>
          <p:nvPr/>
        </p:nvSpPr>
        <p:spPr>
          <a:xfrm>
            <a:off x="2050297" y="2388331"/>
            <a:ext cx="291600" cy="374282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1597365" y="2388331"/>
            <a:ext cx="216033" cy="374282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5" name="Shape 505"/>
          <p:cNvGrpSpPr/>
          <p:nvPr/>
        </p:nvGrpSpPr>
        <p:grpSpPr>
          <a:xfrm>
            <a:off x="2518380" y="2413259"/>
            <a:ext cx="336954" cy="324505"/>
            <a:chOff x="2583325" y="2972875"/>
            <a:chExt cx="462850" cy="445750"/>
          </a:xfrm>
        </p:grpSpPr>
        <p:sp>
          <p:nvSpPr>
            <p:cNvPr id="506" name="Shape 506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8" name="Shape 508"/>
          <p:cNvGrpSpPr/>
          <p:nvPr/>
        </p:nvGrpSpPr>
        <p:grpSpPr>
          <a:xfrm>
            <a:off x="2997550" y="2461726"/>
            <a:ext cx="360068" cy="227590"/>
            <a:chOff x="3241525" y="3039450"/>
            <a:chExt cx="494600" cy="312625"/>
          </a:xfrm>
        </p:grpSpPr>
        <p:sp>
          <p:nvSpPr>
            <p:cNvPr id="509" name="Shape 50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1" name="Shape 511"/>
          <p:cNvSpPr/>
          <p:nvPr/>
        </p:nvSpPr>
        <p:spPr>
          <a:xfrm>
            <a:off x="4004257" y="2420781"/>
            <a:ext cx="309399" cy="309381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2" name="Shape 512"/>
          <p:cNvGrpSpPr/>
          <p:nvPr/>
        </p:nvGrpSpPr>
        <p:grpSpPr>
          <a:xfrm>
            <a:off x="4463505" y="2437720"/>
            <a:ext cx="372517" cy="275602"/>
            <a:chOff x="5255200" y="3006475"/>
            <a:chExt cx="511700" cy="378575"/>
          </a:xfrm>
        </p:grpSpPr>
        <p:sp>
          <p:nvSpPr>
            <p:cNvPr id="513" name="Shape 513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5" name="Shape 515"/>
          <p:cNvGrpSpPr/>
          <p:nvPr/>
        </p:nvGrpSpPr>
        <p:grpSpPr>
          <a:xfrm>
            <a:off x="3517615" y="2421722"/>
            <a:ext cx="301391" cy="307598"/>
            <a:chOff x="3955900" y="2984500"/>
            <a:chExt cx="414000" cy="422525"/>
          </a:xfrm>
        </p:grpSpPr>
        <p:sp>
          <p:nvSpPr>
            <p:cNvPr id="516" name="Shape 516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9" name="Shape 519"/>
          <p:cNvSpPr/>
          <p:nvPr/>
        </p:nvSpPr>
        <p:spPr>
          <a:xfrm>
            <a:off x="1047974" y="2933718"/>
            <a:ext cx="336936" cy="264937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5023033" y="2406549"/>
            <a:ext cx="234707" cy="337846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1" name="Shape 521"/>
          <p:cNvGrpSpPr/>
          <p:nvPr/>
        </p:nvGrpSpPr>
        <p:grpSpPr>
          <a:xfrm>
            <a:off x="5516084" y="2417263"/>
            <a:ext cx="230266" cy="327181"/>
            <a:chOff x="6701050" y="2978375"/>
            <a:chExt cx="316300" cy="449425"/>
          </a:xfrm>
        </p:grpSpPr>
        <p:sp>
          <p:nvSpPr>
            <p:cNvPr id="522" name="Shape 522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4" name="Shape 524"/>
          <p:cNvGrpSpPr/>
          <p:nvPr/>
        </p:nvGrpSpPr>
        <p:grpSpPr>
          <a:xfrm>
            <a:off x="1541368" y="2956001"/>
            <a:ext cx="328073" cy="220492"/>
            <a:chOff x="1241275" y="3718400"/>
            <a:chExt cx="450650" cy="302875"/>
          </a:xfrm>
        </p:grpSpPr>
        <p:sp>
          <p:nvSpPr>
            <p:cNvPr id="525" name="Shape 525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9" name="Shape 529"/>
          <p:cNvGrpSpPr/>
          <p:nvPr/>
        </p:nvGrpSpPr>
        <p:grpSpPr>
          <a:xfrm>
            <a:off x="2036553" y="2939112"/>
            <a:ext cx="319155" cy="254708"/>
            <a:chOff x="1921475" y="3695200"/>
            <a:chExt cx="438400" cy="349875"/>
          </a:xfrm>
        </p:grpSpPr>
        <p:sp>
          <p:nvSpPr>
            <p:cNvPr id="530" name="Shape 530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3" name="Shape 533"/>
          <p:cNvGrpSpPr/>
          <p:nvPr/>
        </p:nvGrpSpPr>
        <p:grpSpPr>
          <a:xfrm>
            <a:off x="2530392" y="2935108"/>
            <a:ext cx="312930" cy="262280"/>
            <a:chOff x="2599825" y="3689700"/>
            <a:chExt cx="429850" cy="360275"/>
          </a:xfrm>
        </p:grpSpPr>
        <p:sp>
          <p:nvSpPr>
            <p:cNvPr id="534" name="Shape 534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3036225" y="2907990"/>
            <a:ext cx="282718" cy="295167"/>
            <a:chOff x="3294650" y="3652450"/>
            <a:chExt cx="388350" cy="405450"/>
          </a:xfrm>
        </p:grpSpPr>
        <p:sp>
          <p:nvSpPr>
            <p:cNvPr id="537" name="Shape 53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0" name="Shape 540"/>
          <p:cNvGrpSpPr/>
          <p:nvPr/>
        </p:nvGrpSpPr>
        <p:grpSpPr>
          <a:xfrm>
            <a:off x="3503401" y="2945336"/>
            <a:ext cx="329820" cy="241823"/>
            <a:chOff x="3936375" y="3703750"/>
            <a:chExt cx="453050" cy="332175"/>
          </a:xfrm>
        </p:grpSpPr>
        <p:sp>
          <p:nvSpPr>
            <p:cNvPr id="541" name="Shape 541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3994127" y="2945336"/>
            <a:ext cx="329820" cy="241823"/>
            <a:chOff x="4610450" y="3703750"/>
            <a:chExt cx="453050" cy="332175"/>
          </a:xfrm>
        </p:grpSpPr>
        <p:sp>
          <p:nvSpPr>
            <p:cNvPr id="547" name="Shape 5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4496411" y="2920894"/>
            <a:ext cx="306706" cy="290708"/>
            <a:chOff x="5300400" y="3670175"/>
            <a:chExt cx="421300" cy="399325"/>
          </a:xfrm>
        </p:grpSpPr>
        <p:sp>
          <p:nvSpPr>
            <p:cNvPr id="550" name="Shape 550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55" name="Shape 555"/>
          <p:cNvSpPr/>
          <p:nvPr/>
        </p:nvSpPr>
        <p:spPr>
          <a:xfrm>
            <a:off x="4969690" y="2895499"/>
            <a:ext cx="341395" cy="341377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56" name="Shape 556"/>
          <p:cNvGrpSpPr/>
          <p:nvPr/>
        </p:nvGrpSpPr>
        <p:grpSpPr>
          <a:xfrm>
            <a:off x="5482305" y="2917326"/>
            <a:ext cx="297824" cy="297842"/>
            <a:chOff x="6654650" y="3665275"/>
            <a:chExt cx="409100" cy="409125"/>
          </a:xfrm>
        </p:grpSpPr>
        <p:sp>
          <p:nvSpPr>
            <p:cNvPr id="557" name="Shape 55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9" name="Shape 559"/>
          <p:cNvGrpSpPr/>
          <p:nvPr/>
        </p:nvGrpSpPr>
        <p:grpSpPr>
          <a:xfrm>
            <a:off x="1053317" y="3395604"/>
            <a:ext cx="322722" cy="322740"/>
            <a:chOff x="570875" y="4322250"/>
            <a:chExt cx="443300" cy="443325"/>
          </a:xfrm>
        </p:grpSpPr>
        <p:sp>
          <p:nvSpPr>
            <p:cNvPr id="560" name="Shape 56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4" name="Shape 564"/>
          <p:cNvSpPr/>
          <p:nvPr/>
        </p:nvSpPr>
        <p:spPr>
          <a:xfrm>
            <a:off x="1530681" y="3458212"/>
            <a:ext cx="349403" cy="19737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5" name="Shape 565"/>
          <p:cNvGrpSpPr/>
          <p:nvPr/>
        </p:nvGrpSpPr>
        <p:grpSpPr>
          <a:xfrm>
            <a:off x="2078777" y="3371617"/>
            <a:ext cx="234707" cy="370715"/>
            <a:chOff x="1979475" y="4289300"/>
            <a:chExt cx="322400" cy="509225"/>
          </a:xfrm>
        </p:grpSpPr>
        <p:sp>
          <p:nvSpPr>
            <p:cNvPr id="566" name="Shape 566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9" name="Shape 569"/>
          <p:cNvGrpSpPr/>
          <p:nvPr/>
        </p:nvGrpSpPr>
        <p:grpSpPr>
          <a:xfrm>
            <a:off x="2548610" y="3376494"/>
            <a:ext cx="276931" cy="360960"/>
            <a:chOff x="2624850" y="4296000"/>
            <a:chExt cx="380400" cy="495825"/>
          </a:xfrm>
        </p:grpSpPr>
        <p:sp>
          <p:nvSpPr>
            <p:cNvPr id="570" name="Shape 570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3" name="Shape 573"/>
          <p:cNvSpPr/>
          <p:nvPr/>
        </p:nvSpPr>
        <p:spPr>
          <a:xfrm>
            <a:off x="3520222" y="3408873"/>
            <a:ext cx="296041" cy="296059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3029507" y="3427546"/>
            <a:ext cx="296041" cy="258712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5" name="Shape 575"/>
          <p:cNvSpPr/>
          <p:nvPr/>
        </p:nvSpPr>
        <p:spPr>
          <a:xfrm>
            <a:off x="4009590" y="3407544"/>
            <a:ext cx="298734" cy="298716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6" name="Shape 576"/>
          <p:cNvGrpSpPr/>
          <p:nvPr/>
        </p:nvGrpSpPr>
        <p:grpSpPr>
          <a:xfrm>
            <a:off x="4478629" y="3412057"/>
            <a:ext cx="342269" cy="289834"/>
            <a:chOff x="5275975" y="4344850"/>
            <a:chExt cx="470150" cy="398125"/>
          </a:xfrm>
        </p:grpSpPr>
        <p:sp>
          <p:nvSpPr>
            <p:cNvPr id="577" name="Shape 57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0" name="Shape 580"/>
          <p:cNvSpPr/>
          <p:nvPr/>
        </p:nvSpPr>
        <p:spPr>
          <a:xfrm>
            <a:off x="4986579" y="3403103"/>
            <a:ext cx="307616" cy="307598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1" name="Shape 581"/>
          <p:cNvGrpSpPr/>
          <p:nvPr/>
        </p:nvGrpSpPr>
        <p:grpSpPr>
          <a:xfrm>
            <a:off x="5473405" y="3388506"/>
            <a:ext cx="315624" cy="336936"/>
            <a:chOff x="6642425" y="4312500"/>
            <a:chExt cx="433550" cy="462825"/>
          </a:xfrm>
        </p:grpSpPr>
        <p:sp>
          <p:nvSpPr>
            <p:cNvPr id="582" name="Shape 582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5" name="Shape 585"/>
          <p:cNvSpPr/>
          <p:nvPr/>
        </p:nvSpPr>
        <p:spPr>
          <a:xfrm>
            <a:off x="1011975" y="3928034"/>
            <a:ext cx="405386" cy="239166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6" name="Shape 586"/>
          <p:cNvGrpSpPr/>
          <p:nvPr/>
        </p:nvGrpSpPr>
        <p:grpSpPr>
          <a:xfrm>
            <a:off x="1543588" y="3888569"/>
            <a:ext cx="323614" cy="318281"/>
            <a:chOff x="1244325" y="4999400"/>
            <a:chExt cx="444525" cy="437200"/>
          </a:xfrm>
        </p:grpSpPr>
        <p:sp>
          <p:nvSpPr>
            <p:cNvPr id="587" name="Shape 58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2" name="Shape 592"/>
          <p:cNvGrpSpPr/>
          <p:nvPr/>
        </p:nvGrpSpPr>
        <p:grpSpPr>
          <a:xfrm>
            <a:off x="2063216" y="3878341"/>
            <a:ext cx="265829" cy="338720"/>
            <a:chOff x="1958100" y="4985350"/>
            <a:chExt cx="365150" cy="465275"/>
          </a:xfrm>
        </p:grpSpPr>
        <p:sp>
          <p:nvSpPr>
            <p:cNvPr id="593" name="Shape 59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6" name="Shape 596"/>
          <p:cNvGrpSpPr/>
          <p:nvPr/>
        </p:nvGrpSpPr>
        <p:grpSpPr>
          <a:xfrm>
            <a:off x="2534378" y="3891227"/>
            <a:ext cx="304959" cy="313385"/>
            <a:chOff x="2605300" y="5003050"/>
            <a:chExt cx="418900" cy="430475"/>
          </a:xfrm>
        </p:grpSpPr>
        <p:sp>
          <p:nvSpPr>
            <p:cNvPr id="597" name="Shape 59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0" name="Shape 600"/>
          <p:cNvGrpSpPr/>
          <p:nvPr/>
        </p:nvGrpSpPr>
        <p:grpSpPr>
          <a:xfrm>
            <a:off x="2995329" y="3897906"/>
            <a:ext cx="364509" cy="299608"/>
            <a:chOff x="3238475" y="5012225"/>
            <a:chExt cx="500700" cy="411550"/>
          </a:xfrm>
        </p:grpSpPr>
        <p:sp>
          <p:nvSpPr>
            <p:cNvPr id="601" name="Shape 601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6" name="Shape 606"/>
          <p:cNvGrpSpPr/>
          <p:nvPr/>
        </p:nvGrpSpPr>
        <p:grpSpPr>
          <a:xfrm>
            <a:off x="3959001" y="3865892"/>
            <a:ext cx="400072" cy="363617"/>
            <a:chOff x="4562200" y="4968250"/>
            <a:chExt cx="549550" cy="499475"/>
          </a:xfrm>
        </p:grpSpPr>
        <p:sp>
          <p:nvSpPr>
            <p:cNvPr id="607" name="Shape 60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2" name="Shape 612"/>
          <p:cNvGrpSpPr/>
          <p:nvPr/>
        </p:nvGrpSpPr>
        <p:grpSpPr>
          <a:xfrm>
            <a:off x="3529627" y="3886349"/>
            <a:ext cx="277367" cy="322267"/>
            <a:chOff x="3972400" y="4996350"/>
            <a:chExt cx="381000" cy="442675"/>
          </a:xfrm>
        </p:grpSpPr>
        <p:sp>
          <p:nvSpPr>
            <p:cNvPr id="613" name="Shape 613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5" name="Shape 615"/>
          <p:cNvGrpSpPr/>
          <p:nvPr/>
        </p:nvGrpSpPr>
        <p:grpSpPr>
          <a:xfrm>
            <a:off x="4453295" y="3859231"/>
            <a:ext cx="392956" cy="376940"/>
            <a:chOff x="5241175" y="4959100"/>
            <a:chExt cx="539775" cy="517775"/>
          </a:xfrm>
        </p:grpSpPr>
        <p:sp>
          <p:nvSpPr>
            <p:cNvPr id="616" name="Shape 61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22" name="Shape 622"/>
          <p:cNvSpPr/>
          <p:nvPr/>
        </p:nvSpPr>
        <p:spPr>
          <a:xfrm>
            <a:off x="4967469" y="3952039"/>
            <a:ext cx="345836" cy="191154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23" name="Shape 623"/>
          <p:cNvGrpSpPr/>
          <p:nvPr/>
        </p:nvGrpSpPr>
        <p:grpSpPr>
          <a:xfrm>
            <a:off x="5504527" y="3915232"/>
            <a:ext cx="252051" cy="289834"/>
            <a:chOff x="6685175" y="5036025"/>
            <a:chExt cx="346225" cy="398125"/>
          </a:xfrm>
        </p:grpSpPr>
        <p:sp>
          <p:nvSpPr>
            <p:cNvPr id="624" name="Shape 624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9" name="Shape 629"/>
          <p:cNvGrpSpPr/>
          <p:nvPr/>
        </p:nvGrpSpPr>
        <p:grpSpPr>
          <a:xfrm>
            <a:off x="6131017" y="2563398"/>
            <a:ext cx="432570" cy="421333"/>
            <a:chOff x="5926225" y="921350"/>
            <a:chExt cx="517800" cy="504350"/>
          </a:xfrm>
        </p:grpSpPr>
        <p:sp>
          <p:nvSpPr>
            <p:cNvPr id="630" name="Shape 63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32" name="Shape 632"/>
          <p:cNvSpPr/>
          <p:nvPr/>
        </p:nvSpPr>
        <p:spPr>
          <a:xfrm>
            <a:off x="6324937" y="2799455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33" name="Shape 633"/>
          <p:cNvGrpSpPr/>
          <p:nvPr/>
        </p:nvGrpSpPr>
        <p:grpSpPr>
          <a:xfrm>
            <a:off x="7016005" y="2542779"/>
            <a:ext cx="432570" cy="421333"/>
            <a:chOff x="5926225" y="921350"/>
            <a:chExt cx="517800" cy="504350"/>
          </a:xfrm>
        </p:grpSpPr>
        <p:sp>
          <p:nvSpPr>
            <p:cNvPr id="634" name="Shape 63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6" name="Shape 636"/>
          <p:cNvSpPr/>
          <p:nvPr/>
        </p:nvSpPr>
        <p:spPr>
          <a:xfrm>
            <a:off x="7438525" y="2778836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37" name="Shape 637"/>
          <p:cNvGrpSpPr/>
          <p:nvPr/>
        </p:nvGrpSpPr>
        <p:grpSpPr>
          <a:xfrm>
            <a:off x="6131284" y="3291821"/>
            <a:ext cx="1075936" cy="1047988"/>
            <a:chOff x="5926225" y="921350"/>
            <a:chExt cx="517800" cy="504350"/>
          </a:xfrm>
        </p:grpSpPr>
        <p:sp>
          <p:nvSpPr>
            <p:cNvPr id="638" name="Shape 6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F66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F66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0" name="Shape 640"/>
          <p:cNvSpPr/>
          <p:nvPr/>
        </p:nvSpPr>
        <p:spPr>
          <a:xfrm>
            <a:off x="6613598" y="3878917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33CCF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1" name="Shape 641"/>
          <p:cNvSpPr txBox="1"/>
          <p:nvPr/>
        </p:nvSpPr>
        <p:spPr>
          <a:xfrm>
            <a:off x="6019975" y="312075"/>
            <a:ext cx="1854299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Char char="●"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Char char="●"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Char char="●"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/>
        </p:nvSpPr>
        <p:spPr>
          <a:xfrm>
            <a:off x="2468650" y="761875"/>
            <a:ext cx="54267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47" name="Shape 647"/>
          <p:cNvSpPr txBox="1"/>
          <p:nvPr/>
        </p:nvSpPr>
        <p:spPr>
          <a:xfrm>
            <a:off x="1085500" y="2221850"/>
            <a:ext cx="67728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FF0066"/>
                </a:highlight>
                <a:latin typeface="Hind"/>
                <a:ea typeface="Hind"/>
                <a:cs typeface="Hind"/>
                <a:sym typeface="Hind"/>
              </a:rPr>
              <a:t> and many more...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x="953775" y="7040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6699FF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1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HELLO!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199" cy="145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33CCFF"/>
                </a:solidFill>
              </a:rPr>
              <a:t>I am Jayden Smith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I am here because I love to give presentations.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You can find me at @username</a:t>
            </a:r>
          </a:p>
        </p:txBody>
      </p:sp>
      <p:pic>
        <p:nvPicPr>
          <p:cNvPr id="167" name="Shape 167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099" y="506025"/>
            <a:ext cx="3251399" cy="2239199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0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0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“Quotations are commonly printed as a means of inspiration and to invoke philosophical thoughts from the reader”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ctrTitle" idx="4294967295"/>
          </p:nvPr>
        </p:nvSpPr>
        <p:spPr>
          <a:xfrm>
            <a:off x="1672075" y="2269150"/>
            <a:ext cx="56351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BIG</a:t>
            </a:r>
            <a:br>
              <a:rPr lang="en" sz="7200"/>
            </a:br>
            <a:r>
              <a:rPr lang="en" sz="7200"/>
              <a:t>CONCEPT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subTitle" idx="4294967295"/>
          </p:nvPr>
        </p:nvSpPr>
        <p:spPr>
          <a:xfrm>
            <a:off x="1672075" y="3411551"/>
            <a:ext cx="56351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sp>
        <p:nvSpPr>
          <p:cNvPr id="191" name="Shape 191"/>
          <p:cNvSpPr/>
          <p:nvPr/>
        </p:nvSpPr>
        <p:spPr>
          <a:xfrm>
            <a:off x="5066646" y="717180"/>
            <a:ext cx="275620" cy="26317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2" name="Shape 192"/>
          <p:cNvGrpSpPr/>
          <p:nvPr/>
        </p:nvGrpSpPr>
        <p:grpSpPr>
          <a:xfrm>
            <a:off x="5424461" y="487506"/>
            <a:ext cx="1333297" cy="1333379"/>
            <a:chOff x="6654650" y="3665275"/>
            <a:chExt cx="409100" cy="409125"/>
          </a:xfrm>
        </p:grpSpPr>
        <p:sp>
          <p:nvSpPr>
            <p:cNvPr id="193" name="Shape 19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5" name="Shape 195"/>
          <p:cNvGrpSpPr/>
          <p:nvPr/>
        </p:nvGrpSpPr>
        <p:grpSpPr>
          <a:xfrm>
            <a:off x="4582486" y="1550339"/>
            <a:ext cx="484172" cy="484199"/>
            <a:chOff x="570875" y="4322250"/>
            <a:chExt cx="443300" cy="443325"/>
          </a:xfrm>
        </p:grpSpPr>
        <p:sp>
          <p:nvSpPr>
            <p:cNvPr id="196" name="Shape 19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0" name="Shape 200"/>
          <p:cNvSpPr/>
          <p:nvPr/>
        </p:nvSpPr>
        <p:spPr>
          <a:xfrm rot="1892490">
            <a:off x="6821707" y="1112575"/>
            <a:ext cx="275600" cy="26315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/>
          <p:nvPr/>
        </p:nvSpPr>
        <p:spPr>
          <a:xfrm rot="-931596">
            <a:off x="6258096" y="1950627"/>
            <a:ext cx="186410" cy="17799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2"/>
          </p:nvPr>
        </p:nvSpPr>
        <p:spPr>
          <a:xfrm>
            <a:off x="4224148" y="1706950"/>
            <a:ext cx="2977800" cy="321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067100" y="1676800"/>
            <a:ext cx="2024100" cy="3248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2"/>
          </p:nvPr>
        </p:nvSpPr>
        <p:spPr>
          <a:xfrm>
            <a:off x="3194800" y="1676800"/>
            <a:ext cx="2024100" cy="3248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3"/>
          </p:nvPr>
        </p:nvSpPr>
        <p:spPr>
          <a:xfrm>
            <a:off x="5322501" y="1676800"/>
            <a:ext cx="2024100" cy="3248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979</Words>
  <Application>Microsoft Office PowerPoint</Application>
  <PresentationFormat>On-screen Show (16:9)</PresentationFormat>
  <Paragraphs>139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Hind</vt:lpstr>
      <vt:lpstr>Arial</vt:lpstr>
      <vt:lpstr>Dumaine</vt:lpstr>
      <vt:lpstr>THIS IS YOUR PRESENTATION TITLE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Japheth Terra Sedom Komla Kelly</dc:creator>
  <cp:lastModifiedBy>Japheth Terra Sedom Komla Kelly</cp:lastModifiedBy>
  <cp:revision>1</cp:revision>
  <dcterms:modified xsi:type="dcterms:W3CDTF">2016-12-04T20:18:57Z</dcterms:modified>
</cp:coreProperties>
</file>