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59" r:id="rId6"/>
    <p:sldId id="269" r:id="rId7"/>
    <p:sldId id="274" r:id="rId8"/>
    <p:sldId id="272" r:id="rId9"/>
    <p:sldId id="262" r:id="rId10"/>
    <p:sldId id="291" r:id="rId11"/>
    <p:sldId id="292" r:id="rId12"/>
    <p:sldId id="281" r:id="rId13"/>
    <p:sldId id="282" r:id="rId14"/>
    <p:sldId id="273" r:id="rId15"/>
    <p:sldId id="283" r:id="rId16"/>
    <p:sldId id="284" r:id="rId17"/>
    <p:sldId id="285" r:id="rId18"/>
    <p:sldId id="286" r:id="rId19"/>
    <p:sldId id="287" r:id="rId20"/>
    <p:sldId id="289" r:id="rId21"/>
    <p:sldId id="290" r:id="rId22"/>
    <p:sldId id="267" r:id="rId23"/>
    <p:sldId id="275" r:id="rId24"/>
    <p:sldId id="276" r:id="rId25"/>
    <p:sldId id="270" r:id="rId26"/>
    <p:sldId id="261" r:id="rId27"/>
    <p:sldId id="278" r:id="rId28"/>
    <p:sldId id="263" r:id="rId29"/>
    <p:sldId id="271" r:id="rId30"/>
    <p:sldId id="265" r:id="rId31"/>
  </p:sldIdLst>
  <p:sldSz cx="12188825" cy="6858000"/>
  <p:notesSz cx="6858000" cy="9144000"/>
  <p:defaultTextStyle>
    <a:defPPr rtl="0">
      <a:defRPr lang="nl-n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ert De Boeck" initials="EDB" lastIdx="6" clrIdx="0">
    <p:extLst>
      <p:ext uri="{19B8F6BF-5375-455C-9EA6-DF929625EA0E}">
        <p15:presenceInfo xmlns:p15="http://schemas.microsoft.com/office/powerpoint/2012/main" userId="Evert De Boe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0161" autoAdjust="0"/>
  </p:normalViewPr>
  <p:slideViewPr>
    <p:cSldViewPr>
      <p:cViewPr>
        <p:scale>
          <a:sx n="100" d="100"/>
          <a:sy n="100" d="100"/>
        </p:scale>
        <p:origin x="-134" y="134"/>
      </p:cViewPr>
      <p:guideLst>
        <p:guide orient="horz" pos="2160"/>
        <p:guide pos="3839"/>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69" d="100"/>
          <a:sy n="69" d="100"/>
        </p:scale>
        <p:origin x="352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rt De Boeck" userId="5730d09b-dffb-4848-9a97-213632a684a3" providerId="ADAL" clId="{57BA5C0B-BB51-4054-90E8-20A35CF731CB}"/>
    <pc:docChg chg="undo redo custSel addSld delSld modSld sldOrd modMainMaster">
      <pc:chgData name="Evert De Boeck" userId="5730d09b-dffb-4848-9a97-213632a684a3" providerId="ADAL" clId="{57BA5C0B-BB51-4054-90E8-20A35CF731CB}" dt="2018-01-30T09:02:28.454" v="1548" actId="14826"/>
      <pc:docMkLst>
        <pc:docMk/>
      </pc:docMkLst>
      <pc:sldChg chg="modNotesTx">
        <pc:chgData name="Evert De Boeck" userId="5730d09b-dffb-4848-9a97-213632a684a3" providerId="ADAL" clId="{57BA5C0B-BB51-4054-90E8-20A35CF731CB}" dt="2018-01-29T15:55:57.458" v="17" actId="5793"/>
        <pc:sldMkLst>
          <pc:docMk/>
          <pc:sldMk cId="1332291891" sldId="257"/>
        </pc:sldMkLst>
      </pc:sldChg>
      <pc:sldChg chg="addSp delSp modSp modTransition delAnim modAnim addCm delCm modCm modNotesTx">
        <pc:chgData name="Evert De Boeck" userId="5730d09b-dffb-4848-9a97-213632a684a3" providerId="ADAL" clId="{57BA5C0B-BB51-4054-90E8-20A35CF731CB}" dt="2018-01-30T08:48:32.603" v="1535" actId="20577"/>
        <pc:sldMkLst>
          <pc:docMk/>
          <pc:sldMk cId="397710800" sldId="262"/>
        </pc:sldMkLst>
        <pc:spChg chg="add del mod">
          <ac:chgData name="Evert De Boeck" userId="5730d09b-dffb-4848-9a97-213632a684a3" providerId="ADAL" clId="{57BA5C0B-BB51-4054-90E8-20A35CF731CB}" dt="2018-01-29T15:30:27.806" v="1"/>
          <ac:spMkLst>
            <pc:docMk/>
            <pc:sldMk cId="397710800" sldId="262"/>
            <ac:spMk id="2" creationId="{9BA8F9E9-8A16-4813-A97E-E01EE4F87581}"/>
          </ac:spMkLst>
        </pc:spChg>
        <pc:spChg chg="mod ord">
          <ac:chgData name="Evert De Boeck" userId="5730d09b-dffb-4848-9a97-213632a684a3" providerId="ADAL" clId="{57BA5C0B-BB51-4054-90E8-20A35CF731CB}" dt="2018-01-30T08:48:11.033" v="1491" actId="20577"/>
          <ac:spMkLst>
            <pc:docMk/>
            <pc:sldMk cId="397710800" sldId="262"/>
            <ac:spMk id="3" creationId="{00000000-0000-0000-0000-000000000000}"/>
          </ac:spMkLst>
        </pc:spChg>
        <pc:spChg chg="add del mod">
          <ac:chgData name="Evert De Boeck" userId="5730d09b-dffb-4848-9a97-213632a684a3" providerId="ADAL" clId="{57BA5C0B-BB51-4054-90E8-20A35CF731CB}" dt="2018-01-29T15:31:02.030" v="3" actId="931"/>
          <ac:spMkLst>
            <pc:docMk/>
            <pc:sldMk cId="397710800" sldId="262"/>
            <ac:spMk id="4" creationId="{2B825153-A11C-4FBF-8178-40A7EE4CCA66}"/>
          </ac:spMkLst>
        </pc:spChg>
        <pc:spChg chg="add del mod">
          <ac:chgData name="Evert De Boeck" userId="5730d09b-dffb-4848-9a97-213632a684a3" providerId="ADAL" clId="{57BA5C0B-BB51-4054-90E8-20A35CF731CB}" dt="2018-01-30T07:45:39.271" v="1300" actId="478"/>
          <ac:spMkLst>
            <pc:docMk/>
            <pc:sldMk cId="397710800" sldId="262"/>
            <ac:spMk id="18" creationId="{B2ED2097-FC9C-4DDB-A538-5C2B520759EC}"/>
          </ac:spMkLst>
        </pc:spChg>
        <pc:spChg chg="add mod">
          <ac:chgData name="Evert De Boeck" userId="5730d09b-dffb-4848-9a97-213632a684a3" providerId="ADAL" clId="{57BA5C0B-BB51-4054-90E8-20A35CF731CB}" dt="2018-01-30T07:57:59.895" v="1424" actId="164"/>
          <ac:spMkLst>
            <pc:docMk/>
            <pc:sldMk cId="397710800" sldId="262"/>
            <ac:spMk id="52" creationId="{D28D3523-B874-4D43-B938-310AF3ACDE28}"/>
          </ac:spMkLst>
        </pc:spChg>
        <pc:spChg chg="add mod">
          <ac:chgData name="Evert De Boeck" userId="5730d09b-dffb-4848-9a97-213632a684a3" providerId="ADAL" clId="{57BA5C0B-BB51-4054-90E8-20A35CF731CB}" dt="2018-01-30T07:57:59.895" v="1424" actId="164"/>
          <ac:spMkLst>
            <pc:docMk/>
            <pc:sldMk cId="397710800" sldId="262"/>
            <ac:spMk id="53" creationId="{DFE22600-14A7-4727-B2A8-9908F8037B8F}"/>
          </ac:spMkLst>
        </pc:spChg>
        <pc:spChg chg="add mod">
          <ac:chgData name="Evert De Boeck" userId="5730d09b-dffb-4848-9a97-213632a684a3" providerId="ADAL" clId="{57BA5C0B-BB51-4054-90E8-20A35CF731CB}" dt="2018-01-30T07:57:59.895" v="1424" actId="164"/>
          <ac:spMkLst>
            <pc:docMk/>
            <pc:sldMk cId="397710800" sldId="262"/>
            <ac:spMk id="54" creationId="{16A32A4F-9B38-4B48-AEFA-3328FC0C0450}"/>
          </ac:spMkLst>
        </pc:spChg>
        <pc:spChg chg="add mod">
          <ac:chgData name="Evert De Boeck" userId="5730d09b-dffb-4848-9a97-213632a684a3" providerId="ADAL" clId="{57BA5C0B-BB51-4054-90E8-20A35CF731CB}" dt="2018-01-30T07:57:59.895" v="1424" actId="164"/>
          <ac:spMkLst>
            <pc:docMk/>
            <pc:sldMk cId="397710800" sldId="262"/>
            <ac:spMk id="55" creationId="{D03A67D7-D5B5-4869-8111-6F90186FCC53}"/>
          </ac:spMkLst>
        </pc:spChg>
        <pc:grpChg chg="add del mod">
          <ac:chgData name="Evert De Boeck" userId="5730d09b-dffb-4848-9a97-213632a684a3" providerId="ADAL" clId="{57BA5C0B-BB51-4054-90E8-20A35CF731CB}" dt="2018-01-30T07:55:17.143" v="1379" actId="165"/>
          <ac:grpSpMkLst>
            <pc:docMk/>
            <pc:sldMk cId="397710800" sldId="262"/>
            <ac:grpSpMk id="48" creationId="{45CAA3D1-CFA5-4EB5-92B2-C9E306ACD8EF}"/>
          </ac:grpSpMkLst>
        </pc:grpChg>
        <pc:grpChg chg="del mod">
          <ac:chgData name="Evert De Boeck" userId="5730d09b-dffb-4848-9a97-213632a684a3" providerId="ADAL" clId="{57BA5C0B-BB51-4054-90E8-20A35CF731CB}" dt="2018-01-30T08:47:05.421" v="1437" actId="478"/>
          <ac:grpSpMkLst>
            <pc:docMk/>
            <pc:sldMk cId="397710800" sldId="262"/>
            <ac:grpSpMk id="51" creationId="{6C79A3BA-21EA-40B3-9345-A4C3BF13B626}"/>
          </ac:grpSpMkLst>
        </pc:grpChg>
        <pc:grpChg chg="add del mod">
          <ac:chgData name="Evert De Boeck" userId="5730d09b-dffb-4848-9a97-213632a684a3" providerId="ADAL" clId="{57BA5C0B-BB51-4054-90E8-20A35CF731CB}" dt="2018-01-30T08:47:07.730" v="1438" actId="478"/>
          <ac:grpSpMkLst>
            <pc:docMk/>
            <pc:sldMk cId="397710800" sldId="262"/>
            <ac:grpSpMk id="56" creationId="{3B9516E0-91D6-4E19-BAEB-408013CA4FC8}"/>
          </ac:grpSpMkLst>
        </pc:grpChg>
        <pc:picChg chg="add mod">
          <ac:chgData name="Evert De Boeck" userId="5730d09b-dffb-4848-9a97-213632a684a3" providerId="ADAL" clId="{57BA5C0B-BB51-4054-90E8-20A35CF731CB}" dt="2018-01-30T08:47:23.470" v="1439" actId="14826"/>
          <ac:picMkLst>
            <pc:docMk/>
            <pc:sldMk cId="397710800" sldId="262"/>
            <ac:picMk id="6" creationId="{2482151F-E7F9-453F-BA6E-B09A52725AD4}"/>
          </ac:picMkLst>
        </pc:picChg>
        <pc:cxnChg chg="add mod topLvl">
          <ac:chgData name="Evert De Boeck" userId="5730d09b-dffb-4848-9a97-213632a684a3" providerId="ADAL" clId="{57BA5C0B-BB51-4054-90E8-20A35CF731CB}" dt="2018-01-30T07:55:42.447" v="1383" actId="338"/>
          <ac:cxnSpMkLst>
            <pc:docMk/>
            <pc:sldMk cId="397710800" sldId="262"/>
            <ac:cxnSpMk id="8" creationId="{8B092F49-E144-49A0-B7E0-BEAA26E44B9E}"/>
          </ac:cxnSpMkLst>
        </pc:cxnChg>
        <pc:cxnChg chg="add del mod">
          <ac:chgData name="Evert De Boeck" userId="5730d09b-dffb-4848-9a97-213632a684a3" providerId="ADAL" clId="{57BA5C0B-BB51-4054-90E8-20A35CF731CB}" dt="2018-01-30T07:44:15.971" v="1289" actId="478"/>
          <ac:cxnSpMkLst>
            <pc:docMk/>
            <pc:sldMk cId="397710800" sldId="262"/>
            <ac:cxnSpMk id="10" creationId="{690482AF-4026-4440-9AFD-1C98DC7D7400}"/>
          </ac:cxnSpMkLst>
        </pc:cxnChg>
        <pc:cxnChg chg="add del mod">
          <ac:chgData name="Evert De Boeck" userId="5730d09b-dffb-4848-9a97-213632a684a3" providerId="ADAL" clId="{57BA5C0B-BB51-4054-90E8-20A35CF731CB}" dt="2018-01-30T07:43:30.062" v="1283" actId="478"/>
          <ac:cxnSpMkLst>
            <pc:docMk/>
            <pc:sldMk cId="397710800" sldId="262"/>
            <ac:cxnSpMk id="12" creationId="{DB0D2BF4-9F65-485E-8494-47DD18DD0FC2}"/>
          </ac:cxnSpMkLst>
        </pc:cxnChg>
        <pc:cxnChg chg="add mod topLvl">
          <ac:chgData name="Evert De Boeck" userId="5730d09b-dffb-4848-9a97-213632a684a3" providerId="ADAL" clId="{57BA5C0B-BB51-4054-90E8-20A35CF731CB}" dt="2018-01-30T07:55:42.447" v="1383" actId="338"/>
          <ac:cxnSpMkLst>
            <pc:docMk/>
            <pc:sldMk cId="397710800" sldId="262"/>
            <ac:cxnSpMk id="17" creationId="{A979FA96-1748-4644-8DD0-6D1D1FD8BDA2}"/>
          </ac:cxnSpMkLst>
        </pc:cxnChg>
        <pc:cxnChg chg="add mod topLvl">
          <ac:chgData name="Evert De Boeck" userId="5730d09b-dffb-4848-9a97-213632a684a3" providerId="ADAL" clId="{57BA5C0B-BB51-4054-90E8-20A35CF731CB}" dt="2018-01-30T07:55:42.447" v="1383" actId="338"/>
          <ac:cxnSpMkLst>
            <pc:docMk/>
            <pc:sldMk cId="397710800" sldId="262"/>
            <ac:cxnSpMk id="19" creationId="{87A028F1-04BB-4CFB-A76E-10870D63094E}"/>
          </ac:cxnSpMkLst>
        </pc:cxnChg>
        <pc:cxnChg chg="add mod topLvl">
          <ac:chgData name="Evert De Boeck" userId="5730d09b-dffb-4848-9a97-213632a684a3" providerId="ADAL" clId="{57BA5C0B-BB51-4054-90E8-20A35CF731CB}" dt="2018-01-30T07:55:42.447" v="1383" actId="338"/>
          <ac:cxnSpMkLst>
            <pc:docMk/>
            <pc:sldMk cId="397710800" sldId="262"/>
            <ac:cxnSpMk id="21" creationId="{676C81BE-E44F-4986-BD5E-82B2FC6A4DE4}"/>
          </ac:cxnSpMkLst>
        </pc:cxnChg>
        <pc:cxnChg chg="add mod topLvl">
          <ac:chgData name="Evert De Boeck" userId="5730d09b-dffb-4848-9a97-213632a684a3" providerId="ADAL" clId="{57BA5C0B-BB51-4054-90E8-20A35CF731CB}" dt="2018-01-30T07:55:42.447" v="1383" actId="338"/>
          <ac:cxnSpMkLst>
            <pc:docMk/>
            <pc:sldMk cId="397710800" sldId="262"/>
            <ac:cxnSpMk id="24" creationId="{1F28D7A7-BA92-4B16-A1D7-8C11F934970D}"/>
          </ac:cxnSpMkLst>
        </pc:cxnChg>
        <pc:cxnChg chg="add mod topLvl">
          <ac:chgData name="Evert De Boeck" userId="5730d09b-dffb-4848-9a97-213632a684a3" providerId="ADAL" clId="{57BA5C0B-BB51-4054-90E8-20A35CF731CB}" dt="2018-01-30T07:55:42.447" v="1383" actId="338"/>
          <ac:cxnSpMkLst>
            <pc:docMk/>
            <pc:sldMk cId="397710800" sldId="262"/>
            <ac:cxnSpMk id="29" creationId="{64B919CD-4A6F-41F0-9274-0383348AF54B}"/>
          </ac:cxnSpMkLst>
        </pc:cxnChg>
        <pc:cxnChg chg="add mod topLvl">
          <ac:chgData name="Evert De Boeck" userId="5730d09b-dffb-4848-9a97-213632a684a3" providerId="ADAL" clId="{57BA5C0B-BB51-4054-90E8-20A35CF731CB}" dt="2018-01-30T07:55:42.447" v="1383" actId="338"/>
          <ac:cxnSpMkLst>
            <pc:docMk/>
            <pc:sldMk cId="397710800" sldId="262"/>
            <ac:cxnSpMk id="33" creationId="{4063A1F0-8BF8-4137-9949-62BD403B5AE9}"/>
          </ac:cxnSpMkLst>
        </pc:cxnChg>
        <pc:cxnChg chg="add mod topLvl">
          <ac:chgData name="Evert De Boeck" userId="5730d09b-dffb-4848-9a97-213632a684a3" providerId="ADAL" clId="{57BA5C0B-BB51-4054-90E8-20A35CF731CB}" dt="2018-01-30T07:55:42.447" v="1383" actId="338"/>
          <ac:cxnSpMkLst>
            <pc:docMk/>
            <pc:sldMk cId="397710800" sldId="262"/>
            <ac:cxnSpMk id="35" creationId="{ED5F863C-A566-4572-AB80-9CAC54536277}"/>
          </ac:cxnSpMkLst>
        </pc:cxnChg>
        <pc:cxnChg chg="add mod topLvl">
          <ac:chgData name="Evert De Boeck" userId="5730d09b-dffb-4848-9a97-213632a684a3" providerId="ADAL" clId="{57BA5C0B-BB51-4054-90E8-20A35CF731CB}" dt="2018-01-30T07:55:42.447" v="1383" actId="338"/>
          <ac:cxnSpMkLst>
            <pc:docMk/>
            <pc:sldMk cId="397710800" sldId="262"/>
            <ac:cxnSpMk id="39" creationId="{1B49EB6A-AB96-413E-8DD4-94D4FB8B131E}"/>
          </ac:cxnSpMkLst>
        </pc:cxnChg>
        <pc:cxnChg chg="add mod topLvl">
          <ac:chgData name="Evert De Boeck" userId="5730d09b-dffb-4848-9a97-213632a684a3" providerId="ADAL" clId="{57BA5C0B-BB51-4054-90E8-20A35CF731CB}" dt="2018-01-30T07:55:42.447" v="1383" actId="338"/>
          <ac:cxnSpMkLst>
            <pc:docMk/>
            <pc:sldMk cId="397710800" sldId="262"/>
            <ac:cxnSpMk id="41" creationId="{6C88809A-EE4B-4FB5-861E-C994155AE32A}"/>
          </ac:cxnSpMkLst>
        </pc:cxnChg>
      </pc:sldChg>
      <pc:sldChg chg="modTransition">
        <pc:chgData name="Evert De Boeck" userId="5730d09b-dffb-4848-9a97-213632a684a3" providerId="ADAL" clId="{57BA5C0B-BB51-4054-90E8-20A35CF731CB}" dt="2018-01-29T19:37:04.184" v="1275"/>
        <pc:sldMkLst>
          <pc:docMk/>
          <pc:sldMk cId="1484811712" sldId="267"/>
        </pc:sldMkLst>
      </pc:sldChg>
      <pc:sldChg chg="modNotesTx">
        <pc:chgData name="Evert De Boeck" userId="5730d09b-dffb-4848-9a97-213632a684a3" providerId="ADAL" clId="{57BA5C0B-BB51-4054-90E8-20A35CF731CB}" dt="2018-01-29T19:28:35.078" v="1080" actId="113"/>
        <pc:sldMkLst>
          <pc:docMk/>
          <pc:sldMk cId="2341911148" sldId="269"/>
        </pc:sldMkLst>
      </pc:sldChg>
      <pc:sldChg chg="modSp modNotesTx">
        <pc:chgData name="Evert De Boeck" userId="5730d09b-dffb-4848-9a97-213632a684a3" providerId="ADAL" clId="{57BA5C0B-BB51-4054-90E8-20A35CF731CB}" dt="2018-01-29T19:30:53.899" v="1138" actId="113"/>
        <pc:sldMkLst>
          <pc:docMk/>
          <pc:sldMk cId="1357482223" sldId="273"/>
        </pc:sldMkLst>
        <pc:spChg chg="mod">
          <ac:chgData name="Evert De Boeck" userId="5730d09b-dffb-4848-9a97-213632a684a3" providerId="ADAL" clId="{57BA5C0B-BB51-4054-90E8-20A35CF731CB}" dt="2018-01-29T18:29:43.995" v="803" actId="20577"/>
          <ac:spMkLst>
            <pc:docMk/>
            <pc:sldMk cId="1357482223" sldId="273"/>
            <ac:spMk id="4" creationId="{00000000-0000-0000-0000-000000000000}"/>
          </ac:spMkLst>
        </pc:spChg>
      </pc:sldChg>
      <pc:sldChg chg="del modNotesTx">
        <pc:chgData name="Evert De Boeck" userId="5730d09b-dffb-4848-9a97-213632a684a3" providerId="ADAL" clId="{57BA5C0B-BB51-4054-90E8-20A35CF731CB}" dt="2018-01-29T18:23:45.633" v="566" actId="2696"/>
        <pc:sldMkLst>
          <pc:docMk/>
          <pc:sldMk cId="1518965180" sldId="280"/>
        </pc:sldMkLst>
      </pc:sldChg>
      <pc:sldChg chg="addCm modCm modNotesTx">
        <pc:chgData name="Evert De Boeck" userId="5730d09b-dffb-4848-9a97-213632a684a3" providerId="ADAL" clId="{57BA5C0B-BB51-4054-90E8-20A35CF731CB}" dt="2018-01-29T19:29:48.302" v="1112" actId="113"/>
        <pc:sldMkLst>
          <pc:docMk/>
          <pc:sldMk cId="605068857" sldId="281"/>
        </pc:sldMkLst>
      </pc:sldChg>
      <pc:sldChg chg="modNotesTx">
        <pc:chgData name="Evert De Boeck" userId="5730d09b-dffb-4848-9a97-213632a684a3" providerId="ADAL" clId="{57BA5C0B-BB51-4054-90E8-20A35CF731CB}" dt="2018-01-29T19:30:09.182" v="1126" actId="113"/>
        <pc:sldMkLst>
          <pc:docMk/>
          <pc:sldMk cId="1148262713" sldId="282"/>
        </pc:sldMkLst>
      </pc:sldChg>
      <pc:sldChg chg="modSp add modNotesTx">
        <pc:chgData name="Evert De Boeck" userId="5730d09b-dffb-4848-9a97-213632a684a3" providerId="ADAL" clId="{57BA5C0B-BB51-4054-90E8-20A35CF731CB}" dt="2018-01-29T19:37:23.744" v="1276" actId="2711"/>
        <pc:sldMkLst>
          <pc:docMk/>
          <pc:sldMk cId="2853995045" sldId="283"/>
        </pc:sldMkLst>
        <pc:spChg chg="mod">
          <ac:chgData name="Evert De Boeck" userId="5730d09b-dffb-4848-9a97-213632a684a3" providerId="ADAL" clId="{57BA5C0B-BB51-4054-90E8-20A35CF731CB}" dt="2018-01-29T17:04:16.609" v="72" actId="20577"/>
          <ac:spMkLst>
            <pc:docMk/>
            <pc:sldMk cId="2853995045" sldId="283"/>
            <ac:spMk id="2" creationId="{00000000-0000-0000-0000-000000000000}"/>
          </ac:spMkLst>
        </pc:spChg>
        <pc:spChg chg="mod">
          <ac:chgData name="Evert De Boeck" userId="5730d09b-dffb-4848-9a97-213632a684a3" providerId="ADAL" clId="{57BA5C0B-BB51-4054-90E8-20A35CF731CB}" dt="2018-01-29T19:37:23.744" v="1276" actId="2711"/>
          <ac:spMkLst>
            <pc:docMk/>
            <pc:sldMk cId="2853995045" sldId="283"/>
            <ac:spMk id="3" creationId="{00000000-0000-0000-0000-000000000000}"/>
          </ac:spMkLst>
        </pc:spChg>
      </pc:sldChg>
      <pc:sldChg chg="modSp add">
        <pc:chgData name="Evert De Boeck" userId="5730d09b-dffb-4848-9a97-213632a684a3" providerId="ADAL" clId="{57BA5C0B-BB51-4054-90E8-20A35CF731CB}" dt="2018-01-29T18:37:46.837" v="871" actId="6549"/>
        <pc:sldMkLst>
          <pc:docMk/>
          <pc:sldMk cId="1302327459" sldId="284"/>
        </pc:sldMkLst>
        <pc:spChg chg="mod">
          <ac:chgData name="Evert De Boeck" userId="5730d09b-dffb-4848-9a97-213632a684a3" providerId="ADAL" clId="{57BA5C0B-BB51-4054-90E8-20A35CF731CB}" dt="2018-01-29T18:30:08.373" v="805" actId="20577"/>
          <ac:spMkLst>
            <pc:docMk/>
            <pc:sldMk cId="1302327459" sldId="284"/>
            <ac:spMk id="2" creationId="{00000000-0000-0000-0000-000000000000}"/>
          </ac:spMkLst>
        </pc:spChg>
        <pc:spChg chg="mod">
          <ac:chgData name="Evert De Boeck" userId="5730d09b-dffb-4848-9a97-213632a684a3" providerId="ADAL" clId="{57BA5C0B-BB51-4054-90E8-20A35CF731CB}" dt="2018-01-29T18:37:46.837" v="871" actId="6549"/>
          <ac:spMkLst>
            <pc:docMk/>
            <pc:sldMk cId="1302327459" sldId="284"/>
            <ac:spMk id="3" creationId="{00000000-0000-0000-0000-000000000000}"/>
          </ac:spMkLst>
        </pc:spChg>
      </pc:sldChg>
      <pc:sldChg chg="modSp add modNotesTx">
        <pc:chgData name="Evert De Boeck" userId="5730d09b-dffb-4848-9a97-213632a684a3" providerId="ADAL" clId="{57BA5C0B-BB51-4054-90E8-20A35CF731CB}" dt="2018-01-29T18:38:02.592" v="879" actId="20577"/>
        <pc:sldMkLst>
          <pc:docMk/>
          <pc:sldMk cId="2376730948" sldId="285"/>
        </pc:sldMkLst>
        <pc:spChg chg="mod">
          <ac:chgData name="Evert De Boeck" userId="5730d09b-dffb-4848-9a97-213632a684a3" providerId="ADAL" clId="{57BA5C0B-BB51-4054-90E8-20A35CF731CB}" dt="2018-01-29T18:30:13.477" v="807" actId="20577"/>
          <ac:spMkLst>
            <pc:docMk/>
            <pc:sldMk cId="2376730948" sldId="285"/>
            <ac:spMk id="2" creationId="{00000000-0000-0000-0000-000000000000}"/>
          </ac:spMkLst>
        </pc:spChg>
        <pc:spChg chg="mod">
          <ac:chgData name="Evert De Boeck" userId="5730d09b-dffb-4848-9a97-213632a684a3" providerId="ADAL" clId="{57BA5C0B-BB51-4054-90E8-20A35CF731CB}" dt="2018-01-29T18:38:02.592" v="879" actId="20577"/>
          <ac:spMkLst>
            <pc:docMk/>
            <pc:sldMk cId="2376730948" sldId="285"/>
            <ac:spMk id="3" creationId="{00000000-0000-0000-0000-000000000000}"/>
          </ac:spMkLst>
        </pc:spChg>
      </pc:sldChg>
      <pc:sldChg chg="modSp add modNotesTx">
        <pc:chgData name="Evert De Boeck" userId="5730d09b-dffb-4848-9a97-213632a684a3" providerId="ADAL" clId="{57BA5C0B-BB51-4054-90E8-20A35CF731CB}" dt="2018-01-29T18:39:54.072" v="880" actId="6549"/>
        <pc:sldMkLst>
          <pc:docMk/>
          <pc:sldMk cId="3457155188" sldId="286"/>
        </pc:sldMkLst>
        <pc:spChg chg="mod">
          <ac:chgData name="Evert De Boeck" userId="5730d09b-dffb-4848-9a97-213632a684a3" providerId="ADAL" clId="{57BA5C0B-BB51-4054-90E8-20A35CF731CB}" dt="2018-01-29T18:35:14.209" v="841" actId="20577"/>
          <ac:spMkLst>
            <pc:docMk/>
            <pc:sldMk cId="3457155188" sldId="286"/>
            <ac:spMk id="2" creationId="{00000000-0000-0000-0000-000000000000}"/>
          </ac:spMkLst>
        </pc:spChg>
        <pc:spChg chg="mod">
          <ac:chgData name="Evert De Boeck" userId="5730d09b-dffb-4848-9a97-213632a684a3" providerId="ADAL" clId="{57BA5C0B-BB51-4054-90E8-20A35CF731CB}" dt="2018-01-29T18:36:54.133" v="860" actId="20577"/>
          <ac:spMkLst>
            <pc:docMk/>
            <pc:sldMk cId="3457155188" sldId="286"/>
            <ac:spMk id="3" creationId="{00000000-0000-0000-0000-000000000000}"/>
          </ac:spMkLst>
        </pc:spChg>
      </pc:sldChg>
      <pc:sldChg chg="modSp add addCm modCm">
        <pc:chgData name="Evert De Boeck" userId="5730d09b-dffb-4848-9a97-213632a684a3" providerId="ADAL" clId="{57BA5C0B-BB51-4054-90E8-20A35CF731CB}" dt="2018-01-29T19:37:04.184" v="1275"/>
        <pc:sldMkLst>
          <pc:docMk/>
          <pc:sldMk cId="3115511985" sldId="287"/>
        </pc:sldMkLst>
        <pc:spChg chg="mod">
          <ac:chgData name="Evert De Boeck" userId="5730d09b-dffb-4848-9a97-213632a684a3" providerId="ADAL" clId="{57BA5C0B-BB51-4054-90E8-20A35CF731CB}" dt="2018-01-29T18:40:08.233" v="902" actId="20577"/>
          <ac:spMkLst>
            <pc:docMk/>
            <pc:sldMk cId="3115511985" sldId="287"/>
            <ac:spMk id="2" creationId="{00000000-0000-0000-0000-000000000000}"/>
          </ac:spMkLst>
        </pc:spChg>
        <pc:spChg chg="mod">
          <ac:chgData name="Evert De Boeck" userId="5730d09b-dffb-4848-9a97-213632a684a3" providerId="ADAL" clId="{57BA5C0B-BB51-4054-90E8-20A35CF731CB}" dt="2018-01-29T19:37:04.184" v="1275"/>
          <ac:spMkLst>
            <pc:docMk/>
            <pc:sldMk cId="3115511985" sldId="287"/>
            <ac:spMk id="3" creationId="{00000000-0000-0000-0000-000000000000}"/>
          </ac:spMkLst>
        </pc:spChg>
      </pc:sldChg>
      <pc:sldChg chg="modSp add del setBg addCm modCm">
        <pc:chgData name="Evert De Boeck" userId="5730d09b-dffb-4848-9a97-213632a684a3" providerId="ADAL" clId="{57BA5C0B-BB51-4054-90E8-20A35CF731CB}" dt="2018-01-29T19:05:47.799" v="1019" actId="2696"/>
        <pc:sldMkLst>
          <pc:docMk/>
          <pc:sldMk cId="402693443" sldId="288"/>
        </pc:sldMkLst>
        <pc:spChg chg="mod">
          <ac:chgData name="Evert De Boeck" userId="5730d09b-dffb-4848-9a97-213632a684a3" providerId="ADAL" clId="{57BA5C0B-BB51-4054-90E8-20A35CF731CB}" dt="2018-01-29T18:42:17.001" v="932" actId="20577"/>
          <ac:spMkLst>
            <pc:docMk/>
            <pc:sldMk cId="402693443" sldId="288"/>
            <ac:spMk id="7" creationId="{00000000-0000-0000-0000-000000000000}"/>
          </ac:spMkLst>
        </pc:spChg>
      </pc:sldChg>
      <pc:sldChg chg="modSp add addCm modCm modNotesTx">
        <pc:chgData name="Evert De Boeck" userId="5730d09b-dffb-4848-9a97-213632a684a3" providerId="ADAL" clId="{57BA5C0B-BB51-4054-90E8-20A35CF731CB}" dt="2018-01-29T19:31:37.493" v="1175" actId="113"/>
        <pc:sldMkLst>
          <pc:docMk/>
          <pc:sldMk cId="3276619635" sldId="289"/>
        </pc:sldMkLst>
        <pc:spChg chg="mod">
          <ac:chgData name="Evert De Boeck" userId="5730d09b-dffb-4848-9a97-213632a684a3" providerId="ADAL" clId="{57BA5C0B-BB51-4054-90E8-20A35CF731CB}" dt="2018-01-29T19:05:55.342" v="1035" actId="20577"/>
          <ac:spMkLst>
            <pc:docMk/>
            <pc:sldMk cId="3276619635" sldId="289"/>
            <ac:spMk id="2" creationId="{00000000-0000-0000-0000-000000000000}"/>
          </ac:spMkLst>
        </pc:spChg>
        <pc:spChg chg="mod">
          <ac:chgData name="Evert De Boeck" userId="5730d09b-dffb-4848-9a97-213632a684a3" providerId="ADAL" clId="{57BA5C0B-BB51-4054-90E8-20A35CF731CB}" dt="2018-01-29T19:06:03.830" v="1037" actId="27636"/>
          <ac:spMkLst>
            <pc:docMk/>
            <pc:sldMk cId="3276619635" sldId="289"/>
            <ac:spMk id="3" creationId="{00000000-0000-0000-0000-000000000000}"/>
          </ac:spMkLst>
        </pc:spChg>
      </pc:sldChg>
      <pc:sldChg chg="addSp delSp modSp add delCm">
        <pc:chgData name="Evert De Boeck" userId="5730d09b-dffb-4848-9a97-213632a684a3" providerId="ADAL" clId="{57BA5C0B-BB51-4054-90E8-20A35CF731CB}" dt="2018-01-29T19:19:42.027" v="1068"/>
        <pc:sldMkLst>
          <pc:docMk/>
          <pc:sldMk cId="1427922707" sldId="290"/>
        </pc:sldMkLst>
        <pc:spChg chg="mod">
          <ac:chgData name="Evert De Boeck" userId="5730d09b-dffb-4848-9a97-213632a684a3" providerId="ADAL" clId="{57BA5C0B-BB51-4054-90E8-20A35CF731CB}" dt="2018-01-29T19:16:04.778" v="1059" actId="20577"/>
          <ac:spMkLst>
            <pc:docMk/>
            <pc:sldMk cId="1427922707" sldId="290"/>
            <ac:spMk id="2" creationId="{00000000-0000-0000-0000-000000000000}"/>
          </ac:spMkLst>
        </pc:spChg>
        <pc:spChg chg="del">
          <ac:chgData name="Evert De Boeck" userId="5730d09b-dffb-4848-9a97-213632a684a3" providerId="ADAL" clId="{57BA5C0B-BB51-4054-90E8-20A35CF731CB}" dt="2018-01-29T19:17:43.955" v="1061" actId="931"/>
          <ac:spMkLst>
            <pc:docMk/>
            <pc:sldMk cId="1427922707" sldId="290"/>
            <ac:spMk id="3" creationId="{00000000-0000-0000-0000-000000000000}"/>
          </ac:spMkLst>
        </pc:spChg>
        <pc:spChg chg="add del mod">
          <ac:chgData name="Evert De Boeck" userId="5730d09b-dffb-4848-9a97-213632a684a3" providerId="ADAL" clId="{57BA5C0B-BB51-4054-90E8-20A35CF731CB}" dt="2018-01-29T19:18:52.636" v="1063"/>
          <ac:spMkLst>
            <pc:docMk/>
            <pc:sldMk cId="1427922707" sldId="290"/>
            <ac:spMk id="7" creationId="{A4BDB77E-4355-465E-9128-114E673E5705}"/>
          </ac:spMkLst>
        </pc:spChg>
        <pc:picChg chg="add del mod">
          <ac:chgData name="Evert De Boeck" userId="5730d09b-dffb-4848-9a97-213632a684a3" providerId="ADAL" clId="{57BA5C0B-BB51-4054-90E8-20A35CF731CB}" dt="2018-01-29T19:17:54.688" v="1062" actId="478"/>
          <ac:picMkLst>
            <pc:docMk/>
            <pc:sldMk cId="1427922707" sldId="290"/>
            <ac:picMk id="5" creationId="{DCA16A4E-6FFF-4A9F-BB78-59638518F9BA}"/>
          </ac:picMkLst>
        </pc:picChg>
        <pc:picChg chg="add mod">
          <ac:chgData name="Evert De Boeck" userId="5730d09b-dffb-4848-9a97-213632a684a3" providerId="ADAL" clId="{57BA5C0B-BB51-4054-90E8-20A35CF731CB}" dt="2018-01-29T19:19:42.027" v="1068"/>
          <ac:picMkLst>
            <pc:docMk/>
            <pc:sldMk cId="1427922707" sldId="290"/>
            <ac:picMk id="8" creationId="{A3C1C7FF-AC3E-4CEA-B51D-076E0F59AAD0}"/>
          </ac:picMkLst>
        </pc:picChg>
      </pc:sldChg>
      <pc:sldChg chg="modSp add">
        <pc:chgData name="Evert De Boeck" userId="5730d09b-dffb-4848-9a97-213632a684a3" providerId="ADAL" clId="{57BA5C0B-BB51-4054-90E8-20A35CF731CB}" dt="2018-01-30T08:48:41.772" v="1541" actId="20577"/>
        <pc:sldMkLst>
          <pc:docMk/>
          <pc:sldMk cId="2002636420" sldId="291"/>
        </pc:sldMkLst>
        <pc:spChg chg="mod">
          <ac:chgData name="Evert De Boeck" userId="5730d09b-dffb-4848-9a97-213632a684a3" providerId="ADAL" clId="{57BA5C0B-BB51-4054-90E8-20A35CF731CB}" dt="2018-01-30T08:48:41.772" v="1541" actId="20577"/>
          <ac:spMkLst>
            <pc:docMk/>
            <pc:sldMk cId="2002636420" sldId="291"/>
            <ac:spMk id="3" creationId="{00000000-0000-0000-0000-000000000000}"/>
          </ac:spMkLst>
        </pc:spChg>
      </pc:sldChg>
      <pc:sldChg chg="modSp add ord">
        <pc:chgData name="Evert De Boeck" userId="5730d09b-dffb-4848-9a97-213632a684a3" providerId="ADAL" clId="{57BA5C0B-BB51-4054-90E8-20A35CF731CB}" dt="2018-01-30T09:02:28.454" v="1548" actId="14826"/>
        <pc:sldMkLst>
          <pc:docMk/>
          <pc:sldMk cId="610869457" sldId="292"/>
        </pc:sldMkLst>
        <pc:spChg chg="mod">
          <ac:chgData name="Evert De Boeck" userId="5730d09b-dffb-4848-9a97-213632a684a3" providerId="ADAL" clId="{57BA5C0B-BB51-4054-90E8-20A35CF731CB}" dt="2018-01-30T08:48:56.571" v="1546" actId="20577"/>
          <ac:spMkLst>
            <pc:docMk/>
            <pc:sldMk cId="610869457" sldId="292"/>
            <ac:spMk id="3" creationId="{00000000-0000-0000-0000-000000000000}"/>
          </ac:spMkLst>
        </pc:spChg>
        <pc:picChg chg="mod">
          <ac:chgData name="Evert De Boeck" userId="5730d09b-dffb-4848-9a97-213632a684a3" providerId="ADAL" clId="{57BA5C0B-BB51-4054-90E8-20A35CF731CB}" dt="2018-01-30T09:02:28.454" v="1548" actId="14826"/>
          <ac:picMkLst>
            <pc:docMk/>
            <pc:sldMk cId="610869457" sldId="292"/>
            <ac:picMk id="6" creationId="{2482151F-E7F9-453F-BA6E-B09A52725AD4}"/>
          </ac:picMkLst>
        </pc:picChg>
      </pc:sldChg>
      <pc:sldChg chg="add del">
        <pc:chgData name="Evert De Boeck" userId="5730d09b-dffb-4848-9a97-213632a684a3" providerId="ADAL" clId="{57BA5C0B-BB51-4054-90E8-20A35CF731CB}" dt="2018-01-30T08:48:46.647" v="1543"/>
        <pc:sldMkLst>
          <pc:docMk/>
          <pc:sldMk cId="1128078705" sldId="292"/>
        </pc:sldMkLst>
      </pc:sldChg>
      <pc:sldMasterChg chg="setBg modSldLayout">
        <pc:chgData name="Evert De Boeck" userId="5730d09b-dffb-4848-9a97-213632a684a3" providerId="ADAL" clId="{57BA5C0B-BB51-4054-90E8-20A35CF731CB}" dt="2018-01-29T19:36:59.440" v="1271"/>
        <pc:sldMasterMkLst>
          <pc:docMk/>
          <pc:sldMasterMk cId="1395275884" sldId="2147483660"/>
        </pc:sldMasterMkLst>
        <pc:sldLayoutChg chg="setBg">
          <pc:chgData name="Evert De Boeck" userId="5730d09b-dffb-4848-9a97-213632a684a3" providerId="ADAL" clId="{57BA5C0B-BB51-4054-90E8-20A35CF731CB}" dt="2018-01-29T19:36:59.440" v="1271"/>
          <pc:sldLayoutMkLst>
            <pc:docMk/>
            <pc:sldMasterMk cId="1395275884" sldId="2147483660"/>
            <pc:sldLayoutMk cId="3616330612" sldId="2147483663"/>
          </pc:sldLayoutMkLst>
        </pc:sldLayoutChg>
      </pc:sldMasterChg>
      <pc:sldMasterChg chg="addSp delSp modSp modTransition modSldLayout">
        <pc:chgData name="Evert De Boeck" userId="5730d09b-dffb-4848-9a97-213632a684a3" providerId="ADAL" clId="{57BA5C0B-BB51-4054-90E8-20A35CF731CB}" dt="2018-01-29T19:37:04.184" v="1275"/>
        <pc:sldMasterMkLst>
          <pc:docMk/>
          <pc:sldMasterMk cId="3944696587" sldId="2147483672"/>
        </pc:sldMasterMkLst>
        <pc:spChg chg="mod">
          <ac:chgData name="Evert De Boeck" userId="5730d09b-dffb-4848-9a97-213632a684a3" providerId="ADAL" clId="{57BA5C0B-BB51-4054-90E8-20A35CF731CB}" dt="2018-01-29T19:35:42.665" v="1253" actId="1076"/>
          <ac:spMkLst>
            <pc:docMk/>
            <pc:sldMasterMk cId="3944696587" sldId="2147483672"/>
            <ac:spMk id="2" creationId="{00000000-0000-0000-0000-000000000000}"/>
          </ac:spMkLst>
        </pc:spChg>
        <pc:picChg chg="add del mod">
          <ac:chgData name="Evert De Boeck" userId="5730d09b-dffb-4848-9a97-213632a684a3" providerId="ADAL" clId="{57BA5C0B-BB51-4054-90E8-20A35CF731CB}" dt="2018-01-29T19:36:55.620" v="1267"/>
          <ac:picMkLst>
            <pc:docMk/>
            <pc:sldMasterMk cId="3944696587" sldId="2147483672"/>
            <ac:picMk id="12" creationId="{FFA8E89E-9DA4-47AB-8D49-322E0E09E78C}"/>
          </ac:picMkLst>
        </pc:picChg>
        <pc:sldLayoutChg chg="modTransition">
          <pc:chgData name="Evert De Boeck" userId="5730d09b-dffb-4848-9a97-213632a684a3" providerId="ADAL" clId="{57BA5C0B-BB51-4054-90E8-20A35CF731CB}" dt="2018-01-29T19:37:04.184" v="1275"/>
          <pc:sldLayoutMkLst>
            <pc:docMk/>
            <pc:sldMasterMk cId="3944696587" sldId="2147483672"/>
            <pc:sldLayoutMk cId="4120490788" sldId="2147483673"/>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1824358485" sldId="2147483675"/>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3074558382" sldId="2147483676"/>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3739055504" sldId="2147483677"/>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2115420851" sldId="2147483678"/>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184587104" sldId="2147483679"/>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685785018" sldId="2147483680"/>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1410799588" sldId="2147483681"/>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2250427166" sldId="2147483688"/>
          </pc:sldLayoutMkLst>
        </pc:sldLayoutChg>
        <pc:sldLayoutChg chg="modTransition">
          <pc:chgData name="Evert De Boeck" userId="5730d09b-dffb-4848-9a97-213632a684a3" providerId="ADAL" clId="{57BA5C0B-BB51-4054-90E8-20A35CF731CB}" dt="2018-01-29T19:37:04.184" v="1275"/>
          <pc:sldLayoutMkLst>
            <pc:docMk/>
            <pc:sldMasterMk cId="3944696587" sldId="2147483672"/>
            <pc:sldLayoutMk cId="1693882122" sldId="214748368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Reeks 1</c:v>
                </c:pt>
              </c:strCache>
            </c:strRef>
          </c:tx>
          <c:spPr>
            <a:noFill/>
            <a:ln w="25400" cap="flat" cmpd="sng" algn="ctr">
              <a:solidFill>
                <a:schemeClr val="accent1"/>
              </a:solidFill>
              <a:miter lim="800000"/>
            </a:ln>
            <a:effectLst/>
          </c:spPr>
          <c:invertIfNegative val="0"/>
          <c:cat>
            <c:strRef>
              <c:f>Sheet1!$A$2:$A$5</c:f>
              <c:strCache>
                <c:ptCount val="4"/>
                <c:pt idx="0">
                  <c:v>Categorie 1</c:v>
                </c:pt>
                <c:pt idx="1">
                  <c:v>Categorie 2</c:v>
                </c:pt>
                <c:pt idx="2">
                  <c:v>Categorie 3</c:v>
                </c:pt>
                <c:pt idx="3">
                  <c:v>Categorie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Reeks 2</c:v>
                </c:pt>
              </c:strCache>
            </c:strRef>
          </c:tx>
          <c:spPr>
            <a:noFill/>
            <a:ln w="25400" cap="flat" cmpd="sng" algn="ctr">
              <a:solidFill>
                <a:schemeClr val="accent2"/>
              </a:solidFill>
              <a:miter lim="800000"/>
            </a:ln>
            <a:effectLst/>
          </c:spPr>
          <c:invertIfNegative val="0"/>
          <c:cat>
            <c:strRef>
              <c:f>Sheet1!$A$2:$A$5</c:f>
              <c:strCache>
                <c:ptCount val="4"/>
                <c:pt idx="0">
                  <c:v>Categorie 1</c:v>
                </c:pt>
                <c:pt idx="1">
                  <c:v>Categorie 2</c:v>
                </c:pt>
                <c:pt idx="2">
                  <c:v>Categorie 3</c:v>
                </c:pt>
                <c:pt idx="3">
                  <c:v>Categorie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Reeks 3</c:v>
                </c:pt>
              </c:strCache>
            </c:strRef>
          </c:tx>
          <c:spPr>
            <a:noFill/>
            <a:ln w="25400" cap="flat" cmpd="sng" algn="ctr">
              <a:solidFill>
                <a:schemeClr val="accent3"/>
              </a:solidFill>
              <a:miter lim="800000"/>
            </a:ln>
            <a:effectLst/>
          </c:spPr>
          <c:invertIfNegative val="0"/>
          <c:cat>
            <c:strRef>
              <c:f>Sheet1!$A$2:$A$5</c:f>
              <c:strCache>
                <c:ptCount val="4"/>
                <c:pt idx="0">
                  <c:v>Categorie 1</c:v>
                </c:pt>
                <c:pt idx="1">
                  <c:v>Categorie 2</c:v>
                </c:pt>
                <c:pt idx="2">
                  <c:v>Categorie 3</c:v>
                </c:pt>
                <c:pt idx="3">
                  <c:v>Categorie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BE"/>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BE"/>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BE"/>
        </a:p>
      </c:txPr>
    </c:legend>
    <c:plotVisOnly val="1"/>
    <c:dispBlanksAs val="gap"/>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1-29T16:57:38.939" idx="2">
    <p:pos x="10" y="10"/>
    <p:text>TODO: omcirkelen wat we geïmplementeerd hebben in applicatie:
* Availability
* Skill
* SkillLevel
* SkillProfile
* Resource
* ResourceSkill
* User
(cf. image via Discord)</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29T16:57:38.939" idx="2">
    <p:pos x="10" y="10"/>
    <p:text>TODO: omcirkelen wat we geïmplementeerd hebben in applicatie:
* Availability
* Skill
* SkillLevel
* SkillProfile
* Resource
* ResourceSkill
* User
(cf. image via Discord)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29T16:57:38.939" idx="2">
    <p:pos x="10" y="10"/>
    <p:text>TODO: omcirkelen wat we geïmplementeerd hebben in applicatie:
* Availability
* Skill
* SkillLevel
* SkillProfile
* Resource
* ResourceSkill
* User
(cf. image via Discord)</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29T20:29:08.772" idx="6">
    <p:pos x="10" y="10"/>
    <p:text>TODO: link naar WebVOWL</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1-29T19:40:32.655" idx="3">
    <p:pos x="6161" y="1334"/>
    <p:text>TODO:
* mapping toevoegen van p13/16
* opmaak huidige code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1-29T19:40:32.655" idx="3">
    <p:pos x="6161" y="1334"/>
    <p:text>TODO: Naast "World" nog "Application" toevoegen waar bij pijl "AJAX" staat</p:text>
    <p:extLst>
      <p:ext uri="{C676402C-5697-4E1C-873F-D02D1690AC5C}">
        <p15:threadingInfo xmlns:p15="http://schemas.microsoft.com/office/powerpoint/2012/main" timeZoneBias="-60"/>
      </p:ext>
    </p:extLst>
  </p:cm>
  <p:cm authorId="1" dt="2018-01-29T20:24:23.749" idx="5">
    <p:pos x="10" y="10"/>
    <p:text>Link op diagram naar:
http://wb.sel-it.trade/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CF9AC-F1E6-4979-B28E-8796FF6CD336}"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nl-NL"/>
        </a:p>
      </dgm:t>
    </dgm:pt>
    <dgm:pt modelId="{2626E69D-F729-4083-8B54-8210659C2FF2}">
      <dgm:prSet phldrT="[Tekst]"/>
      <dgm:spPr/>
      <dgm:t>
        <a:bodyPr/>
        <a:lstStyle/>
        <a:p>
          <a:r>
            <a:rPr lang="nl-NL" dirty="0" err="1"/>
            <a:t>Skill</a:t>
          </a:r>
          <a:r>
            <a:rPr lang="nl-NL" dirty="0"/>
            <a:t> +</a:t>
          </a:r>
          <a:br>
            <a:rPr lang="nl-NL" dirty="0"/>
          </a:br>
          <a:r>
            <a:rPr lang="nl-NL" dirty="0"/>
            <a:t>Availability</a:t>
          </a:r>
        </a:p>
      </dgm:t>
    </dgm:pt>
    <dgm:pt modelId="{D4186A92-2C4B-45E1-AC5C-313B0C113A1E}" type="parTrans" cxnId="{2A119721-585C-420A-B100-DCC1D9C85E8B}">
      <dgm:prSet/>
      <dgm:spPr/>
      <dgm:t>
        <a:bodyPr/>
        <a:lstStyle/>
        <a:p>
          <a:endParaRPr lang="nl-NL"/>
        </a:p>
      </dgm:t>
    </dgm:pt>
    <dgm:pt modelId="{1F6E9A0B-B895-401D-AB6C-6C4706534044}" type="sibTrans" cxnId="{2A119721-585C-420A-B100-DCC1D9C85E8B}">
      <dgm:prSet/>
      <dgm:spPr/>
      <dgm:t>
        <a:bodyPr/>
        <a:lstStyle/>
        <a:p>
          <a:endParaRPr lang="nl-NL"/>
        </a:p>
      </dgm:t>
    </dgm:pt>
    <dgm:pt modelId="{14BCD4EF-CC2B-41D1-B523-47B3D0E60B0F}">
      <dgm:prSet phldrT="[Tekst]"/>
      <dgm:spPr/>
      <dgm:t>
        <a:bodyPr/>
        <a:lstStyle/>
        <a:p>
          <a:r>
            <a:rPr lang="nl-NL" dirty="0"/>
            <a:t>IT Freelancer</a:t>
          </a:r>
        </a:p>
      </dgm:t>
    </dgm:pt>
    <dgm:pt modelId="{03DEBBFC-1AD1-425B-AA36-0324B7E775B7}" type="parTrans" cxnId="{D7BE7497-E4FA-4253-A4F0-1A3943AD6A0F}">
      <dgm:prSet/>
      <dgm:spPr/>
      <dgm:t>
        <a:bodyPr/>
        <a:lstStyle/>
        <a:p>
          <a:endParaRPr lang="nl-NL"/>
        </a:p>
      </dgm:t>
    </dgm:pt>
    <dgm:pt modelId="{5C50D3F1-09F7-4644-B61C-E6058641A085}" type="sibTrans" cxnId="{D7BE7497-E4FA-4253-A4F0-1A3943AD6A0F}">
      <dgm:prSet/>
      <dgm:spPr/>
      <dgm:t>
        <a:bodyPr/>
        <a:lstStyle/>
        <a:p>
          <a:endParaRPr lang="nl-NL"/>
        </a:p>
      </dgm:t>
    </dgm:pt>
    <dgm:pt modelId="{1BC8D8DF-2C8D-4AF9-A301-FEBABF0BA462}">
      <dgm:prSet phldrT="[Tekst]"/>
      <dgm:spPr/>
      <dgm:t>
        <a:bodyPr/>
        <a:lstStyle/>
        <a:p>
          <a:r>
            <a:rPr lang="nl-NL" dirty="0"/>
            <a:t>Cart</a:t>
          </a:r>
        </a:p>
      </dgm:t>
    </dgm:pt>
    <dgm:pt modelId="{B2687634-50A6-4C72-A2C9-BFCFE5F6BDD3}" type="parTrans" cxnId="{039CB166-D56A-4D2F-BCCB-EAAD952163B8}">
      <dgm:prSet/>
      <dgm:spPr/>
      <dgm:t>
        <a:bodyPr/>
        <a:lstStyle/>
        <a:p>
          <a:endParaRPr lang="nl-NL"/>
        </a:p>
      </dgm:t>
    </dgm:pt>
    <dgm:pt modelId="{C240564D-55E1-41CB-8316-CA6083F16BF5}" type="sibTrans" cxnId="{039CB166-D56A-4D2F-BCCB-EAAD952163B8}">
      <dgm:prSet/>
      <dgm:spPr/>
      <dgm:t>
        <a:bodyPr/>
        <a:lstStyle/>
        <a:p>
          <a:endParaRPr lang="nl-NL"/>
        </a:p>
      </dgm:t>
    </dgm:pt>
    <dgm:pt modelId="{1216CDD4-641B-49EF-A6C4-88BEDD189BB9}">
      <dgm:prSet phldrT="[Tekst]"/>
      <dgm:spPr/>
      <dgm:t>
        <a:bodyPr/>
        <a:lstStyle/>
        <a:p>
          <a:r>
            <a:rPr lang="nl-NL" dirty="0"/>
            <a:t>Customer</a:t>
          </a:r>
        </a:p>
      </dgm:t>
    </dgm:pt>
    <dgm:pt modelId="{B995D044-EE4B-497F-BD0E-E5DEC3F5B513}" type="parTrans" cxnId="{35D57A70-0065-43D4-B001-196A54DEA851}">
      <dgm:prSet/>
      <dgm:spPr/>
      <dgm:t>
        <a:bodyPr/>
        <a:lstStyle/>
        <a:p>
          <a:endParaRPr lang="nl-NL"/>
        </a:p>
      </dgm:t>
    </dgm:pt>
    <dgm:pt modelId="{C5985A20-8168-435F-A179-CF7DB97B3FBF}" type="sibTrans" cxnId="{35D57A70-0065-43D4-B001-196A54DEA851}">
      <dgm:prSet/>
      <dgm:spPr/>
      <dgm:t>
        <a:bodyPr/>
        <a:lstStyle/>
        <a:p>
          <a:endParaRPr lang="nl-NL"/>
        </a:p>
      </dgm:t>
    </dgm:pt>
    <dgm:pt modelId="{9C64AF54-617B-4145-9F92-93C526778A5D}">
      <dgm:prSet phldrT="[Tekst]"/>
      <dgm:spPr/>
      <dgm:t>
        <a:bodyPr/>
        <a:lstStyle/>
        <a:p>
          <a:r>
            <a:rPr lang="nl-NL" dirty="0"/>
            <a:t>Order</a:t>
          </a:r>
        </a:p>
      </dgm:t>
    </dgm:pt>
    <dgm:pt modelId="{0742A1DE-5545-40BD-B500-986AC9E15B02}" type="parTrans" cxnId="{03783423-E80C-4DB4-8535-6B00FB3F7981}">
      <dgm:prSet/>
      <dgm:spPr/>
      <dgm:t>
        <a:bodyPr/>
        <a:lstStyle/>
        <a:p>
          <a:endParaRPr lang="nl-NL"/>
        </a:p>
      </dgm:t>
    </dgm:pt>
    <dgm:pt modelId="{62F6A34B-37E1-4F53-9057-3A8F44BD9821}" type="sibTrans" cxnId="{03783423-E80C-4DB4-8535-6B00FB3F7981}">
      <dgm:prSet/>
      <dgm:spPr/>
      <dgm:t>
        <a:bodyPr/>
        <a:lstStyle/>
        <a:p>
          <a:endParaRPr lang="nl-NL"/>
        </a:p>
      </dgm:t>
    </dgm:pt>
    <dgm:pt modelId="{F509CEA0-505A-483E-A525-89D8BEFD7F2F}">
      <dgm:prSet phldrT="[Tekst]"/>
      <dgm:spPr/>
      <dgm:t>
        <a:bodyPr/>
        <a:lstStyle/>
        <a:p>
          <a:r>
            <a:rPr lang="nl-NL" dirty="0"/>
            <a:t>Project</a:t>
          </a:r>
        </a:p>
      </dgm:t>
    </dgm:pt>
    <dgm:pt modelId="{FB43F854-4A80-4502-80D3-63D72FE69ED9}" type="parTrans" cxnId="{BAE06CB1-951A-4123-8004-F799F52F04E6}">
      <dgm:prSet/>
      <dgm:spPr/>
      <dgm:t>
        <a:bodyPr/>
        <a:lstStyle/>
        <a:p>
          <a:endParaRPr lang="nl-NL"/>
        </a:p>
      </dgm:t>
    </dgm:pt>
    <dgm:pt modelId="{0145332E-087D-4DBA-B28E-11B35DD1AF41}" type="sibTrans" cxnId="{BAE06CB1-951A-4123-8004-F799F52F04E6}">
      <dgm:prSet/>
      <dgm:spPr/>
      <dgm:t>
        <a:bodyPr/>
        <a:lstStyle/>
        <a:p>
          <a:endParaRPr lang="nl-NL"/>
        </a:p>
      </dgm:t>
    </dgm:pt>
    <dgm:pt modelId="{30FA38A1-3582-44E2-A7D8-9221BB1C130D}" type="pres">
      <dgm:prSet presAssocID="{A72CF9AC-F1E6-4979-B28E-8796FF6CD336}" presName="rootnode" presStyleCnt="0">
        <dgm:presLayoutVars>
          <dgm:chMax/>
          <dgm:chPref/>
          <dgm:dir/>
          <dgm:animLvl val="lvl"/>
        </dgm:presLayoutVars>
      </dgm:prSet>
      <dgm:spPr/>
    </dgm:pt>
    <dgm:pt modelId="{BEBBAB9F-C130-4250-8D9B-BA314905AC79}" type="pres">
      <dgm:prSet presAssocID="{2626E69D-F729-4083-8B54-8210659C2FF2}" presName="composite" presStyleCnt="0"/>
      <dgm:spPr/>
    </dgm:pt>
    <dgm:pt modelId="{B122BA72-6898-42F6-9088-EC0F071F9084}" type="pres">
      <dgm:prSet presAssocID="{2626E69D-F729-4083-8B54-8210659C2FF2}" presName="LShape" presStyleLbl="alignNode1" presStyleIdx="0" presStyleCnt="7"/>
      <dgm:spPr/>
    </dgm:pt>
    <dgm:pt modelId="{F1EEB513-2A0B-4F90-B91F-37E5B95EA302}" type="pres">
      <dgm:prSet presAssocID="{2626E69D-F729-4083-8B54-8210659C2FF2}" presName="ParentText" presStyleLbl="revTx" presStyleIdx="0" presStyleCnt="4">
        <dgm:presLayoutVars>
          <dgm:chMax val="0"/>
          <dgm:chPref val="0"/>
          <dgm:bulletEnabled val="1"/>
        </dgm:presLayoutVars>
      </dgm:prSet>
      <dgm:spPr/>
    </dgm:pt>
    <dgm:pt modelId="{59151630-801F-49E0-BDF3-9DE5B545EC3F}" type="pres">
      <dgm:prSet presAssocID="{2626E69D-F729-4083-8B54-8210659C2FF2}" presName="Triangle" presStyleLbl="alignNode1" presStyleIdx="1" presStyleCnt="7"/>
      <dgm:spPr/>
    </dgm:pt>
    <dgm:pt modelId="{CACE2EDC-8B8B-4450-9B0F-190FB23ACACD}" type="pres">
      <dgm:prSet presAssocID="{1F6E9A0B-B895-401D-AB6C-6C4706534044}" presName="sibTrans" presStyleCnt="0"/>
      <dgm:spPr/>
    </dgm:pt>
    <dgm:pt modelId="{5CD52D05-EC7A-495E-88C0-23B7ED74B047}" type="pres">
      <dgm:prSet presAssocID="{1F6E9A0B-B895-401D-AB6C-6C4706534044}" presName="space" presStyleCnt="0"/>
      <dgm:spPr/>
    </dgm:pt>
    <dgm:pt modelId="{E866013A-610F-4811-980B-00A9420B581B}" type="pres">
      <dgm:prSet presAssocID="{1BC8D8DF-2C8D-4AF9-A301-FEBABF0BA462}" presName="composite" presStyleCnt="0"/>
      <dgm:spPr/>
    </dgm:pt>
    <dgm:pt modelId="{CA15292B-E7E8-401C-ADE2-AC56666AD0A1}" type="pres">
      <dgm:prSet presAssocID="{1BC8D8DF-2C8D-4AF9-A301-FEBABF0BA462}" presName="LShape" presStyleLbl="alignNode1" presStyleIdx="2" presStyleCnt="7"/>
      <dgm:spPr/>
    </dgm:pt>
    <dgm:pt modelId="{C3352BB6-AF1E-4954-8298-5D18C9E8F2D6}" type="pres">
      <dgm:prSet presAssocID="{1BC8D8DF-2C8D-4AF9-A301-FEBABF0BA462}" presName="ParentText" presStyleLbl="revTx" presStyleIdx="1" presStyleCnt="4">
        <dgm:presLayoutVars>
          <dgm:chMax val="0"/>
          <dgm:chPref val="0"/>
          <dgm:bulletEnabled val="1"/>
        </dgm:presLayoutVars>
      </dgm:prSet>
      <dgm:spPr/>
    </dgm:pt>
    <dgm:pt modelId="{CFB357B1-945C-4839-AE6D-56E1334BD848}" type="pres">
      <dgm:prSet presAssocID="{1BC8D8DF-2C8D-4AF9-A301-FEBABF0BA462}" presName="Triangle" presStyleLbl="alignNode1" presStyleIdx="3" presStyleCnt="7"/>
      <dgm:spPr/>
    </dgm:pt>
    <dgm:pt modelId="{14A5A25F-B231-4BF5-9DB2-A996A3371F89}" type="pres">
      <dgm:prSet presAssocID="{C240564D-55E1-41CB-8316-CA6083F16BF5}" presName="sibTrans" presStyleCnt="0"/>
      <dgm:spPr/>
    </dgm:pt>
    <dgm:pt modelId="{8C57C81B-0C19-493F-86BF-0F828540A127}" type="pres">
      <dgm:prSet presAssocID="{C240564D-55E1-41CB-8316-CA6083F16BF5}" presName="space" presStyleCnt="0"/>
      <dgm:spPr/>
    </dgm:pt>
    <dgm:pt modelId="{C04E7539-3144-48D1-AE91-1D72C66C8F80}" type="pres">
      <dgm:prSet presAssocID="{9C64AF54-617B-4145-9F92-93C526778A5D}" presName="composite" presStyleCnt="0"/>
      <dgm:spPr/>
    </dgm:pt>
    <dgm:pt modelId="{4B848328-85FC-4A9B-ACCD-B1DDA760A1AE}" type="pres">
      <dgm:prSet presAssocID="{9C64AF54-617B-4145-9F92-93C526778A5D}" presName="LShape" presStyleLbl="alignNode1" presStyleIdx="4" presStyleCnt="7"/>
      <dgm:spPr/>
    </dgm:pt>
    <dgm:pt modelId="{48F52C74-63BD-4712-83D2-0CFE56E26E03}" type="pres">
      <dgm:prSet presAssocID="{9C64AF54-617B-4145-9F92-93C526778A5D}" presName="ParentText" presStyleLbl="revTx" presStyleIdx="2" presStyleCnt="4">
        <dgm:presLayoutVars>
          <dgm:chMax val="0"/>
          <dgm:chPref val="0"/>
          <dgm:bulletEnabled val="1"/>
        </dgm:presLayoutVars>
      </dgm:prSet>
      <dgm:spPr/>
    </dgm:pt>
    <dgm:pt modelId="{479020B6-E929-4F8B-9F61-0147A22EC710}" type="pres">
      <dgm:prSet presAssocID="{9C64AF54-617B-4145-9F92-93C526778A5D}" presName="Triangle" presStyleLbl="alignNode1" presStyleIdx="5" presStyleCnt="7"/>
      <dgm:spPr/>
    </dgm:pt>
    <dgm:pt modelId="{01650CD2-B529-486E-9AF0-26F085E2AC40}" type="pres">
      <dgm:prSet presAssocID="{62F6A34B-37E1-4F53-9057-3A8F44BD9821}" presName="sibTrans" presStyleCnt="0"/>
      <dgm:spPr/>
    </dgm:pt>
    <dgm:pt modelId="{A831A518-9779-46D7-95D7-193A655FA1E0}" type="pres">
      <dgm:prSet presAssocID="{62F6A34B-37E1-4F53-9057-3A8F44BD9821}" presName="space" presStyleCnt="0"/>
      <dgm:spPr/>
    </dgm:pt>
    <dgm:pt modelId="{23E92D32-E409-433A-A6A6-88D7FD5A8983}" type="pres">
      <dgm:prSet presAssocID="{F509CEA0-505A-483E-A525-89D8BEFD7F2F}" presName="composite" presStyleCnt="0"/>
      <dgm:spPr/>
    </dgm:pt>
    <dgm:pt modelId="{F36CA96B-BD6A-405E-ADE3-D386DC1E01EB}" type="pres">
      <dgm:prSet presAssocID="{F509CEA0-505A-483E-A525-89D8BEFD7F2F}" presName="LShape" presStyleLbl="alignNode1" presStyleIdx="6" presStyleCnt="7"/>
      <dgm:spPr/>
    </dgm:pt>
    <dgm:pt modelId="{51B19070-BAAE-4F32-8B8E-6AB80A3A6757}" type="pres">
      <dgm:prSet presAssocID="{F509CEA0-505A-483E-A525-89D8BEFD7F2F}" presName="ParentText" presStyleLbl="revTx" presStyleIdx="3" presStyleCnt="4">
        <dgm:presLayoutVars>
          <dgm:chMax val="0"/>
          <dgm:chPref val="0"/>
          <dgm:bulletEnabled val="1"/>
        </dgm:presLayoutVars>
      </dgm:prSet>
      <dgm:spPr/>
    </dgm:pt>
  </dgm:ptLst>
  <dgm:cxnLst>
    <dgm:cxn modelId="{3C8AEE19-0CBC-4D29-A013-B9043C32385C}" type="presOf" srcId="{F509CEA0-505A-483E-A525-89D8BEFD7F2F}" destId="{51B19070-BAAE-4F32-8B8E-6AB80A3A6757}" srcOrd="0" destOrd="0" presId="urn:microsoft.com/office/officeart/2009/3/layout/StepUpProcess"/>
    <dgm:cxn modelId="{2A119721-585C-420A-B100-DCC1D9C85E8B}" srcId="{A72CF9AC-F1E6-4979-B28E-8796FF6CD336}" destId="{2626E69D-F729-4083-8B54-8210659C2FF2}" srcOrd="0" destOrd="0" parTransId="{D4186A92-2C4B-45E1-AC5C-313B0C113A1E}" sibTransId="{1F6E9A0B-B895-401D-AB6C-6C4706534044}"/>
    <dgm:cxn modelId="{03783423-E80C-4DB4-8535-6B00FB3F7981}" srcId="{A72CF9AC-F1E6-4979-B28E-8796FF6CD336}" destId="{9C64AF54-617B-4145-9F92-93C526778A5D}" srcOrd="2" destOrd="0" parTransId="{0742A1DE-5545-40BD-B500-986AC9E15B02}" sibTransId="{62F6A34B-37E1-4F53-9057-3A8F44BD9821}"/>
    <dgm:cxn modelId="{6534422B-BBC0-40F1-ACE8-96E970512F44}" type="presOf" srcId="{1BC8D8DF-2C8D-4AF9-A301-FEBABF0BA462}" destId="{C3352BB6-AF1E-4954-8298-5D18C9E8F2D6}" srcOrd="0" destOrd="0" presId="urn:microsoft.com/office/officeart/2009/3/layout/StepUpProcess"/>
    <dgm:cxn modelId="{98288245-B8C1-439A-81D1-49FA3289B44D}" type="presOf" srcId="{2626E69D-F729-4083-8B54-8210659C2FF2}" destId="{F1EEB513-2A0B-4F90-B91F-37E5B95EA302}" srcOrd="0" destOrd="0" presId="urn:microsoft.com/office/officeart/2009/3/layout/StepUpProcess"/>
    <dgm:cxn modelId="{139BF665-4031-4D0F-A801-1B0D764BC54A}" type="presOf" srcId="{9C64AF54-617B-4145-9F92-93C526778A5D}" destId="{48F52C74-63BD-4712-83D2-0CFE56E26E03}" srcOrd="0" destOrd="0" presId="urn:microsoft.com/office/officeart/2009/3/layout/StepUpProcess"/>
    <dgm:cxn modelId="{039CB166-D56A-4D2F-BCCB-EAAD952163B8}" srcId="{A72CF9AC-F1E6-4979-B28E-8796FF6CD336}" destId="{1BC8D8DF-2C8D-4AF9-A301-FEBABF0BA462}" srcOrd="1" destOrd="0" parTransId="{B2687634-50A6-4C72-A2C9-BFCFE5F6BDD3}" sibTransId="{C240564D-55E1-41CB-8316-CA6083F16BF5}"/>
    <dgm:cxn modelId="{35D57A70-0065-43D4-B001-196A54DEA851}" srcId="{1BC8D8DF-2C8D-4AF9-A301-FEBABF0BA462}" destId="{1216CDD4-641B-49EF-A6C4-88BEDD189BB9}" srcOrd="0" destOrd="0" parTransId="{B995D044-EE4B-497F-BD0E-E5DEC3F5B513}" sibTransId="{C5985A20-8168-435F-A179-CF7DB97B3FBF}"/>
    <dgm:cxn modelId="{C15AD475-7F37-41B5-801E-8791A015EB1A}" type="presOf" srcId="{14BCD4EF-CC2B-41D1-B523-47B3D0E60B0F}" destId="{F1EEB513-2A0B-4F90-B91F-37E5B95EA302}" srcOrd="0" destOrd="1" presId="urn:microsoft.com/office/officeart/2009/3/layout/StepUpProcess"/>
    <dgm:cxn modelId="{3C143688-9D23-4248-93A7-0018279F8843}" type="presOf" srcId="{1216CDD4-641B-49EF-A6C4-88BEDD189BB9}" destId="{C3352BB6-AF1E-4954-8298-5D18C9E8F2D6}" srcOrd="0" destOrd="1" presId="urn:microsoft.com/office/officeart/2009/3/layout/StepUpProcess"/>
    <dgm:cxn modelId="{D7BE7497-E4FA-4253-A4F0-1A3943AD6A0F}" srcId="{2626E69D-F729-4083-8B54-8210659C2FF2}" destId="{14BCD4EF-CC2B-41D1-B523-47B3D0E60B0F}" srcOrd="0" destOrd="0" parTransId="{03DEBBFC-1AD1-425B-AA36-0324B7E775B7}" sibTransId="{5C50D3F1-09F7-4644-B61C-E6058641A085}"/>
    <dgm:cxn modelId="{50B190A0-324E-4270-80C8-53B375582E7D}" type="presOf" srcId="{A72CF9AC-F1E6-4979-B28E-8796FF6CD336}" destId="{30FA38A1-3582-44E2-A7D8-9221BB1C130D}" srcOrd="0" destOrd="0" presId="urn:microsoft.com/office/officeart/2009/3/layout/StepUpProcess"/>
    <dgm:cxn modelId="{BAE06CB1-951A-4123-8004-F799F52F04E6}" srcId="{A72CF9AC-F1E6-4979-B28E-8796FF6CD336}" destId="{F509CEA0-505A-483E-A525-89D8BEFD7F2F}" srcOrd="3" destOrd="0" parTransId="{FB43F854-4A80-4502-80D3-63D72FE69ED9}" sibTransId="{0145332E-087D-4DBA-B28E-11B35DD1AF41}"/>
    <dgm:cxn modelId="{EDDBD345-E761-46D4-BA48-D822A18BA5E3}" type="presParOf" srcId="{30FA38A1-3582-44E2-A7D8-9221BB1C130D}" destId="{BEBBAB9F-C130-4250-8D9B-BA314905AC79}" srcOrd="0" destOrd="0" presId="urn:microsoft.com/office/officeart/2009/3/layout/StepUpProcess"/>
    <dgm:cxn modelId="{61781CE3-B0FC-4102-BBF8-51B3F5BABD6E}" type="presParOf" srcId="{BEBBAB9F-C130-4250-8D9B-BA314905AC79}" destId="{B122BA72-6898-42F6-9088-EC0F071F9084}" srcOrd="0" destOrd="0" presId="urn:microsoft.com/office/officeart/2009/3/layout/StepUpProcess"/>
    <dgm:cxn modelId="{99E0D12A-F960-45B8-B2CE-708D4D18581E}" type="presParOf" srcId="{BEBBAB9F-C130-4250-8D9B-BA314905AC79}" destId="{F1EEB513-2A0B-4F90-B91F-37E5B95EA302}" srcOrd="1" destOrd="0" presId="urn:microsoft.com/office/officeart/2009/3/layout/StepUpProcess"/>
    <dgm:cxn modelId="{A93C0CEE-B990-46F3-B06E-B082B1CE0D7A}" type="presParOf" srcId="{BEBBAB9F-C130-4250-8D9B-BA314905AC79}" destId="{59151630-801F-49E0-BDF3-9DE5B545EC3F}" srcOrd="2" destOrd="0" presId="urn:microsoft.com/office/officeart/2009/3/layout/StepUpProcess"/>
    <dgm:cxn modelId="{0256A6A8-A792-4EAF-8CDE-99451C127E47}" type="presParOf" srcId="{30FA38A1-3582-44E2-A7D8-9221BB1C130D}" destId="{CACE2EDC-8B8B-4450-9B0F-190FB23ACACD}" srcOrd="1" destOrd="0" presId="urn:microsoft.com/office/officeart/2009/3/layout/StepUpProcess"/>
    <dgm:cxn modelId="{921D253F-A810-4F4C-AEDC-2671CC67C2B4}" type="presParOf" srcId="{CACE2EDC-8B8B-4450-9B0F-190FB23ACACD}" destId="{5CD52D05-EC7A-495E-88C0-23B7ED74B047}" srcOrd="0" destOrd="0" presId="urn:microsoft.com/office/officeart/2009/3/layout/StepUpProcess"/>
    <dgm:cxn modelId="{AF94101E-CDA4-47C0-86BC-23743134ED2C}" type="presParOf" srcId="{30FA38A1-3582-44E2-A7D8-9221BB1C130D}" destId="{E866013A-610F-4811-980B-00A9420B581B}" srcOrd="2" destOrd="0" presId="urn:microsoft.com/office/officeart/2009/3/layout/StepUpProcess"/>
    <dgm:cxn modelId="{6535C76D-A837-47A4-9AC8-301359A58578}" type="presParOf" srcId="{E866013A-610F-4811-980B-00A9420B581B}" destId="{CA15292B-E7E8-401C-ADE2-AC56666AD0A1}" srcOrd="0" destOrd="0" presId="urn:microsoft.com/office/officeart/2009/3/layout/StepUpProcess"/>
    <dgm:cxn modelId="{7BC0A18C-FE11-4E6E-9D9E-CCE91ECE2257}" type="presParOf" srcId="{E866013A-610F-4811-980B-00A9420B581B}" destId="{C3352BB6-AF1E-4954-8298-5D18C9E8F2D6}" srcOrd="1" destOrd="0" presId="urn:microsoft.com/office/officeart/2009/3/layout/StepUpProcess"/>
    <dgm:cxn modelId="{564B715C-5C0C-4502-A6BE-3DF5B7D1A391}" type="presParOf" srcId="{E866013A-610F-4811-980B-00A9420B581B}" destId="{CFB357B1-945C-4839-AE6D-56E1334BD848}" srcOrd="2" destOrd="0" presId="urn:microsoft.com/office/officeart/2009/3/layout/StepUpProcess"/>
    <dgm:cxn modelId="{11D4D8E8-F772-49C5-86A1-BACF150BF3E0}" type="presParOf" srcId="{30FA38A1-3582-44E2-A7D8-9221BB1C130D}" destId="{14A5A25F-B231-4BF5-9DB2-A996A3371F89}" srcOrd="3" destOrd="0" presId="urn:microsoft.com/office/officeart/2009/3/layout/StepUpProcess"/>
    <dgm:cxn modelId="{FC99A2F9-C157-4CDE-AB22-A6AA0F8BD0A3}" type="presParOf" srcId="{14A5A25F-B231-4BF5-9DB2-A996A3371F89}" destId="{8C57C81B-0C19-493F-86BF-0F828540A127}" srcOrd="0" destOrd="0" presId="urn:microsoft.com/office/officeart/2009/3/layout/StepUpProcess"/>
    <dgm:cxn modelId="{2E357148-064A-43D0-BB3C-86EFD786DBEB}" type="presParOf" srcId="{30FA38A1-3582-44E2-A7D8-9221BB1C130D}" destId="{C04E7539-3144-48D1-AE91-1D72C66C8F80}" srcOrd="4" destOrd="0" presId="urn:microsoft.com/office/officeart/2009/3/layout/StepUpProcess"/>
    <dgm:cxn modelId="{59D0524D-A4CC-4A4F-8334-37B433B555F9}" type="presParOf" srcId="{C04E7539-3144-48D1-AE91-1D72C66C8F80}" destId="{4B848328-85FC-4A9B-ACCD-B1DDA760A1AE}" srcOrd="0" destOrd="0" presId="urn:microsoft.com/office/officeart/2009/3/layout/StepUpProcess"/>
    <dgm:cxn modelId="{DCD23FB7-5E67-46C6-9D48-9D799919E4EF}" type="presParOf" srcId="{C04E7539-3144-48D1-AE91-1D72C66C8F80}" destId="{48F52C74-63BD-4712-83D2-0CFE56E26E03}" srcOrd="1" destOrd="0" presId="urn:microsoft.com/office/officeart/2009/3/layout/StepUpProcess"/>
    <dgm:cxn modelId="{6EF2976E-CBB1-4B3C-A0B3-9BF655121275}" type="presParOf" srcId="{C04E7539-3144-48D1-AE91-1D72C66C8F80}" destId="{479020B6-E929-4F8B-9F61-0147A22EC710}" srcOrd="2" destOrd="0" presId="urn:microsoft.com/office/officeart/2009/3/layout/StepUpProcess"/>
    <dgm:cxn modelId="{6045D013-1066-4EB2-BF14-503F51C1D10E}" type="presParOf" srcId="{30FA38A1-3582-44E2-A7D8-9221BB1C130D}" destId="{01650CD2-B529-486E-9AF0-26F085E2AC40}" srcOrd="5" destOrd="0" presId="urn:microsoft.com/office/officeart/2009/3/layout/StepUpProcess"/>
    <dgm:cxn modelId="{8051CFA4-59F1-4756-B3AA-0532C4A4B4D0}" type="presParOf" srcId="{01650CD2-B529-486E-9AF0-26F085E2AC40}" destId="{A831A518-9779-46D7-95D7-193A655FA1E0}" srcOrd="0" destOrd="0" presId="urn:microsoft.com/office/officeart/2009/3/layout/StepUpProcess"/>
    <dgm:cxn modelId="{A883B5E2-6820-41AA-877A-1A02648034CE}" type="presParOf" srcId="{30FA38A1-3582-44E2-A7D8-9221BB1C130D}" destId="{23E92D32-E409-433A-A6A6-88D7FD5A8983}" srcOrd="6" destOrd="0" presId="urn:microsoft.com/office/officeart/2009/3/layout/StepUpProcess"/>
    <dgm:cxn modelId="{772C41ED-E435-492A-9364-117769C860D0}" type="presParOf" srcId="{23E92D32-E409-433A-A6A6-88D7FD5A8983}" destId="{F36CA96B-BD6A-405E-ADE3-D386DC1E01EB}" srcOrd="0" destOrd="0" presId="urn:microsoft.com/office/officeart/2009/3/layout/StepUpProcess"/>
    <dgm:cxn modelId="{7D8DF344-725C-4537-9B95-8B140E2BF6E1}" type="presParOf" srcId="{23E92D32-E409-433A-A6A6-88D7FD5A8983}" destId="{51B19070-BAAE-4F32-8B8E-6AB80A3A675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F3C786-71D1-4550-92F6-ADCC44B113CE}" type="doc">
      <dgm:prSet loTypeId="urn:microsoft.com/office/officeart/2005/8/layout/arrow6" loCatId="relationship" qsTypeId="urn:microsoft.com/office/officeart/2005/8/quickstyle/simple1" qsCatId="simple" csTypeId="urn:microsoft.com/office/officeart/2005/8/colors/accent1_2" csCatId="accent1"/>
      <dgm:spPr/>
      <dgm:t>
        <a:bodyPr/>
        <a:lstStyle/>
        <a:p>
          <a:endParaRPr lang="nl-NL"/>
        </a:p>
      </dgm:t>
    </dgm:pt>
    <dgm:pt modelId="{3C5B91D4-EC07-429F-8E0A-ADBBE0E7C790}">
      <dgm:prSet/>
      <dgm:spPr/>
      <dgm:t>
        <a:bodyPr/>
        <a:lstStyle/>
        <a:p>
          <a:r>
            <a:rPr lang="en-GB"/>
            <a:t>Equivalencies</a:t>
          </a:r>
          <a:endParaRPr lang="nl-BE"/>
        </a:p>
      </dgm:t>
    </dgm:pt>
    <dgm:pt modelId="{13DFD089-6211-4660-927D-029A3A63DB15}" type="parTrans" cxnId="{80688793-0159-4E00-8B58-C41FEC95D40A}">
      <dgm:prSet/>
      <dgm:spPr/>
      <dgm:t>
        <a:bodyPr/>
        <a:lstStyle/>
        <a:p>
          <a:endParaRPr lang="nl-NL"/>
        </a:p>
      </dgm:t>
    </dgm:pt>
    <dgm:pt modelId="{5BCEFE89-47C4-4586-8356-D34F8EEBBAE2}" type="sibTrans" cxnId="{80688793-0159-4E00-8B58-C41FEC95D40A}">
      <dgm:prSet/>
      <dgm:spPr/>
      <dgm:t>
        <a:bodyPr/>
        <a:lstStyle/>
        <a:p>
          <a:endParaRPr lang="nl-NL"/>
        </a:p>
      </dgm:t>
    </dgm:pt>
    <dgm:pt modelId="{17B66601-91FF-463E-87BA-6DD22B9F4883}">
      <dgm:prSet/>
      <dgm:spPr/>
      <dgm:t>
        <a:bodyPr/>
        <a:lstStyle/>
        <a:p>
          <a:r>
            <a:rPr lang="en-GB"/>
            <a:t>Subclasses</a:t>
          </a:r>
          <a:endParaRPr lang="nl-BE"/>
        </a:p>
      </dgm:t>
    </dgm:pt>
    <dgm:pt modelId="{7FCFF4D7-6826-497B-90CA-D4123275A036}" type="parTrans" cxnId="{62359A90-116F-4689-8171-E1669BA0FD81}">
      <dgm:prSet/>
      <dgm:spPr/>
      <dgm:t>
        <a:bodyPr/>
        <a:lstStyle/>
        <a:p>
          <a:endParaRPr lang="nl-NL"/>
        </a:p>
      </dgm:t>
    </dgm:pt>
    <dgm:pt modelId="{CA947F8C-28B2-4C3B-AD58-D52E09677C0A}" type="sibTrans" cxnId="{62359A90-116F-4689-8171-E1669BA0FD81}">
      <dgm:prSet/>
      <dgm:spPr/>
      <dgm:t>
        <a:bodyPr/>
        <a:lstStyle/>
        <a:p>
          <a:endParaRPr lang="nl-NL"/>
        </a:p>
      </dgm:t>
    </dgm:pt>
    <dgm:pt modelId="{D8B4BA43-5847-466D-B3FD-AB8CF109F99E}" type="pres">
      <dgm:prSet presAssocID="{A8F3C786-71D1-4550-92F6-ADCC44B113CE}" presName="compositeShape" presStyleCnt="0">
        <dgm:presLayoutVars>
          <dgm:chMax val="2"/>
          <dgm:dir/>
          <dgm:resizeHandles val="exact"/>
        </dgm:presLayoutVars>
      </dgm:prSet>
      <dgm:spPr/>
    </dgm:pt>
    <dgm:pt modelId="{98943EE5-D059-422D-A570-E3784C7F567D}" type="pres">
      <dgm:prSet presAssocID="{A8F3C786-71D1-4550-92F6-ADCC44B113CE}" presName="ribbon" presStyleLbl="node1" presStyleIdx="0" presStyleCnt="1"/>
      <dgm:spPr/>
    </dgm:pt>
    <dgm:pt modelId="{6A4E2005-65E4-4F7F-9E7C-7D6AF5BDEEAE}" type="pres">
      <dgm:prSet presAssocID="{A8F3C786-71D1-4550-92F6-ADCC44B113CE}" presName="leftArrowText" presStyleLbl="node1" presStyleIdx="0" presStyleCnt="1">
        <dgm:presLayoutVars>
          <dgm:chMax val="0"/>
          <dgm:bulletEnabled val="1"/>
        </dgm:presLayoutVars>
      </dgm:prSet>
      <dgm:spPr/>
    </dgm:pt>
    <dgm:pt modelId="{56F78E94-4140-4001-9A29-CEDB3CFDD309}" type="pres">
      <dgm:prSet presAssocID="{A8F3C786-71D1-4550-92F6-ADCC44B113CE}" presName="rightArrowText" presStyleLbl="node1" presStyleIdx="0" presStyleCnt="1">
        <dgm:presLayoutVars>
          <dgm:chMax val="0"/>
          <dgm:bulletEnabled val="1"/>
        </dgm:presLayoutVars>
      </dgm:prSet>
      <dgm:spPr/>
    </dgm:pt>
  </dgm:ptLst>
  <dgm:cxnLst>
    <dgm:cxn modelId="{E8181D11-2B73-47C9-A460-5CC310FC6CDE}" type="presOf" srcId="{A8F3C786-71D1-4550-92F6-ADCC44B113CE}" destId="{D8B4BA43-5847-466D-B3FD-AB8CF109F99E}" srcOrd="0" destOrd="0" presId="urn:microsoft.com/office/officeart/2005/8/layout/arrow6"/>
    <dgm:cxn modelId="{73516B44-5B26-4F93-A9A2-8E4520422B35}" type="presOf" srcId="{17B66601-91FF-463E-87BA-6DD22B9F4883}" destId="{56F78E94-4140-4001-9A29-CEDB3CFDD309}" srcOrd="0" destOrd="0" presId="urn:microsoft.com/office/officeart/2005/8/layout/arrow6"/>
    <dgm:cxn modelId="{62359A90-116F-4689-8171-E1669BA0FD81}" srcId="{A8F3C786-71D1-4550-92F6-ADCC44B113CE}" destId="{17B66601-91FF-463E-87BA-6DD22B9F4883}" srcOrd="1" destOrd="0" parTransId="{7FCFF4D7-6826-497B-90CA-D4123275A036}" sibTransId="{CA947F8C-28B2-4C3B-AD58-D52E09677C0A}"/>
    <dgm:cxn modelId="{80688793-0159-4E00-8B58-C41FEC95D40A}" srcId="{A8F3C786-71D1-4550-92F6-ADCC44B113CE}" destId="{3C5B91D4-EC07-429F-8E0A-ADBBE0E7C790}" srcOrd="0" destOrd="0" parTransId="{13DFD089-6211-4660-927D-029A3A63DB15}" sibTransId="{5BCEFE89-47C4-4586-8356-D34F8EEBBAE2}"/>
    <dgm:cxn modelId="{EE8B13D2-52E2-440F-B7B7-032A7E3FC603}" type="presOf" srcId="{3C5B91D4-EC07-429F-8E0A-ADBBE0E7C790}" destId="{6A4E2005-65E4-4F7F-9E7C-7D6AF5BDEEAE}" srcOrd="0" destOrd="0" presId="urn:microsoft.com/office/officeart/2005/8/layout/arrow6"/>
    <dgm:cxn modelId="{9F22283F-2E26-4B49-82C2-8D270DD5EAD0}" type="presParOf" srcId="{D8B4BA43-5847-466D-B3FD-AB8CF109F99E}" destId="{98943EE5-D059-422D-A570-E3784C7F567D}" srcOrd="0" destOrd="0" presId="urn:microsoft.com/office/officeart/2005/8/layout/arrow6"/>
    <dgm:cxn modelId="{C7A487E7-B086-4022-A79A-F4FE682556E8}" type="presParOf" srcId="{D8B4BA43-5847-466D-B3FD-AB8CF109F99E}" destId="{6A4E2005-65E4-4F7F-9E7C-7D6AF5BDEEAE}" srcOrd="1" destOrd="0" presId="urn:microsoft.com/office/officeart/2005/8/layout/arrow6"/>
    <dgm:cxn modelId="{99D35D70-C723-433B-8F29-4F7E06B827E2}" type="presParOf" srcId="{D8B4BA43-5847-466D-B3FD-AB8CF109F99E}" destId="{56F78E94-4140-4001-9A29-CEDB3CFDD30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rtlCol="0"/>
        <a:lstStyle/>
        <a:p>
          <a:pPr rtl="0"/>
          <a:r>
            <a:rPr lang="nl-NL" noProof="0" dirty="0"/>
            <a:t>Taak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rtlCol="0"/>
        <a:lstStyle/>
        <a:p>
          <a:pPr rtl="0"/>
          <a:endParaRPr lang="nl-NL" noProof="0" dirty="0"/>
        </a:p>
      </dgm:t>
    </dgm:pt>
    <dgm:pt modelId="{8877691F-1B60-4485-9174-DDEC7EE68B70}" type="sibTrans" cxnId="{D1A4D8E6-F04E-4AB1-8D0C-63DC7AB1E81F}">
      <dgm:prSet/>
      <dgm:spPr/>
      <dgm:t>
        <a:bodyPr rtlCol="0"/>
        <a:lstStyle/>
        <a:p>
          <a:pPr rtl="0"/>
          <a:endParaRPr lang="nl-NL" noProof="0" dirty="0"/>
        </a:p>
      </dgm:t>
    </dgm:pt>
    <dgm:pt modelId="{8EC937D8-BD76-4A12-A3E5-900D5C1E2E05}">
      <dgm:prSet phldrT="[Text]"/>
      <dgm:spPr/>
      <dgm:t>
        <a:bodyPr rtlCol="0"/>
        <a:lstStyle/>
        <a:p>
          <a:pPr rtl="0"/>
          <a:r>
            <a:rPr lang="nl-NL" noProof="0" dirty="0"/>
            <a:t>Taak 2</a:t>
          </a:r>
        </a:p>
      </dgm:t>
    </dgm:pt>
    <dgm:pt modelId="{8265EE85-9851-494E-A6D3-1CDACE947DF3}" type="parTrans" cxnId="{43DC8383-AEE5-490C-A8E5-1F216F2B8FE6}">
      <dgm:prSet/>
      <dgm:spPr/>
      <dgm:t>
        <a:bodyPr rtlCol="0"/>
        <a:lstStyle/>
        <a:p>
          <a:pPr rtl="0"/>
          <a:endParaRPr lang="nl-NL" noProof="0" dirty="0"/>
        </a:p>
      </dgm:t>
    </dgm:pt>
    <dgm:pt modelId="{B3EFD4A5-9FA1-4ABE-B722-05162509509B}" type="sibTrans" cxnId="{43DC8383-AEE5-490C-A8E5-1F216F2B8FE6}">
      <dgm:prSet/>
      <dgm:spPr/>
      <dgm:t>
        <a:bodyPr rtlCol="0"/>
        <a:lstStyle/>
        <a:p>
          <a:pPr rtl="0"/>
          <a:endParaRPr lang="nl-NL" noProof="0" dirty="0"/>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rtlCol="0"/>
        <a:lstStyle/>
        <a:p>
          <a:pPr rtl="0"/>
          <a:r>
            <a:rPr lang="nl-NL" noProof="0" dirty="0"/>
            <a:t>Taak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rtlCol="0"/>
        <a:lstStyle/>
        <a:p>
          <a:pPr rtl="0"/>
          <a:endParaRPr lang="nl-NL" noProof="0" dirty="0"/>
        </a:p>
      </dgm:t>
    </dgm:pt>
    <dgm:pt modelId="{46037378-034A-4662-877A-B53E1DA069A3}" type="sibTrans" cxnId="{011A9761-E983-4C7D-AB1D-2038261D8FF8}">
      <dgm:prSet/>
      <dgm:spPr/>
      <dgm:t>
        <a:bodyPr rtlCol="0"/>
        <a:lstStyle/>
        <a:p>
          <a:pPr rtl="0"/>
          <a:endParaRPr lang="nl-NL" noProof="0" dirty="0"/>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2BA72-6898-42F6-9088-EC0F071F9084}">
      <dsp:nvSpPr>
        <dsp:cNvPr id="0" name=""/>
        <dsp:cNvSpPr/>
      </dsp:nvSpPr>
      <dsp:spPr>
        <a:xfrm rot="5400000">
          <a:off x="481086" y="1670178"/>
          <a:ext cx="1441284" cy="239826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F1EEB513-2A0B-4F90-B91F-37E5B95EA302}">
      <dsp:nvSpPr>
        <dsp:cNvPr id="0" name=""/>
        <dsp:cNvSpPr/>
      </dsp:nvSpPr>
      <dsp:spPr>
        <a:xfrm>
          <a:off x="240500" y="2386743"/>
          <a:ext cx="2165166" cy="1897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nl-NL" sz="3200" kern="1200" dirty="0" err="1"/>
            <a:t>Skill</a:t>
          </a:r>
          <a:r>
            <a:rPr lang="nl-NL" sz="3200" kern="1200" dirty="0"/>
            <a:t> +</a:t>
          </a:r>
          <a:br>
            <a:rPr lang="nl-NL" sz="3200" kern="1200" dirty="0"/>
          </a:br>
          <a:r>
            <a:rPr lang="nl-NL" sz="3200" kern="1200" dirty="0"/>
            <a:t>Availability</a:t>
          </a:r>
        </a:p>
        <a:p>
          <a:pPr marL="228600" lvl="1" indent="-228600" algn="l" defTabSz="1111250">
            <a:lnSpc>
              <a:spcPct val="90000"/>
            </a:lnSpc>
            <a:spcBef>
              <a:spcPct val="0"/>
            </a:spcBef>
            <a:spcAft>
              <a:spcPct val="15000"/>
            </a:spcAft>
            <a:buChar char="•"/>
          </a:pPr>
          <a:r>
            <a:rPr lang="nl-NL" sz="2500" kern="1200" dirty="0"/>
            <a:t>IT Freelancer</a:t>
          </a:r>
        </a:p>
      </dsp:txBody>
      <dsp:txXfrm>
        <a:off x="240500" y="2386743"/>
        <a:ext cx="2165166" cy="1897895"/>
      </dsp:txXfrm>
    </dsp:sp>
    <dsp:sp modelId="{59151630-801F-49E0-BDF3-9DE5B545EC3F}">
      <dsp:nvSpPr>
        <dsp:cNvPr id="0" name=""/>
        <dsp:cNvSpPr/>
      </dsp:nvSpPr>
      <dsp:spPr>
        <a:xfrm>
          <a:off x="1997145" y="1493616"/>
          <a:ext cx="408522" cy="40852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A15292B-E7E8-401C-ADE2-AC56666AD0A1}">
      <dsp:nvSpPr>
        <dsp:cNvPr id="0" name=""/>
        <dsp:cNvSpPr/>
      </dsp:nvSpPr>
      <dsp:spPr>
        <a:xfrm rot="5400000">
          <a:off x="3131673" y="1014288"/>
          <a:ext cx="1441284" cy="239826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3352BB6-AF1E-4954-8298-5D18C9E8F2D6}">
      <dsp:nvSpPr>
        <dsp:cNvPr id="0" name=""/>
        <dsp:cNvSpPr/>
      </dsp:nvSpPr>
      <dsp:spPr>
        <a:xfrm>
          <a:off x="2891087" y="1730852"/>
          <a:ext cx="2165166" cy="1897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nl-NL" sz="3200" kern="1200" dirty="0"/>
            <a:t>Cart</a:t>
          </a:r>
        </a:p>
        <a:p>
          <a:pPr marL="228600" lvl="1" indent="-228600" algn="l" defTabSz="1111250">
            <a:lnSpc>
              <a:spcPct val="90000"/>
            </a:lnSpc>
            <a:spcBef>
              <a:spcPct val="0"/>
            </a:spcBef>
            <a:spcAft>
              <a:spcPct val="15000"/>
            </a:spcAft>
            <a:buChar char="•"/>
          </a:pPr>
          <a:r>
            <a:rPr lang="nl-NL" sz="2500" kern="1200" dirty="0"/>
            <a:t>Customer</a:t>
          </a:r>
        </a:p>
      </dsp:txBody>
      <dsp:txXfrm>
        <a:off x="2891087" y="1730852"/>
        <a:ext cx="2165166" cy="1897895"/>
      </dsp:txXfrm>
    </dsp:sp>
    <dsp:sp modelId="{CFB357B1-945C-4839-AE6D-56E1334BD848}">
      <dsp:nvSpPr>
        <dsp:cNvPr id="0" name=""/>
        <dsp:cNvSpPr/>
      </dsp:nvSpPr>
      <dsp:spPr>
        <a:xfrm>
          <a:off x="4647732" y="837725"/>
          <a:ext cx="408522" cy="40852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4B848328-85FC-4A9B-ACCD-B1DDA760A1AE}">
      <dsp:nvSpPr>
        <dsp:cNvPr id="0" name=""/>
        <dsp:cNvSpPr/>
      </dsp:nvSpPr>
      <dsp:spPr>
        <a:xfrm rot="5400000">
          <a:off x="5782260" y="358398"/>
          <a:ext cx="1441284" cy="239826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48F52C74-63BD-4712-83D2-0CFE56E26E03}">
      <dsp:nvSpPr>
        <dsp:cNvPr id="0" name=""/>
        <dsp:cNvSpPr/>
      </dsp:nvSpPr>
      <dsp:spPr>
        <a:xfrm>
          <a:off x="5541674" y="1074962"/>
          <a:ext cx="2165166" cy="1897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nl-NL" sz="3200" kern="1200" dirty="0"/>
            <a:t>Order</a:t>
          </a:r>
        </a:p>
      </dsp:txBody>
      <dsp:txXfrm>
        <a:off x="5541674" y="1074962"/>
        <a:ext cx="2165166" cy="1897895"/>
      </dsp:txXfrm>
    </dsp:sp>
    <dsp:sp modelId="{479020B6-E929-4F8B-9F61-0147A22EC710}">
      <dsp:nvSpPr>
        <dsp:cNvPr id="0" name=""/>
        <dsp:cNvSpPr/>
      </dsp:nvSpPr>
      <dsp:spPr>
        <a:xfrm>
          <a:off x="7298319" y="181835"/>
          <a:ext cx="408522" cy="40852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F36CA96B-BD6A-405E-ADE3-D386DC1E01EB}">
      <dsp:nvSpPr>
        <dsp:cNvPr id="0" name=""/>
        <dsp:cNvSpPr/>
      </dsp:nvSpPr>
      <dsp:spPr>
        <a:xfrm rot="5400000">
          <a:off x="8432848" y="-297492"/>
          <a:ext cx="1441284" cy="239826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51B19070-BAAE-4F32-8B8E-6AB80A3A6757}">
      <dsp:nvSpPr>
        <dsp:cNvPr id="0" name=""/>
        <dsp:cNvSpPr/>
      </dsp:nvSpPr>
      <dsp:spPr>
        <a:xfrm>
          <a:off x="8192261" y="419072"/>
          <a:ext cx="2165166" cy="1897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nl-NL" sz="3200" kern="1200" dirty="0"/>
            <a:t>Project</a:t>
          </a:r>
        </a:p>
      </dsp:txBody>
      <dsp:txXfrm>
        <a:off x="8192261" y="419072"/>
        <a:ext cx="2165166" cy="1897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43EE5-D059-422D-A570-E3784C7F567D}">
      <dsp:nvSpPr>
        <dsp:cNvPr id="0" name=""/>
        <dsp:cNvSpPr/>
      </dsp:nvSpPr>
      <dsp:spPr>
        <a:xfrm>
          <a:off x="0" y="160559"/>
          <a:ext cx="10360501" cy="41442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A4E2005-65E4-4F7F-9E7C-7D6AF5BDEEAE}">
      <dsp:nvSpPr>
        <dsp:cNvPr id="0" name=""/>
        <dsp:cNvSpPr/>
      </dsp:nvSpPr>
      <dsp:spPr>
        <a:xfrm>
          <a:off x="1243260" y="885794"/>
          <a:ext cx="3418965" cy="2030658"/>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74244" rIns="0" bIns="186690" numCol="1" spcCol="1270" anchor="ctr" anchorCtr="0">
          <a:noAutofit/>
        </a:bodyPr>
        <a:lstStyle/>
        <a:p>
          <a:pPr marL="0" lvl="0" indent="0" algn="ctr" defTabSz="2178050">
            <a:lnSpc>
              <a:spcPct val="90000"/>
            </a:lnSpc>
            <a:spcBef>
              <a:spcPct val="0"/>
            </a:spcBef>
            <a:spcAft>
              <a:spcPct val="35000"/>
            </a:spcAft>
            <a:buNone/>
          </a:pPr>
          <a:r>
            <a:rPr lang="en-GB" sz="4900" kern="1200"/>
            <a:t>Equivalencies</a:t>
          </a:r>
          <a:endParaRPr lang="nl-BE" sz="4900" kern="1200"/>
        </a:p>
      </dsp:txBody>
      <dsp:txXfrm>
        <a:off x="1243260" y="885794"/>
        <a:ext cx="3418965" cy="2030658"/>
      </dsp:txXfrm>
    </dsp:sp>
    <dsp:sp modelId="{56F78E94-4140-4001-9A29-CEDB3CFDD309}">
      <dsp:nvSpPr>
        <dsp:cNvPr id="0" name=""/>
        <dsp:cNvSpPr/>
      </dsp:nvSpPr>
      <dsp:spPr>
        <a:xfrm>
          <a:off x="5180250" y="1548866"/>
          <a:ext cx="4040595" cy="2030658"/>
        </a:xfrm>
        <a:prstGeom prst="rect">
          <a:avLst/>
        </a:prstGeom>
        <a:noFill/>
        <a:ln w="25400" cap="flat" cmpd="sng" algn="ctr">
          <a:noFill/>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74244" rIns="0" bIns="186690" numCol="1" spcCol="1270" anchor="ctr" anchorCtr="0">
          <a:noAutofit/>
        </a:bodyPr>
        <a:lstStyle/>
        <a:p>
          <a:pPr marL="0" lvl="0" indent="0" algn="ctr" defTabSz="2178050">
            <a:lnSpc>
              <a:spcPct val="90000"/>
            </a:lnSpc>
            <a:spcBef>
              <a:spcPct val="0"/>
            </a:spcBef>
            <a:spcAft>
              <a:spcPct val="35000"/>
            </a:spcAft>
            <a:buNone/>
          </a:pPr>
          <a:r>
            <a:rPr lang="en-GB" sz="4900" kern="1200"/>
            <a:t>Subclasses</a:t>
          </a:r>
          <a:endParaRPr lang="nl-BE" sz="4900" kern="1200"/>
        </a:p>
      </dsp:txBody>
      <dsp:txXfrm>
        <a:off x="5180250" y="1548866"/>
        <a:ext cx="4040595" cy="2030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r>
            <a:rPr lang="nl-NL" sz="5800" kern="1200" noProof="0" dirty="0"/>
            <a:t>Taak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r>
            <a:rPr lang="nl-NL" sz="5800" kern="1200" noProof="0" dirty="0"/>
            <a:t>Taak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rtlCol="0" anchor="ctr" anchorCtr="0">
          <a:noAutofit/>
        </a:bodyPr>
        <a:lstStyle/>
        <a:p>
          <a:pPr marL="0" lvl="0" indent="0" algn="l" defTabSz="2578100" rtl="0">
            <a:lnSpc>
              <a:spcPct val="90000"/>
            </a:lnSpc>
            <a:spcBef>
              <a:spcPct val="0"/>
            </a:spcBef>
            <a:spcAft>
              <a:spcPct val="35000"/>
            </a:spcAft>
            <a:buNone/>
          </a:pPr>
          <a:r>
            <a:rPr lang="nl-NL" sz="5800" kern="1200" noProof="0" dirty="0"/>
            <a:t>Taak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nl-NL" sz="3600" kern="1200" noProof="0" dirty="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rtlCol="0" anchor="ctr" anchorCtr="0">
          <a:noAutofit/>
        </a:bodyPr>
        <a:lstStyle/>
        <a:p>
          <a:pPr marL="0" lvl="0" indent="0" algn="ctr" defTabSz="1600200" rtl="0">
            <a:lnSpc>
              <a:spcPct val="90000"/>
            </a:lnSpc>
            <a:spcBef>
              <a:spcPct val="0"/>
            </a:spcBef>
            <a:spcAft>
              <a:spcPct val="35000"/>
            </a:spcAft>
            <a:buNone/>
          </a:pPr>
          <a:endParaRPr lang="nl-NL" sz="3600" kern="1200" noProof="0" dirty="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62EBC8-870A-4832-A3B8-6310D7817D0D}" type="datetime1">
              <a:rPr lang="nl-NL" smtClean="0"/>
              <a:pPr algn="r" rtl="0"/>
              <a:t>27-1-2018</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nl-NL" smtClean="0"/>
              <a:pPr algn="r" rtl="0"/>
              <a:t>‹nr.›</a:t>
            </a:fld>
            <a:endParaRPr lang="nl-NL"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C2C6F946-26EF-4139-A4CC-50BE60316263}" type="datetime1">
              <a:rPr lang="nl-NL" smtClean="0"/>
              <a:pPr/>
              <a:t>27-1-2018</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nl-NL" dirty="0"/>
              <a:t>Klik om de tekststijlen van het model te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nl-NL" smtClean="0"/>
              <a:pPr/>
              <a:t>‹nr.›</a:t>
            </a:fld>
            <a:endParaRPr lang="nl-N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buFontTx/>
              <a:buChar char="-"/>
            </a:pPr>
            <a:r>
              <a:rPr lang="nl-NL" dirty="0" err="1"/>
              <a:t>Functional</a:t>
            </a:r>
            <a:r>
              <a:rPr lang="nl-NL" dirty="0"/>
              <a:t> </a:t>
            </a:r>
            <a:r>
              <a:rPr lang="nl-NL" dirty="0" err="1"/>
              <a:t>overview</a:t>
            </a:r>
            <a:endParaRPr lang="nl-NL" dirty="0"/>
          </a:p>
          <a:p>
            <a:pPr marL="285750" indent="-285750">
              <a:buFontTx/>
              <a:buChar char="-"/>
            </a:pPr>
            <a:r>
              <a:rPr lang="nl-NL" dirty="0"/>
              <a:t>Design </a:t>
            </a:r>
            <a:r>
              <a:rPr lang="nl-NL" dirty="0" err="1"/>
              <a:t>choices</a:t>
            </a:r>
            <a:r>
              <a:rPr lang="nl-NL" dirty="0"/>
              <a:t> – </a:t>
            </a:r>
            <a:r>
              <a:rPr lang="nl-NL" dirty="0" err="1"/>
              <a:t>conceptual</a:t>
            </a:r>
            <a:r>
              <a:rPr lang="nl-NL" dirty="0"/>
              <a:t> schema</a:t>
            </a:r>
          </a:p>
          <a:p>
            <a:pPr marL="285750" indent="-285750">
              <a:buFontTx/>
              <a:buChar char="-"/>
            </a:pPr>
            <a:r>
              <a:rPr lang="nl-NL" dirty="0"/>
              <a:t>Rules – SPARQL</a:t>
            </a:r>
          </a:p>
          <a:p>
            <a:pPr marL="285750" indent="-285750">
              <a:buFontTx/>
              <a:buChar char="-"/>
            </a:pPr>
            <a:r>
              <a:rPr lang="nl-NL" dirty="0"/>
              <a:t>Demo</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a:t>
            </a:fld>
            <a:endParaRPr lang="nl-NL" dirty="0"/>
          </a:p>
        </p:txBody>
      </p:sp>
    </p:spTree>
    <p:extLst>
      <p:ext uri="{BB962C8B-B14F-4D97-AF65-F5344CB8AC3E}">
        <p14:creationId xmlns:p14="http://schemas.microsoft.com/office/powerpoint/2010/main" val="56323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NL" b="1" dirty="0"/>
              <a:t>7’ – 8’</a:t>
            </a:r>
          </a:p>
          <a:p>
            <a:pPr marL="0" marR="0" lvl="0" indent="0" algn="l" defTabSz="1218987" rtl="0" eaLnBrk="1" fontAlgn="auto" latinLnBrk="0" hangingPunct="1">
              <a:lnSpc>
                <a:spcPct val="100000"/>
              </a:lnSpc>
              <a:spcBef>
                <a:spcPts val="0"/>
              </a:spcBef>
              <a:spcAft>
                <a:spcPts val="0"/>
              </a:spcAft>
              <a:buClrTx/>
              <a:buSzTx/>
              <a:buFontTx/>
              <a:buNone/>
              <a:tabLst/>
              <a:defRPr/>
            </a:pPr>
            <a:r>
              <a:rPr lang="nl-NL" dirty="0"/>
              <a:t>Classes: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nl-NL" dirty="0" err="1"/>
              <a:t>PaymentMethod</a:t>
            </a:r>
            <a:endParaRPr lang="nl-NL" dirty="0"/>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nl-NL" dirty="0" err="1"/>
              <a:t>Modification</a:t>
            </a:r>
            <a:r>
              <a:rPr lang="nl-NL" dirty="0"/>
              <a:t>: e.g. </a:t>
            </a:r>
            <a:r>
              <a:rPr lang="nl-NL" dirty="0" err="1"/>
              <a:t>CartItem</a:t>
            </a:r>
            <a:endParaRPr lang="nl-NL" dirty="0"/>
          </a:p>
          <a:p>
            <a:pPr marL="895243" marR="0" lvl="1" indent="-285750" algn="l" defTabSz="1218987" rtl="0" eaLnBrk="1" fontAlgn="auto" latinLnBrk="0" hangingPunct="1">
              <a:lnSpc>
                <a:spcPct val="100000"/>
              </a:lnSpc>
              <a:spcBef>
                <a:spcPts val="0"/>
              </a:spcBef>
              <a:spcAft>
                <a:spcPts val="0"/>
              </a:spcAft>
              <a:buClrTx/>
              <a:buSzTx/>
              <a:buFontTx/>
              <a:buChar char="-"/>
              <a:tabLst/>
              <a:defRPr/>
            </a:pPr>
            <a:r>
              <a:rPr lang="nl-NL" dirty="0"/>
              <a:t>*NOT* equivalent </a:t>
            </a:r>
            <a:r>
              <a:rPr lang="nl-NL" dirty="0" err="1"/>
              <a:t>to</a:t>
            </a:r>
            <a:r>
              <a:rPr lang="nl-NL" dirty="0"/>
              <a:t> </a:t>
            </a:r>
            <a:r>
              <a:rPr lang="nl-NL" dirty="0" err="1"/>
              <a:t>gr:Offerings</a:t>
            </a:r>
            <a:endParaRPr lang="nl-NL" dirty="0"/>
          </a:p>
          <a:p>
            <a:pPr marL="895243" marR="0" lvl="1" indent="-285750" algn="l" defTabSz="1218987" rtl="0" eaLnBrk="1" fontAlgn="auto" latinLnBrk="0" hangingPunct="1">
              <a:lnSpc>
                <a:spcPct val="100000"/>
              </a:lnSpc>
              <a:spcBef>
                <a:spcPts val="0"/>
              </a:spcBef>
              <a:spcAft>
                <a:spcPts val="0"/>
              </a:spcAft>
              <a:buClrTx/>
              <a:buSzTx/>
              <a:buFontTx/>
              <a:buChar char="-"/>
              <a:tabLst/>
              <a:defRPr/>
            </a:pPr>
            <a:r>
              <a:rPr lang="nl-NL" dirty="0"/>
              <a:t>*IS* </a:t>
            </a:r>
            <a:r>
              <a:rPr lang="nl-NL" dirty="0" err="1"/>
              <a:t>subclass</a:t>
            </a:r>
            <a:r>
              <a:rPr lang="nl-NL" dirty="0"/>
              <a:t> of </a:t>
            </a:r>
            <a:r>
              <a:rPr lang="nl-NL" dirty="0" err="1"/>
              <a:t>gr:Offerings</a:t>
            </a:r>
            <a:endParaRPr lang="nl-NL" dirty="0"/>
          </a:p>
          <a:p>
            <a:pPr marL="0" marR="0" lvl="0" indent="0" algn="l" defTabSz="1218987" rtl="0" eaLnBrk="1" fontAlgn="auto" latinLnBrk="0" hangingPunct="1">
              <a:lnSpc>
                <a:spcPct val="100000"/>
              </a:lnSpc>
              <a:spcBef>
                <a:spcPts val="0"/>
              </a:spcBef>
              <a:spcAft>
                <a:spcPts val="0"/>
              </a:spcAft>
              <a:buClrTx/>
              <a:buSzTx/>
              <a:buFontTx/>
              <a:buNone/>
              <a:tabLst/>
              <a:defRPr/>
            </a:pPr>
            <a:r>
              <a:rPr lang="nl-NL" dirty="0"/>
              <a:t>Data </a:t>
            </a:r>
            <a:r>
              <a:rPr lang="nl-NL" dirty="0" err="1"/>
              <a:t>Properties</a:t>
            </a:r>
            <a:r>
              <a:rPr lang="nl-NL" dirty="0"/>
              <a:t>:</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nl-BE" sz="1600" b="0" i="0" u="none" strike="noStrike" kern="1200" baseline="0" dirty="0" err="1">
                <a:solidFill>
                  <a:schemeClr val="tx1"/>
                </a:solidFill>
                <a:latin typeface="+mn-lt"/>
                <a:ea typeface="+mn-ea"/>
                <a:cs typeface="+mn-cs"/>
              </a:rPr>
              <a:t>gr:amountOfThisGood</a:t>
            </a:r>
            <a:endParaRPr lang="nl-BE" sz="1600" b="0" i="0" u="none" strike="noStrike" kern="1200" baseline="0" dirty="0">
              <a:solidFill>
                <a:schemeClr val="tx1"/>
              </a:solidFill>
              <a:latin typeface="+mn-lt"/>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lang="nl-BE" sz="1600" b="0" i="0" u="none" strike="noStrike" kern="1200" baseline="0" dirty="0" err="1">
                <a:solidFill>
                  <a:schemeClr val="tx1"/>
                </a:solidFill>
                <a:latin typeface="+mn-lt"/>
                <a:ea typeface="+mn-ea"/>
                <a:cs typeface="+mn-cs"/>
              </a:rPr>
              <a:t>gr:hasCurrencyValue</a:t>
            </a:r>
            <a:endParaRPr lang="nl-NL"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10</a:t>
            </a:fld>
            <a:endParaRPr lang="nl-NL" dirty="0"/>
          </a:p>
        </p:txBody>
      </p:sp>
    </p:spTree>
    <p:extLst>
      <p:ext uri="{BB962C8B-B14F-4D97-AF65-F5344CB8AC3E}">
        <p14:creationId xmlns:p14="http://schemas.microsoft.com/office/powerpoint/2010/main" val="4066160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8’ – 10’</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11</a:t>
            </a:fld>
            <a:endParaRPr lang="nl-NL" dirty="0"/>
          </a:p>
        </p:txBody>
      </p:sp>
    </p:spTree>
    <p:extLst>
      <p:ext uri="{BB962C8B-B14F-4D97-AF65-F5344CB8AC3E}">
        <p14:creationId xmlns:p14="http://schemas.microsoft.com/office/powerpoint/2010/main" val="100410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NL" dirty="0"/>
              <a:t>Afdwingen dat combo </a:t>
            </a:r>
            <a:r>
              <a:rPr lang="nl-NL" dirty="0" err="1"/>
              <a:t>skill-skilllevel</a:t>
            </a:r>
            <a:r>
              <a:rPr lang="nl-NL" dirty="0"/>
              <a:t> uniek is binnen eenzelfde </a:t>
            </a:r>
            <a:r>
              <a:rPr lang="nl-NL" dirty="0" err="1"/>
              <a:t>skillprofile</a:t>
            </a: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12</a:t>
            </a:fld>
            <a:endParaRPr lang="nl-NL" dirty="0"/>
          </a:p>
        </p:txBody>
      </p:sp>
    </p:spTree>
    <p:extLst>
      <p:ext uri="{BB962C8B-B14F-4D97-AF65-F5344CB8AC3E}">
        <p14:creationId xmlns:p14="http://schemas.microsoft.com/office/powerpoint/2010/main" val="68250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Afdwingen dat 1 </a:t>
            </a:r>
            <a:r>
              <a:rPr lang="nl-BE" dirty="0" err="1"/>
              <a:t>resourceskill</a:t>
            </a:r>
            <a:r>
              <a:rPr lang="nl-BE" dirty="0"/>
              <a:t> naar exact 1 </a:t>
            </a:r>
            <a:r>
              <a:rPr lang="nl-BE" dirty="0" err="1"/>
              <a:t>skillprofile</a:t>
            </a:r>
            <a:r>
              <a:rPr lang="nl-BE" dirty="0"/>
              <a:t> verwijst</a:t>
            </a: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13</a:t>
            </a:fld>
            <a:endParaRPr lang="nl-NL" dirty="0"/>
          </a:p>
        </p:txBody>
      </p:sp>
    </p:spTree>
    <p:extLst>
      <p:ext uri="{BB962C8B-B14F-4D97-AF65-F5344CB8AC3E}">
        <p14:creationId xmlns:p14="http://schemas.microsoft.com/office/powerpoint/2010/main" val="2789497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Afdwingen</a:t>
            </a:r>
            <a:r>
              <a:rPr lang="en-US" dirty="0"/>
              <a:t> </a:t>
            </a:r>
            <a:r>
              <a:rPr lang="en-US" dirty="0" err="1"/>
              <a:t>dat</a:t>
            </a:r>
            <a:r>
              <a:rPr lang="en-US" dirty="0"/>
              <a:t> 1 </a:t>
            </a:r>
            <a:r>
              <a:rPr lang="en-US" dirty="0" err="1"/>
              <a:t>resourceskill</a:t>
            </a:r>
            <a:r>
              <a:rPr lang="en-US" dirty="0"/>
              <a:t> </a:t>
            </a:r>
            <a:r>
              <a:rPr lang="en-US" dirty="0" err="1"/>
              <a:t>naar</a:t>
            </a:r>
            <a:r>
              <a:rPr lang="en-US" dirty="0"/>
              <a:t> exact 1 resource </a:t>
            </a:r>
            <a:r>
              <a:rPr lang="en-US" dirty="0" err="1"/>
              <a:t>verwijst</a:t>
            </a: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14</a:t>
            </a:fld>
            <a:endParaRPr lang="nl-NL" dirty="0"/>
          </a:p>
        </p:txBody>
      </p:sp>
    </p:spTree>
    <p:extLst>
      <p:ext uri="{BB962C8B-B14F-4D97-AF65-F5344CB8AC3E}">
        <p14:creationId xmlns:p14="http://schemas.microsoft.com/office/powerpoint/2010/main" val="1381436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15</a:t>
            </a:fld>
            <a:endParaRPr lang="nl-NL" dirty="0"/>
          </a:p>
        </p:txBody>
      </p:sp>
    </p:spTree>
    <p:extLst>
      <p:ext uri="{BB962C8B-B14F-4D97-AF65-F5344CB8AC3E}">
        <p14:creationId xmlns:p14="http://schemas.microsoft.com/office/powerpoint/2010/main" val="1971079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NL" b="1" dirty="0"/>
              <a:t>8’ – 10’</a:t>
            </a:r>
          </a:p>
          <a:p>
            <a:pPr marL="0" marR="0" lvl="0" indent="0" algn="l" defTabSz="1218987"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16</a:t>
            </a:fld>
            <a:endParaRPr lang="nl-NL" dirty="0"/>
          </a:p>
        </p:txBody>
      </p:sp>
    </p:spTree>
    <p:extLst>
      <p:ext uri="{BB962C8B-B14F-4D97-AF65-F5344CB8AC3E}">
        <p14:creationId xmlns:p14="http://schemas.microsoft.com/office/powerpoint/2010/main" val="4193004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nl-NL" b="1" dirty="0"/>
              <a:t>9’ – 15’ </a:t>
            </a:r>
            <a:r>
              <a:rPr lang="nl-NL" b="1" dirty="0" err="1"/>
              <a:t>incl</a:t>
            </a:r>
            <a:r>
              <a:rPr lang="nl-NL" b="1" dirty="0"/>
              <a:t> demo applicatie</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17</a:t>
            </a:fld>
            <a:endParaRPr lang="nl-NL" dirty="0"/>
          </a:p>
        </p:txBody>
      </p:sp>
    </p:spTree>
    <p:extLst>
      <p:ext uri="{BB962C8B-B14F-4D97-AF65-F5344CB8AC3E}">
        <p14:creationId xmlns:p14="http://schemas.microsoft.com/office/powerpoint/2010/main" val="261488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18</a:t>
            </a:fld>
            <a:endParaRPr lang="nl-NL" dirty="0"/>
          </a:p>
        </p:txBody>
      </p:sp>
    </p:spTree>
    <p:extLst>
      <p:ext uri="{BB962C8B-B14F-4D97-AF65-F5344CB8AC3E}">
        <p14:creationId xmlns:p14="http://schemas.microsoft.com/office/powerpoint/2010/main" val="3201127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19</a:t>
            </a:fld>
            <a:endParaRPr lang="nl-NL" dirty="0"/>
          </a:p>
        </p:txBody>
      </p:sp>
    </p:spTree>
    <p:extLst>
      <p:ext uri="{BB962C8B-B14F-4D97-AF65-F5344CB8AC3E}">
        <p14:creationId xmlns:p14="http://schemas.microsoft.com/office/powerpoint/2010/main" val="301449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a:t>
            </a:fld>
            <a:endParaRPr lang="nl-NL" dirty="0"/>
          </a:p>
        </p:txBody>
      </p:sp>
    </p:spTree>
    <p:extLst>
      <p:ext uri="{BB962C8B-B14F-4D97-AF65-F5344CB8AC3E}">
        <p14:creationId xmlns:p14="http://schemas.microsoft.com/office/powerpoint/2010/main" val="808940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20</a:t>
            </a:fld>
            <a:endParaRPr lang="nl-NL" dirty="0"/>
          </a:p>
        </p:txBody>
      </p:sp>
    </p:spTree>
    <p:extLst>
      <p:ext uri="{BB962C8B-B14F-4D97-AF65-F5344CB8AC3E}">
        <p14:creationId xmlns:p14="http://schemas.microsoft.com/office/powerpoint/2010/main" val="301583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21</a:t>
            </a:fld>
            <a:endParaRPr lang="nl-NL" dirty="0"/>
          </a:p>
        </p:txBody>
      </p:sp>
    </p:spTree>
    <p:extLst>
      <p:ext uri="{BB962C8B-B14F-4D97-AF65-F5344CB8AC3E}">
        <p14:creationId xmlns:p14="http://schemas.microsoft.com/office/powerpoint/2010/main" val="743368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noProof="0" dirty="0"/>
          </a:p>
        </p:txBody>
      </p:sp>
      <p:sp>
        <p:nvSpPr>
          <p:cNvPr id="4" name="Tijdelijke aanduiding voor dianummer 3"/>
          <p:cNvSpPr>
            <a:spLocks noGrp="1"/>
          </p:cNvSpPr>
          <p:nvPr>
            <p:ph type="sldNum" sz="quarter" idx="10"/>
          </p:nvPr>
        </p:nvSpPr>
        <p:spPr/>
        <p:txBody>
          <a:bodyPr rtlCol="0"/>
          <a:lstStyle/>
          <a:p>
            <a:pPr rtl="0"/>
            <a:fld id="{3EBA5BD7-F043-4D1B-AA17-CD412FC534DE}" type="slidenum">
              <a:rPr lang="en-US" smtClean="0"/>
              <a:t>22</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23</a:t>
            </a:fld>
            <a:endParaRPr lang="nl-NL" dirty="0"/>
          </a:p>
        </p:txBody>
      </p:sp>
    </p:spTree>
    <p:extLst>
      <p:ext uri="{BB962C8B-B14F-4D97-AF65-F5344CB8AC3E}">
        <p14:creationId xmlns:p14="http://schemas.microsoft.com/office/powerpoint/2010/main" val="3585819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24</a:t>
            </a:fld>
            <a:endParaRPr lang="nl-NL" dirty="0"/>
          </a:p>
        </p:txBody>
      </p:sp>
    </p:spTree>
    <p:extLst>
      <p:ext uri="{BB962C8B-B14F-4D97-AF65-F5344CB8AC3E}">
        <p14:creationId xmlns:p14="http://schemas.microsoft.com/office/powerpoint/2010/main" val="339362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25</a:t>
            </a:fld>
            <a:endParaRPr lang="nl-NL" dirty="0"/>
          </a:p>
        </p:txBody>
      </p:sp>
    </p:spTree>
    <p:extLst>
      <p:ext uri="{BB962C8B-B14F-4D97-AF65-F5344CB8AC3E}">
        <p14:creationId xmlns:p14="http://schemas.microsoft.com/office/powerpoint/2010/main" val="423603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26</a:t>
            </a:fld>
            <a:endParaRPr lang="nl-NL" dirty="0"/>
          </a:p>
        </p:txBody>
      </p:sp>
    </p:spTree>
    <p:extLst>
      <p:ext uri="{BB962C8B-B14F-4D97-AF65-F5344CB8AC3E}">
        <p14:creationId xmlns:p14="http://schemas.microsoft.com/office/powerpoint/2010/main" val="2671158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27</a:t>
            </a:fld>
            <a:endParaRPr lang="nl-NL" dirty="0"/>
          </a:p>
        </p:txBody>
      </p:sp>
    </p:spTree>
    <p:extLst>
      <p:ext uri="{BB962C8B-B14F-4D97-AF65-F5344CB8AC3E}">
        <p14:creationId xmlns:p14="http://schemas.microsoft.com/office/powerpoint/2010/main" val="347659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MAX 1’</a:t>
            </a:r>
          </a:p>
          <a:p>
            <a:r>
              <a:rPr lang="nl-NL" dirty="0"/>
              <a:t>Geen klassieke producten, wel Open Information System, </a:t>
            </a:r>
            <a:r>
              <a:rPr lang="nl-NL" dirty="0" err="1"/>
              <a:t>that</a:t>
            </a:r>
            <a:r>
              <a:rPr lang="nl-NL" dirty="0"/>
              <a:t> </a:t>
            </a:r>
            <a:r>
              <a:rPr lang="nl-NL" dirty="0" err="1"/>
              <a:t>focuses</a:t>
            </a:r>
            <a:r>
              <a:rPr lang="nl-NL" dirty="0"/>
              <a:t> on </a:t>
            </a:r>
            <a:r>
              <a:rPr lang="nl-NL" dirty="0" err="1"/>
              <a:t>supply</a:t>
            </a:r>
            <a:r>
              <a:rPr lang="nl-NL" dirty="0"/>
              <a:t> as well as </a:t>
            </a:r>
            <a:r>
              <a:rPr lang="nl-NL" dirty="0" err="1"/>
              <a:t>demand</a:t>
            </a:r>
            <a:r>
              <a:rPr lang="nl-NL" dirty="0"/>
              <a:t>. Dit leent zich goed tot linken met andere platformen zoals GitHub en Freelancer.com</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3</a:t>
            </a:fld>
            <a:endParaRPr lang="nl-NL" dirty="0"/>
          </a:p>
        </p:txBody>
      </p:sp>
    </p:spTree>
    <p:extLst>
      <p:ext uri="{BB962C8B-B14F-4D97-AF65-F5344CB8AC3E}">
        <p14:creationId xmlns:p14="http://schemas.microsoft.com/office/powerpoint/2010/main" val="192913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4</a:t>
            </a:fld>
            <a:endParaRPr lang="nl-NL" dirty="0"/>
          </a:p>
        </p:txBody>
      </p:sp>
    </p:spTree>
    <p:extLst>
      <p:ext uri="{BB962C8B-B14F-4D97-AF65-F5344CB8AC3E}">
        <p14:creationId xmlns:p14="http://schemas.microsoft.com/office/powerpoint/2010/main" val="263302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5</a:t>
            </a:fld>
            <a:endParaRPr lang="nl-NL" dirty="0"/>
          </a:p>
        </p:txBody>
      </p:sp>
    </p:spTree>
    <p:extLst>
      <p:ext uri="{BB962C8B-B14F-4D97-AF65-F5344CB8AC3E}">
        <p14:creationId xmlns:p14="http://schemas.microsoft.com/office/powerpoint/2010/main" val="121715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1’-4’</a:t>
            </a:r>
            <a:br>
              <a:rPr lang="nl-NL" dirty="0"/>
            </a:br>
            <a:r>
              <a:rPr lang="nl-NL" dirty="0"/>
              <a:t>ERD toelichten:</a:t>
            </a:r>
          </a:p>
          <a:p>
            <a:r>
              <a:rPr lang="nl-NL" dirty="0" err="1"/>
              <a:t>This</a:t>
            </a:r>
            <a:r>
              <a:rPr lang="nl-NL" dirty="0"/>
              <a:t> is </a:t>
            </a:r>
            <a:r>
              <a:rPr lang="nl-NL" dirty="0" err="1"/>
              <a:t>the</a:t>
            </a:r>
            <a:r>
              <a:rPr lang="nl-NL" dirty="0"/>
              <a:t> first sketch, a </a:t>
            </a:r>
            <a:r>
              <a:rPr lang="nl-NL" dirty="0" err="1"/>
              <a:t>rough</a:t>
            </a:r>
            <a:r>
              <a:rPr lang="nl-NL" dirty="0"/>
              <a:t> model</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6</a:t>
            </a:fld>
            <a:endParaRPr lang="nl-NL" dirty="0"/>
          </a:p>
        </p:txBody>
      </p:sp>
    </p:spTree>
    <p:extLst>
      <p:ext uri="{BB962C8B-B14F-4D97-AF65-F5344CB8AC3E}">
        <p14:creationId xmlns:p14="http://schemas.microsoft.com/office/powerpoint/2010/main" val="77220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1’-4’</a:t>
            </a:r>
            <a:br>
              <a:rPr lang="nl-NL" dirty="0"/>
            </a:br>
            <a:r>
              <a:rPr lang="nl-NL" dirty="0"/>
              <a:t>ERD toelichten</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7</a:t>
            </a:fld>
            <a:endParaRPr lang="nl-NL" dirty="0"/>
          </a:p>
        </p:txBody>
      </p:sp>
    </p:spTree>
    <p:extLst>
      <p:ext uri="{BB962C8B-B14F-4D97-AF65-F5344CB8AC3E}">
        <p14:creationId xmlns:p14="http://schemas.microsoft.com/office/powerpoint/2010/main" val="201590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1’-4’</a:t>
            </a:r>
            <a:br>
              <a:rPr lang="nl-NL" dirty="0"/>
            </a:br>
            <a:r>
              <a:rPr lang="nl-NL" dirty="0"/>
              <a:t>ERD toelichten:</a:t>
            </a:r>
          </a:p>
          <a:p>
            <a:r>
              <a:rPr lang="nl-NL" dirty="0" err="1"/>
              <a:t>This</a:t>
            </a:r>
            <a:r>
              <a:rPr lang="nl-NL" dirty="0"/>
              <a:t> is </a:t>
            </a:r>
            <a:r>
              <a:rPr lang="nl-NL" dirty="0" err="1"/>
              <a:t>the</a:t>
            </a:r>
            <a:r>
              <a:rPr lang="nl-NL" dirty="0"/>
              <a:t> first sketch, a </a:t>
            </a:r>
            <a:r>
              <a:rPr lang="nl-NL" dirty="0" err="1"/>
              <a:t>rough</a:t>
            </a:r>
            <a:r>
              <a:rPr lang="nl-NL" dirty="0"/>
              <a:t> model</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8</a:t>
            </a:fld>
            <a:endParaRPr lang="nl-NL" dirty="0"/>
          </a:p>
        </p:txBody>
      </p:sp>
    </p:spTree>
    <p:extLst>
      <p:ext uri="{BB962C8B-B14F-4D97-AF65-F5344CB8AC3E}">
        <p14:creationId xmlns:p14="http://schemas.microsoft.com/office/powerpoint/2010/main" val="104726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en-US" sz="1600" b="1" i="0" u="none" strike="noStrike" kern="1200" baseline="0" dirty="0">
                <a:solidFill>
                  <a:schemeClr val="tx1"/>
                </a:solidFill>
                <a:latin typeface="+mn-lt"/>
                <a:ea typeface="+mn-ea"/>
                <a:cs typeface="+mn-cs"/>
              </a:rPr>
              <a:t>4’ – 7’</a:t>
            </a:r>
          </a:p>
          <a:p>
            <a:pPr marL="285750" indent="-285750">
              <a:buFontTx/>
              <a:buChar char="-"/>
            </a:pPr>
            <a:r>
              <a:rPr lang="en-US" sz="1600" b="0" i="0" u="none" strike="noStrike" kern="1200" baseline="0" dirty="0">
                <a:solidFill>
                  <a:schemeClr val="tx1"/>
                </a:solidFill>
                <a:latin typeface="+mn-lt"/>
                <a:ea typeface="+mn-ea"/>
                <a:cs typeface="+mn-cs"/>
              </a:rPr>
              <a:t>Disjoints: All the classes are mutually disjoint, except for resource &amp; Customer</a:t>
            </a:r>
          </a:p>
          <a:p>
            <a:pPr marL="285750" indent="-285750">
              <a:buFontTx/>
              <a:buChar char="-"/>
            </a:pPr>
            <a:r>
              <a:rPr lang="en-US" sz="1600" b="0" i="0" u="none" strike="noStrike" kern="1200" baseline="0" dirty="0">
                <a:solidFill>
                  <a:schemeClr val="tx1"/>
                </a:solidFill>
                <a:latin typeface="+mn-lt"/>
                <a:ea typeface="+mn-ea"/>
                <a:cs typeface="+mn-cs"/>
              </a:rPr>
              <a:t>Inverse relations: at first we implemented the inverse relations, but while making the SPARQL mappings we noticed we don’t have to define those, because they are inferred.</a:t>
            </a:r>
          </a:p>
          <a:p>
            <a:pPr marL="285750" indent="-285750">
              <a:buFontTx/>
              <a:buChar char="-"/>
            </a:pPr>
            <a:r>
              <a:rPr lang="en-US" sz="1600" b="0" i="0" u="none" strike="noStrike" kern="1200" baseline="0" dirty="0">
                <a:solidFill>
                  <a:schemeClr val="tx1"/>
                </a:solidFill>
                <a:latin typeface="+mn-lt"/>
                <a:ea typeface="+mn-ea"/>
                <a:cs typeface="+mn-cs"/>
              </a:rPr>
              <a:t>ID’s: When designing the mapping, the ID’s of the table were implicitly used in defining Object Properties. This made it clear for us why we didn’t need them in the first place, and how the Object Properties convey the </a:t>
            </a:r>
            <a:r>
              <a:rPr lang="nl-BE" sz="1600" b="0" i="0" u="none" strike="noStrike" kern="1200" baseline="0" dirty="0" err="1">
                <a:solidFill>
                  <a:schemeClr val="tx1"/>
                </a:solidFill>
                <a:latin typeface="+mn-lt"/>
                <a:ea typeface="+mn-ea"/>
                <a:cs typeface="+mn-cs"/>
              </a:rPr>
              <a:t>same</a:t>
            </a:r>
            <a:r>
              <a:rPr lang="nl-BE" sz="1600" b="0" i="0" u="none" strike="noStrike" kern="1200" baseline="0" dirty="0">
                <a:solidFill>
                  <a:schemeClr val="tx1"/>
                </a:solidFill>
                <a:latin typeface="+mn-lt"/>
                <a:ea typeface="+mn-ea"/>
                <a:cs typeface="+mn-cs"/>
              </a:rPr>
              <a:t> </a:t>
            </a:r>
            <a:r>
              <a:rPr lang="nl-BE" sz="1600" b="0" i="0" u="none" strike="noStrike" kern="1200" baseline="0" dirty="0" err="1">
                <a:solidFill>
                  <a:schemeClr val="tx1"/>
                </a:solidFill>
                <a:latin typeface="+mn-lt"/>
                <a:ea typeface="+mn-ea"/>
                <a:cs typeface="+mn-cs"/>
              </a:rPr>
              <a:t>functional</a:t>
            </a:r>
            <a:r>
              <a:rPr lang="nl-BE" sz="1600" b="0" i="0" u="none" strike="noStrike" kern="1200" baseline="0" dirty="0">
                <a:solidFill>
                  <a:schemeClr val="tx1"/>
                </a:solidFill>
                <a:latin typeface="+mn-lt"/>
                <a:ea typeface="+mn-ea"/>
                <a:cs typeface="+mn-cs"/>
              </a:rPr>
              <a:t> </a:t>
            </a:r>
            <a:r>
              <a:rPr lang="nl-BE" sz="1600" b="0" i="0" u="none" strike="noStrike" kern="1200" baseline="0" dirty="0" err="1">
                <a:solidFill>
                  <a:schemeClr val="tx1"/>
                </a:solidFill>
                <a:latin typeface="+mn-lt"/>
                <a:ea typeface="+mn-ea"/>
                <a:cs typeface="+mn-cs"/>
              </a:rPr>
              <a:t>meaning</a:t>
            </a:r>
            <a:r>
              <a:rPr lang="nl-BE" sz="1600" b="0" i="0" u="none" strike="noStrike" kern="1200" baseline="0" dirty="0">
                <a:solidFill>
                  <a:schemeClr val="tx1"/>
                </a:solidFill>
                <a:latin typeface="+mn-lt"/>
                <a:ea typeface="+mn-ea"/>
                <a:cs typeface="+mn-cs"/>
              </a:rPr>
              <a:t> (cf. </a:t>
            </a:r>
            <a:r>
              <a:rPr lang="nl-BE" sz="1600" b="0" i="0" u="none" strike="noStrike" kern="1200" baseline="0" dirty="0" err="1">
                <a:solidFill>
                  <a:schemeClr val="tx1"/>
                </a:solidFill>
                <a:latin typeface="+mn-lt"/>
                <a:ea typeface="+mn-ea"/>
                <a:cs typeface="+mn-cs"/>
              </a:rPr>
              <a:t>final</a:t>
            </a:r>
            <a:r>
              <a:rPr lang="nl-BE" sz="1600" b="0" i="0" u="none" strike="noStrike" kern="1200" baseline="0" dirty="0">
                <a:solidFill>
                  <a:schemeClr val="tx1"/>
                </a:solidFill>
                <a:latin typeface="+mn-lt"/>
                <a:ea typeface="+mn-ea"/>
                <a:cs typeface="+mn-cs"/>
              </a:rPr>
              <a:t> report p6/16)</a:t>
            </a:r>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9</a:t>
            </a:fld>
            <a:endParaRPr lang="nl-NL" dirty="0"/>
          </a:p>
        </p:txBody>
      </p:sp>
    </p:spTree>
    <p:extLst>
      <p:ext uri="{BB962C8B-B14F-4D97-AF65-F5344CB8AC3E}">
        <p14:creationId xmlns:p14="http://schemas.microsoft.com/office/powerpoint/2010/main" val="197170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Rechte verbindingslijn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Rechte verbindingslijn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Rechte verbindingslijn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jnen onderaan"/>
          <p:cNvGrpSpPr/>
          <p:nvPr/>
        </p:nvGrpSpPr>
        <p:grpSpPr>
          <a:xfrm>
            <a:off x="-8916" y="6057149"/>
            <a:ext cx="5498726" cy="820207"/>
            <a:chOff x="-6689" y="4553748"/>
            <a:chExt cx="4125119" cy="615155"/>
          </a:xfrm>
        </p:grpSpPr>
        <p:sp>
          <p:nvSpPr>
            <p:cNvPr id="9" name="Vrije v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0" name="Vrije v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1" name="Vrije v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nl-NL"/>
              <a:t>Klik om stijl te bewerken</a:t>
            </a:r>
            <a:endParaRPr lang="nl-NL" dirty="0"/>
          </a:p>
        </p:txBody>
      </p:sp>
      <p:sp>
        <p:nvSpPr>
          <p:cNvPr id="3" name="Sub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nl-NL"/>
              <a:t>Klikken om de ondertitelstijl van het model te bewerken</a:t>
            </a:r>
            <a:endParaRPr lang="nl-NL" dirty="0"/>
          </a:p>
        </p:txBody>
      </p:sp>
      <p:sp>
        <p:nvSpPr>
          <p:cNvPr id="22" name="Tijdelijke aanduiding voor datum 21"/>
          <p:cNvSpPr>
            <a:spLocks noGrp="1"/>
          </p:cNvSpPr>
          <p:nvPr>
            <p:ph type="dt" sz="half" idx="10"/>
          </p:nvPr>
        </p:nvSpPr>
        <p:spPr/>
        <p:txBody>
          <a:bodyPr rtlCol="0"/>
          <a:lstStyle>
            <a:lvl1pPr>
              <a:defRPr/>
            </a:lvl1pPr>
          </a:lstStyle>
          <a:p>
            <a:fld id="{81533030-B54D-4E1D-9DF2-101E18EB0C25}" type="datetime1">
              <a:rPr lang="nl-NL" smtClean="0"/>
              <a:pPr/>
              <a:t>27-1-2018</a:t>
            </a:fld>
            <a:endParaRPr lang="nl-NL" dirty="0"/>
          </a:p>
        </p:txBody>
      </p:sp>
      <p:sp>
        <p:nvSpPr>
          <p:cNvPr id="23" name="Tijdelijke aanduiding voor voettekst 22"/>
          <p:cNvSpPr>
            <a:spLocks noGrp="1"/>
          </p:cNvSpPr>
          <p:nvPr>
            <p:ph type="ftr" sz="quarter" idx="11"/>
          </p:nvPr>
        </p:nvSpPr>
        <p:spPr/>
        <p:txBody>
          <a:bodyPr rtlCol="0"/>
          <a:lstStyle/>
          <a:p>
            <a:pPr rtl="0"/>
            <a:endParaRPr lang="nl-NL" dirty="0"/>
          </a:p>
        </p:txBody>
      </p:sp>
      <p:sp>
        <p:nvSpPr>
          <p:cNvPr id="24" name="Tijdelijke aanduiding voor dianummer 2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C402BEE1-B3B4-4AD9-9C4A-364FF0A0EAD7}" type="datetime1">
              <a:rPr lang="nl-NL" smtClean="0"/>
              <a:pPr/>
              <a:t>27-1-2018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6898" y="584200"/>
            <a:ext cx="2742486" cy="5588000"/>
          </a:xfrm>
        </p:spPr>
        <p:txBody>
          <a:bodyPr vert="eaVert"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397458A3-3D63-4469-BA76-1CBC46D41863}" type="datetime1">
              <a:rPr lang="nl-NL" smtClean="0"/>
              <a:pPr/>
              <a:t>27-1-2018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113F02B2-1431-4AD3-9831-8FA0B85B856B}" type="datetime1">
              <a:rPr lang="nl-NL" smtClean="0"/>
              <a:pPr/>
              <a:t>27-1-2018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Pr>
        <a:gradFill flip="none" rotWithShape="1">
          <a:gsLst>
            <a:gs pos="70000">
              <a:schemeClr val="bg1"/>
            </a:gs>
            <a:gs pos="89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Rechte verbindingslijn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echte verbindingslijn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echte verbindingslijn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nl-NL"/>
              <a:t>Klik om stijl te bewerken</a:t>
            </a:r>
            <a:endParaRPr lang="nl-NL" dirty="0"/>
          </a:p>
        </p:txBody>
      </p:sp>
      <p:sp>
        <p:nvSpPr>
          <p:cNvPr id="3" name="Tijdelijke aanduiding voor teks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nl-NL"/>
              <a:t>Tekststijl van het model bewerken</a:t>
            </a:r>
          </a:p>
        </p:txBody>
      </p:sp>
      <p:sp>
        <p:nvSpPr>
          <p:cNvPr id="4" name="Tijdelijke aanduiding voor datum 3"/>
          <p:cNvSpPr>
            <a:spLocks noGrp="1"/>
          </p:cNvSpPr>
          <p:nvPr>
            <p:ph type="dt" sz="half" idx="10"/>
          </p:nvPr>
        </p:nvSpPr>
        <p:spPr/>
        <p:txBody>
          <a:bodyPr rtlCol="0"/>
          <a:lstStyle>
            <a:lvl1pPr>
              <a:defRPr/>
            </a:lvl1pPr>
          </a:lstStyle>
          <a:p>
            <a:fld id="{85346FBF-6E06-4668-8761-6C388A07E27A}" type="datetime1">
              <a:rPr lang="nl-NL" smtClean="0"/>
              <a:pPr/>
              <a:t>27-1-2018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inhoud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23312813-50D9-4C1C-A1EB-966B7EDA57A6}" type="datetime1">
              <a:rPr lang="nl-NL" smtClean="0"/>
              <a:pPr/>
              <a:t>27-1-2018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nl-NL"/>
              <a:t>Klik om stijl te bewerken</a:t>
            </a:r>
            <a:endParaRPr lang="nl-NL" dirty="0"/>
          </a:p>
        </p:txBody>
      </p:sp>
      <p:sp>
        <p:nvSpPr>
          <p:cNvPr id="3" name="Tijdelijke aanduiding voor teks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4" name="Tijdelijke aanduiding voor inhoud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teks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6" name="Tijdelijke aanduiding voor inhoud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7" name="Tijdelijke aanduiding voor datum 6"/>
          <p:cNvSpPr>
            <a:spLocks noGrp="1"/>
          </p:cNvSpPr>
          <p:nvPr>
            <p:ph type="dt" sz="half" idx="10"/>
          </p:nvPr>
        </p:nvSpPr>
        <p:spPr/>
        <p:txBody>
          <a:bodyPr rtlCol="0"/>
          <a:lstStyle>
            <a:lvl1pPr>
              <a:defRPr/>
            </a:lvl1pPr>
          </a:lstStyle>
          <a:p>
            <a:fld id="{F37F2428-0A3C-4053-826C-DB44A180E1D2}" type="datetime1">
              <a:rPr lang="nl-NL" smtClean="0"/>
              <a:pPr/>
              <a:t>27-1-2018</a:t>
            </a:fld>
            <a:endParaRPr lang="nl-NL" dirty="0"/>
          </a:p>
        </p:txBody>
      </p:sp>
      <p:sp>
        <p:nvSpPr>
          <p:cNvPr id="8" name="Tijdelijke aanduiding voor voettekst 7"/>
          <p:cNvSpPr>
            <a:spLocks noGrp="1"/>
          </p:cNvSpPr>
          <p:nvPr>
            <p:ph type="ftr" sz="quarter" idx="11"/>
          </p:nvPr>
        </p:nvSpPr>
        <p:spPr/>
        <p:txBody>
          <a:bodyPr rtlCol="0"/>
          <a:lstStyle/>
          <a:p>
            <a:pPr rtl="0"/>
            <a:endParaRPr lang="nl-NL" dirty="0"/>
          </a:p>
        </p:txBody>
      </p:sp>
      <p:sp>
        <p:nvSpPr>
          <p:cNvPr id="9" name="Tijdelijke aanduiding voor dianummer 8"/>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datum 2"/>
          <p:cNvSpPr>
            <a:spLocks noGrp="1"/>
          </p:cNvSpPr>
          <p:nvPr>
            <p:ph type="dt" sz="half" idx="10"/>
          </p:nvPr>
        </p:nvSpPr>
        <p:spPr/>
        <p:txBody>
          <a:bodyPr rtlCol="0"/>
          <a:lstStyle>
            <a:lvl1pPr>
              <a:defRPr/>
            </a:lvl1pPr>
          </a:lstStyle>
          <a:p>
            <a:fld id="{05B74CA1-D974-43BD-9F5A-D3B3C41D8809}" type="datetime1">
              <a:rPr lang="nl-NL" smtClean="0"/>
              <a:pPr/>
              <a:t>27-1-2018</a:t>
            </a:fld>
            <a:endParaRPr lang="nl-NL" dirty="0"/>
          </a:p>
        </p:txBody>
      </p:sp>
      <p:sp>
        <p:nvSpPr>
          <p:cNvPr id="4" name="Tijdelijke aanduiding voor voettekst 3"/>
          <p:cNvSpPr>
            <a:spLocks noGrp="1"/>
          </p:cNvSpPr>
          <p:nvPr>
            <p:ph type="ftr" sz="quarter" idx="11"/>
          </p:nvPr>
        </p:nvSpPr>
        <p:spPr/>
        <p:txBody>
          <a:bodyPr rtlCol="0"/>
          <a:lstStyle/>
          <a:p>
            <a:pPr rtl="0"/>
            <a:endParaRPr lang="nl-NL" dirty="0"/>
          </a:p>
        </p:txBody>
      </p:sp>
      <p:sp>
        <p:nvSpPr>
          <p:cNvPr id="5" name="Tijdelijke aanduiding voor dianummer 4"/>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lvl1pPr>
              <a:defRPr/>
            </a:lvl1pPr>
          </a:lstStyle>
          <a:p>
            <a:fld id="{AE16C345-0E0A-4756-8AB9-DB73A91B5F7C}" type="datetime1">
              <a:rPr lang="nl-NL" smtClean="0"/>
              <a:pPr/>
              <a:t>27-1-2018</a:t>
            </a:fld>
            <a:endParaRPr lang="nl-NL" dirty="0"/>
          </a:p>
        </p:txBody>
      </p:sp>
      <p:sp>
        <p:nvSpPr>
          <p:cNvPr id="3" name="Tijdelijke aanduiding voor voettekst 2"/>
          <p:cNvSpPr>
            <a:spLocks noGrp="1"/>
          </p:cNvSpPr>
          <p:nvPr>
            <p:ph type="ftr" sz="quarter" idx="11"/>
          </p:nvPr>
        </p:nvSpPr>
        <p:spPr/>
        <p:txBody>
          <a:bodyPr rtlCol="0"/>
          <a:lstStyle/>
          <a:p>
            <a:pPr rtl="0"/>
            <a:endParaRPr lang="nl-NL" dirty="0"/>
          </a:p>
        </p:txBody>
      </p:sp>
      <p:sp>
        <p:nvSpPr>
          <p:cNvPr id="4" name="Tijdelijke aanduiding voor dianummer 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inhoud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06782752-B68B-49C5-85CB-2680C737278B}" type="datetime1">
              <a:rPr lang="nl-NL" smtClean="0"/>
              <a:pPr/>
              <a:t>27-1-2018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afbeelding 2" descr="Een lege tijdelijke aanduiding om een afbeelding toe te voegen. Klik op de tijdelijke aanduiding en selecteer de afbeelding die u wilt toevoege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nl-NL"/>
              <a:t>Klik op het pictogram als u een afbeelding wilt toevoegen</a:t>
            </a:r>
            <a:endParaRPr lang="nl-NL" dirty="0"/>
          </a:p>
        </p:txBody>
      </p:sp>
      <p:sp>
        <p:nvSpPr>
          <p:cNvPr id="5" name="Tijdelijke aanduiding voor datum 4"/>
          <p:cNvSpPr>
            <a:spLocks noGrp="1"/>
          </p:cNvSpPr>
          <p:nvPr>
            <p:ph type="dt" sz="half" idx="10"/>
          </p:nvPr>
        </p:nvSpPr>
        <p:spPr/>
        <p:txBody>
          <a:bodyPr rtlCol="0"/>
          <a:lstStyle>
            <a:lvl1pPr>
              <a:defRPr/>
            </a:lvl1pPr>
          </a:lstStyle>
          <a:p>
            <a:fld id="{B8C3F3F2-508D-4C33-A172-A2C39F7A419D}" type="datetime1">
              <a:rPr lang="nl-NL" smtClean="0"/>
              <a:pPr/>
              <a:t>27-1-2018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bg1"/>
            </a:gs>
            <a:gs pos="89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jnen links"/>
          <p:cNvGrpSpPr/>
          <p:nvPr/>
        </p:nvGrpSpPr>
        <p:grpSpPr>
          <a:xfrm>
            <a:off x="-15870" y="-3174"/>
            <a:ext cx="819993" cy="5229225"/>
            <a:chOff x="-11906" y="-2381"/>
            <a:chExt cx="615155" cy="3921919"/>
          </a:xfrm>
        </p:grpSpPr>
        <p:sp>
          <p:nvSpPr>
            <p:cNvPr id="10" name="Vrije v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1" name="Vrije v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4" name="Vrije v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grpSp>
      <p:sp>
        <p:nvSpPr>
          <p:cNvPr id="2" name="Tijdelijke aanduiding voor titel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nl-NL" dirty="0"/>
              <a:t>Klik om de titelstijl van het model te bewerken</a:t>
            </a:r>
          </a:p>
        </p:txBody>
      </p:sp>
      <p:sp>
        <p:nvSpPr>
          <p:cNvPr id="3" name="Tijdelijke aanduiding voor teks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nl-NL" dirty="0"/>
              <a:t>Tekststijlen van het model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4" name="Tijdelijke aanduiding voor da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B9A15B82-ED5E-4D1F-93F8-A83EE8830D9D}" type="datetime1">
              <a:rPr lang="nl-NL" smtClean="0"/>
              <a:pPr/>
              <a:t>27-1-2018</a:t>
            </a:fld>
            <a:endParaRPr lang="nl-NL" dirty="0"/>
          </a:p>
        </p:txBody>
      </p:sp>
      <p:sp>
        <p:nvSpPr>
          <p:cNvPr id="5" name="Tijdelijke aanduiding voor voettekst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nl-NL" dirty="0"/>
          </a:p>
        </p:txBody>
      </p:sp>
      <p:sp>
        <p:nvSpPr>
          <p:cNvPr id="6" name="Tijdelijke aanduiding voor dianumm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nl-NL" smtClean="0"/>
              <a:pPr/>
              <a:t>‹nr.›</a:t>
            </a:fld>
            <a:endParaRPr lang="nl-N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el-it.trad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nl-NL" dirty="0" err="1"/>
              <a:t>Sel</a:t>
            </a:r>
            <a:r>
              <a:rPr lang="nl-NL" dirty="0"/>
              <a:t>-IT Trade</a:t>
            </a:r>
          </a:p>
        </p:txBody>
      </p:sp>
      <p:sp>
        <p:nvSpPr>
          <p:cNvPr id="5" name="Subtitel 4"/>
          <p:cNvSpPr>
            <a:spLocks noGrp="1"/>
          </p:cNvSpPr>
          <p:nvPr>
            <p:ph type="subTitle" idx="1"/>
          </p:nvPr>
        </p:nvSpPr>
        <p:spPr/>
        <p:txBody>
          <a:bodyPr rtlCol="0"/>
          <a:lstStyle/>
          <a:p>
            <a:pPr rtl="0"/>
            <a:r>
              <a:rPr lang="nl-NL" dirty="0"/>
              <a:t>Open information systems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err="1"/>
              <a:t>GoodRelations</a:t>
            </a:r>
            <a:endParaRPr lang="nl-NL" dirty="0"/>
          </a:p>
        </p:txBody>
      </p:sp>
      <p:graphicFrame>
        <p:nvGraphicFramePr>
          <p:cNvPr id="4" name="Tijdelijke aanduiding voor inhoud 3">
            <a:extLst>
              <a:ext uri="{FF2B5EF4-FFF2-40B4-BE49-F238E27FC236}">
                <a16:creationId xmlns:a16="http://schemas.microsoft.com/office/drawing/2014/main" id="{160C8CCD-08D5-4185-80F7-E4311EB4A290}"/>
              </a:ext>
            </a:extLst>
          </p:cNvPr>
          <p:cNvGraphicFramePr>
            <a:graphicFrameLocks noGrp="1"/>
          </p:cNvGraphicFramePr>
          <p:nvPr>
            <p:ph sz="half" idx="1"/>
            <p:extLst>
              <p:ext uri="{D42A27DB-BD31-4B8C-83A1-F6EECF244321}">
                <p14:modId xmlns:p14="http://schemas.microsoft.com/office/powerpoint/2010/main" val="507643699"/>
              </p:ext>
            </p:extLst>
          </p:nvPr>
        </p:nvGraphicFramePr>
        <p:xfrm>
          <a:off x="1218883" y="1706880"/>
          <a:ext cx="10360501" cy="446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826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nl-NL" dirty="0"/>
              <a:t>SWRL - SPARQL</a:t>
            </a:r>
          </a:p>
        </p:txBody>
      </p:sp>
      <p:sp>
        <p:nvSpPr>
          <p:cNvPr id="5" name="Tijdelijke aanduiding voor tekst 4"/>
          <p:cNvSpPr>
            <a:spLocks noGrp="1"/>
          </p:cNvSpPr>
          <p:nvPr>
            <p:ph type="body" idx="1"/>
          </p:nvPr>
        </p:nvSpPr>
        <p:spPr/>
        <p:txBody>
          <a:bodyPr rtlCol="0"/>
          <a:lstStyle/>
          <a:p>
            <a:pPr rtl="0"/>
            <a:endParaRPr lang="nl-NL" dirty="0"/>
          </a:p>
        </p:txBody>
      </p:sp>
    </p:spTree>
    <p:extLst>
      <p:ext uri="{BB962C8B-B14F-4D97-AF65-F5344CB8AC3E}">
        <p14:creationId xmlns:p14="http://schemas.microsoft.com/office/powerpoint/2010/main" val="135748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SWRL Rules for </a:t>
            </a:r>
            <a:r>
              <a:rPr lang="nl-NL" dirty="0" err="1"/>
              <a:t>SkillProfile</a:t>
            </a:r>
            <a:endParaRPr lang="nl-NL" dirty="0"/>
          </a:p>
        </p:txBody>
      </p:sp>
      <p:sp>
        <p:nvSpPr>
          <p:cNvPr id="3" name="Tijdelijke aanduiding voor inhoud 2"/>
          <p:cNvSpPr>
            <a:spLocks noGrp="1"/>
          </p:cNvSpPr>
          <p:nvPr>
            <p:ph sz="half" idx="1"/>
          </p:nvPr>
        </p:nvSpPr>
        <p:spPr>
          <a:xfrm>
            <a:off x="1218883" y="1706880"/>
            <a:ext cx="10360501" cy="4465320"/>
          </a:xfrm>
        </p:spPr>
        <p:txBody>
          <a:bodyPr rtlCol="0">
            <a:normAutofit/>
          </a:bodyPr>
          <a:lstStyle/>
          <a:p>
            <a:pPr marL="0" indent="0">
              <a:buNone/>
            </a:pPr>
            <a:r>
              <a:rPr lang="nl-NL" dirty="0" err="1">
                <a:latin typeface="Consolas" panose="020B0609020204030204" pitchFamily="49" charset="0"/>
              </a:rPr>
              <a:t>so:Skill</a:t>
            </a:r>
            <a:r>
              <a:rPr lang="nl-NL" dirty="0">
                <a:latin typeface="Consolas" panose="020B0609020204030204" pitchFamily="49" charset="0"/>
              </a:rPr>
              <a:t>(?s)</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so:SkillLevel</a:t>
            </a:r>
            <a:r>
              <a:rPr lang="nl-NL" dirty="0">
                <a:latin typeface="Consolas" panose="020B0609020204030204" pitchFamily="49" charset="0"/>
              </a:rPr>
              <a:t>(?sl1)</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so:SkillLevel</a:t>
            </a:r>
            <a:r>
              <a:rPr lang="nl-NL" dirty="0">
                <a:latin typeface="Consolas" panose="020B0609020204030204" pitchFamily="49" charset="0"/>
              </a:rPr>
              <a:t>(?sl2)</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so:SkillProfile</a:t>
            </a:r>
            <a:r>
              <a:rPr lang="nl-NL" dirty="0">
                <a:latin typeface="Consolas" panose="020B0609020204030204" pitchFamily="49" charset="0"/>
              </a:rPr>
              <a:t>(?</a:t>
            </a:r>
            <a:r>
              <a:rPr lang="nl-NL" dirty="0" err="1">
                <a:latin typeface="Consolas" panose="020B0609020204030204" pitchFamily="49" charset="0"/>
              </a:rPr>
              <a:t>sp</a:t>
            </a:r>
            <a:r>
              <a:rPr lang="nl-NL" dirty="0">
                <a:latin typeface="Consolas" panose="020B0609020204030204" pitchFamily="49" charset="0"/>
              </a:rPr>
              <a:t>)</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so:isPartOfSkillProfile</a:t>
            </a:r>
            <a:r>
              <a:rPr lang="nl-NL" dirty="0">
                <a:latin typeface="Consolas" panose="020B0609020204030204" pitchFamily="49" charset="0"/>
              </a:rPr>
              <a:t>(?s1,?sp)</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so:isLevelOfSkillProfile</a:t>
            </a:r>
            <a:r>
              <a:rPr lang="nl-NL" dirty="0">
                <a:latin typeface="Consolas" panose="020B0609020204030204" pitchFamily="49" charset="0"/>
              </a:rPr>
              <a:t>(?sl1,?sp)</a:t>
            </a:r>
            <a:br>
              <a:rPr lang="nl-NL" dirty="0">
                <a:latin typeface="Consolas" panose="020B0609020204030204" pitchFamily="49" charset="0"/>
              </a:rPr>
            </a:br>
            <a:r>
              <a:rPr lang="el-GR" dirty="0">
                <a:latin typeface="Consolas" panose="020B0609020204030204" pitchFamily="49" charset="0"/>
              </a:rPr>
              <a:t>Λ</a:t>
            </a:r>
            <a:r>
              <a:rPr lang="nl-BE" dirty="0">
                <a:latin typeface="Consolas" panose="020B0609020204030204" pitchFamily="49" charset="0"/>
              </a:rPr>
              <a:t> </a:t>
            </a:r>
            <a:r>
              <a:rPr lang="nl-NL" dirty="0" err="1">
                <a:latin typeface="Consolas" panose="020B0609020204030204" pitchFamily="49" charset="0"/>
              </a:rPr>
              <a:t>so:isLevelOfSkillProfile</a:t>
            </a:r>
            <a:r>
              <a:rPr lang="nl-NL" dirty="0">
                <a:latin typeface="Consolas" panose="020B0609020204030204" pitchFamily="49" charset="0"/>
              </a:rPr>
              <a:t>(?sl2,?sp)</a:t>
            </a:r>
          </a:p>
          <a:p>
            <a:pPr marL="0" indent="0">
              <a:buNone/>
            </a:pPr>
            <a:r>
              <a:rPr lang="nl-NL" dirty="0">
                <a:latin typeface="Consolas" panose="020B0609020204030204" pitchFamily="49" charset="0"/>
              </a:rPr>
              <a:t>-&gt; </a:t>
            </a:r>
            <a:r>
              <a:rPr lang="nl-NL" dirty="0" err="1">
                <a:latin typeface="Consolas" panose="020B0609020204030204" pitchFamily="49" charset="0"/>
              </a:rPr>
              <a:t>sameAs</a:t>
            </a:r>
            <a:r>
              <a:rPr lang="nl-NL" dirty="0">
                <a:latin typeface="Consolas" panose="020B0609020204030204" pitchFamily="49" charset="0"/>
              </a:rPr>
              <a:t>(?sl1,?sl2)</a:t>
            </a:r>
          </a:p>
        </p:txBody>
      </p:sp>
    </p:spTree>
    <p:extLst>
      <p:ext uri="{BB962C8B-B14F-4D97-AF65-F5344CB8AC3E}">
        <p14:creationId xmlns:p14="http://schemas.microsoft.com/office/powerpoint/2010/main" val="285399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SWRL Rules for </a:t>
            </a:r>
            <a:r>
              <a:rPr lang="nl-NL" dirty="0" err="1"/>
              <a:t>SkillProfile</a:t>
            </a:r>
            <a:r>
              <a:rPr lang="nl-NL" dirty="0"/>
              <a:t> (</a:t>
            </a:r>
            <a:r>
              <a:rPr lang="nl-NL" dirty="0" err="1"/>
              <a:t>continued</a:t>
            </a:r>
            <a:r>
              <a:rPr lang="nl-NL" dirty="0"/>
              <a:t> 1)</a:t>
            </a:r>
          </a:p>
        </p:txBody>
      </p:sp>
      <p:sp>
        <p:nvSpPr>
          <p:cNvPr id="3" name="Tijdelijke aanduiding voor inhoud 2"/>
          <p:cNvSpPr>
            <a:spLocks noGrp="1"/>
          </p:cNvSpPr>
          <p:nvPr>
            <p:ph sz="half" idx="1"/>
          </p:nvPr>
        </p:nvSpPr>
        <p:spPr>
          <a:xfrm>
            <a:off x="1218883" y="1706880"/>
            <a:ext cx="10360501" cy="4465320"/>
          </a:xfrm>
        </p:spPr>
        <p:txBody>
          <a:bodyPr rtlCol="0">
            <a:normAutofit/>
          </a:bodyPr>
          <a:lstStyle/>
          <a:p>
            <a:pPr marL="0" indent="0">
              <a:buNone/>
            </a:pPr>
            <a:r>
              <a:rPr lang="nl-NL" dirty="0" err="1"/>
              <a:t>so:SkillProfile</a:t>
            </a:r>
            <a:r>
              <a:rPr lang="nl-NL" dirty="0"/>
              <a:t>(?sp1)</a:t>
            </a:r>
            <a:br>
              <a:rPr lang="nl-NL" dirty="0"/>
            </a:br>
            <a:r>
              <a:rPr lang="el-GR" dirty="0"/>
              <a:t>Λ </a:t>
            </a:r>
            <a:r>
              <a:rPr lang="nl-NL" dirty="0" err="1"/>
              <a:t>so:SkillProfile</a:t>
            </a:r>
            <a:r>
              <a:rPr lang="nl-NL" dirty="0"/>
              <a:t>(?sp2)</a:t>
            </a:r>
            <a:br>
              <a:rPr lang="nl-NL" dirty="0"/>
            </a:br>
            <a:r>
              <a:rPr lang="el-GR" dirty="0"/>
              <a:t>Λ </a:t>
            </a:r>
            <a:r>
              <a:rPr lang="nl-NL" dirty="0" err="1"/>
              <a:t>so:ResourceSkill</a:t>
            </a:r>
            <a:r>
              <a:rPr lang="nl-NL" dirty="0"/>
              <a:t>(?</a:t>
            </a:r>
            <a:r>
              <a:rPr lang="nl-NL" dirty="0" err="1"/>
              <a:t>rs</a:t>
            </a:r>
            <a:r>
              <a:rPr lang="nl-NL" dirty="0"/>
              <a:t>)</a:t>
            </a:r>
            <a:br>
              <a:rPr lang="nl-NL" dirty="0"/>
            </a:br>
            <a:r>
              <a:rPr lang="el-GR" dirty="0"/>
              <a:t>Λ </a:t>
            </a:r>
            <a:r>
              <a:rPr lang="nl-NL" dirty="0" err="1"/>
              <a:t>so:isSkillProfileOf</a:t>
            </a:r>
            <a:r>
              <a:rPr lang="nl-NL" dirty="0"/>
              <a:t>(?sp1,?rs)</a:t>
            </a:r>
            <a:br>
              <a:rPr lang="nl-NL" dirty="0"/>
            </a:br>
            <a:r>
              <a:rPr lang="el-GR" dirty="0"/>
              <a:t>Λ </a:t>
            </a:r>
            <a:r>
              <a:rPr lang="nl-NL" dirty="0" err="1"/>
              <a:t>so:isSkillProfileOf</a:t>
            </a:r>
            <a:r>
              <a:rPr lang="nl-NL" dirty="0"/>
              <a:t>(?sp2,?rs)</a:t>
            </a:r>
          </a:p>
          <a:p>
            <a:pPr marL="0" indent="0">
              <a:buNone/>
            </a:pPr>
            <a:r>
              <a:rPr lang="nl-NL" dirty="0"/>
              <a:t>-&gt; </a:t>
            </a:r>
            <a:r>
              <a:rPr lang="nl-NL" dirty="0" err="1"/>
              <a:t>sameAs</a:t>
            </a:r>
            <a:r>
              <a:rPr lang="nl-NL" dirty="0"/>
              <a:t>(?sp1,?sp2)</a:t>
            </a:r>
          </a:p>
        </p:txBody>
      </p:sp>
    </p:spTree>
    <p:extLst>
      <p:ext uri="{BB962C8B-B14F-4D97-AF65-F5344CB8AC3E}">
        <p14:creationId xmlns:p14="http://schemas.microsoft.com/office/powerpoint/2010/main" val="130232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SWRL Rules for </a:t>
            </a:r>
            <a:r>
              <a:rPr lang="nl-NL" dirty="0" err="1"/>
              <a:t>SkillProfile</a:t>
            </a:r>
            <a:r>
              <a:rPr lang="nl-NL" dirty="0"/>
              <a:t> (</a:t>
            </a:r>
            <a:r>
              <a:rPr lang="nl-NL" dirty="0" err="1"/>
              <a:t>continued</a:t>
            </a:r>
            <a:r>
              <a:rPr lang="nl-NL" dirty="0"/>
              <a:t> 2)</a:t>
            </a:r>
          </a:p>
        </p:txBody>
      </p:sp>
      <p:sp>
        <p:nvSpPr>
          <p:cNvPr id="3" name="Tijdelijke aanduiding voor inhoud 2"/>
          <p:cNvSpPr>
            <a:spLocks noGrp="1"/>
          </p:cNvSpPr>
          <p:nvPr>
            <p:ph sz="half" idx="1"/>
          </p:nvPr>
        </p:nvSpPr>
        <p:spPr>
          <a:xfrm>
            <a:off x="1218883" y="1706880"/>
            <a:ext cx="10360501" cy="4465320"/>
          </a:xfrm>
        </p:spPr>
        <p:txBody>
          <a:bodyPr rtlCol="0">
            <a:normAutofit/>
          </a:bodyPr>
          <a:lstStyle/>
          <a:p>
            <a:pPr marL="0" indent="0">
              <a:buNone/>
            </a:pPr>
            <a:r>
              <a:rPr lang="en-US" dirty="0" err="1"/>
              <a:t>so:Resource</a:t>
            </a:r>
            <a:r>
              <a:rPr lang="en-US" dirty="0"/>
              <a:t>(?r1)</a:t>
            </a:r>
            <a:br>
              <a:rPr lang="en-US" dirty="0"/>
            </a:br>
            <a:r>
              <a:rPr lang="el-GR" dirty="0"/>
              <a:t>Λ </a:t>
            </a:r>
            <a:r>
              <a:rPr lang="en-US" dirty="0" err="1"/>
              <a:t>so:Resource</a:t>
            </a:r>
            <a:r>
              <a:rPr lang="en-US" dirty="0"/>
              <a:t>(?r2)</a:t>
            </a:r>
            <a:br>
              <a:rPr lang="en-US" dirty="0"/>
            </a:br>
            <a:r>
              <a:rPr lang="el-GR" dirty="0"/>
              <a:t>Λ </a:t>
            </a:r>
            <a:r>
              <a:rPr lang="en-US" dirty="0" err="1"/>
              <a:t>so:ResourceSkill</a:t>
            </a:r>
            <a:r>
              <a:rPr lang="en-US" dirty="0"/>
              <a:t>(?</a:t>
            </a:r>
            <a:r>
              <a:rPr lang="en-US" dirty="0" err="1"/>
              <a:t>rs</a:t>
            </a:r>
            <a:r>
              <a:rPr lang="en-US" dirty="0"/>
              <a:t>)</a:t>
            </a:r>
            <a:br>
              <a:rPr lang="en-US" dirty="0"/>
            </a:br>
            <a:r>
              <a:rPr lang="el-GR" dirty="0"/>
              <a:t>Λ </a:t>
            </a:r>
            <a:r>
              <a:rPr lang="en-US" dirty="0" err="1"/>
              <a:t>so:hasResourceSkill</a:t>
            </a:r>
            <a:r>
              <a:rPr lang="en-US" dirty="0"/>
              <a:t>(?r1,?rs)</a:t>
            </a:r>
            <a:br>
              <a:rPr lang="en-US" dirty="0"/>
            </a:br>
            <a:r>
              <a:rPr lang="el-GR" dirty="0"/>
              <a:t>Λ </a:t>
            </a:r>
            <a:r>
              <a:rPr lang="en-US" dirty="0" err="1"/>
              <a:t>so:hasResourceSkill</a:t>
            </a:r>
            <a:r>
              <a:rPr lang="en-US" dirty="0"/>
              <a:t>(?r2,?rs)</a:t>
            </a:r>
          </a:p>
          <a:p>
            <a:pPr marL="0" indent="0">
              <a:buNone/>
            </a:pPr>
            <a:r>
              <a:rPr lang="en-US" dirty="0"/>
              <a:t>-&gt; </a:t>
            </a:r>
            <a:r>
              <a:rPr lang="en-US" dirty="0" err="1"/>
              <a:t>sameAs</a:t>
            </a:r>
            <a:r>
              <a:rPr lang="en-US" dirty="0"/>
              <a:t>(?r1,?r2)</a:t>
            </a:r>
            <a:endParaRPr lang="nl-NL" dirty="0"/>
          </a:p>
        </p:txBody>
      </p:sp>
    </p:spTree>
    <p:extLst>
      <p:ext uri="{BB962C8B-B14F-4D97-AF65-F5344CB8AC3E}">
        <p14:creationId xmlns:p14="http://schemas.microsoft.com/office/powerpoint/2010/main" val="237673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SWRL </a:t>
            </a:r>
            <a:r>
              <a:rPr lang="nl-NL" dirty="0" err="1"/>
              <a:t>Rule</a:t>
            </a:r>
            <a:r>
              <a:rPr lang="nl-NL" dirty="0"/>
              <a:t> for </a:t>
            </a:r>
            <a:r>
              <a:rPr lang="nl-NL" dirty="0" err="1"/>
              <a:t>active</a:t>
            </a:r>
            <a:r>
              <a:rPr lang="nl-NL" dirty="0"/>
              <a:t> projects of a user</a:t>
            </a:r>
          </a:p>
        </p:txBody>
      </p:sp>
      <p:sp>
        <p:nvSpPr>
          <p:cNvPr id="3" name="Tijdelijke aanduiding voor inhoud 2"/>
          <p:cNvSpPr>
            <a:spLocks noGrp="1"/>
          </p:cNvSpPr>
          <p:nvPr>
            <p:ph sz="half" idx="1"/>
          </p:nvPr>
        </p:nvSpPr>
        <p:spPr>
          <a:xfrm>
            <a:off x="1218883" y="1706880"/>
            <a:ext cx="10360501" cy="4465320"/>
          </a:xfrm>
        </p:spPr>
        <p:txBody>
          <a:bodyPr rtlCol="0">
            <a:normAutofit/>
          </a:bodyPr>
          <a:lstStyle/>
          <a:p>
            <a:pPr marL="0" indent="0">
              <a:buNone/>
            </a:pPr>
            <a:r>
              <a:rPr lang="nl-NL" dirty="0" err="1"/>
              <a:t>so:Resource</a:t>
            </a:r>
            <a:r>
              <a:rPr lang="nl-NL" dirty="0"/>
              <a:t>(?r)</a:t>
            </a:r>
            <a:br>
              <a:rPr lang="nl-NL" dirty="0"/>
            </a:br>
            <a:r>
              <a:rPr lang="el-GR" dirty="0"/>
              <a:t>Λ </a:t>
            </a:r>
            <a:r>
              <a:rPr lang="nl-NL" dirty="0" err="1"/>
              <a:t>so:hasResourceSkill</a:t>
            </a:r>
            <a:r>
              <a:rPr lang="nl-NL" dirty="0"/>
              <a:t>(?r, ?</a:t>
            </a:r>
            <a:r>
              <a:rPr lang="nl-NL" dirty="0" err="1"/>
              <a:t>rs</a:t>
            </a:r>
            <a:r>
              <a:rPr lang="nl-NL" dirty="0"/>
              <a:t>)</a:t>
            </a:r>
            <a:br>
              <a:rPr lang="nl-NL" dirty="0"/>
            </a:br>
            <a:r>
              <a:rPr lang="el-GR" dirty="0"/>
              <a:t>Λ </a:t>
            </a:r>
            <a:r>
              <a:rPr lang="nl-NL" dirty="0" err="1"/>
              <a:t>so:isPlacedIn</a:t>
            </a:r>
            <a:r>
              <a:rPr lang="nl-NL" dirty="0"/>
              <a:t>(?</a:t>
            </a:r>
            <a:r>
              <a:rPr lang="nl-NL" dirty="0" err="1"/>
              <a:t>rs</a:t>
            </a:r>
            <a:r>
              <a:rPr lang="nl-NL" dirty="0"/>
              <a:t>, ?ci)</a:t>
            </a:r>
            <a:br>
              <a:rPr lang="nl-NL" dirty="0"/>
            </a:br>
            <a:r>
              <a:rPr lang="el-GR" dirty="0"/>
              <a:t>Λ </a:t>
            </a:r>
            <a:r>
              <a:rPr lang="nl-NL" dirty="0" err="1"/>
              <a:t>so:isInCart</a:t>
            </a:r>
            <a:r>
              <a:rPr lang="nl-NL" dirty="0"/>
              <a:t>(?ci, ?c)</a:t>
            </a:r>
            <a:br>
              <a:rPr lang="nl-NL" dirty="0"/>
            </a:br>
            <a:r>
              <a:rPr lang="el-GR" dirty="0"/>
              <a:t>Λ </a:t>
            </a:r>
            <a:r>
              <a:rPr lang="nl-NL" dirty="0" err="1"/>
              <a:t>so:hasOrder</a:t>
            </a:r>
            <a:r>
              <a:rPr lang="nl-NL" dirty="0"/>
              <a:t>(?c, ?o)</a:t>
            </a:r>
            <a:br>
              <a:rPr lang="nl-NL" dirty="0"/>
            </a:br>
            <a:r>
              <a:rPr lang="el-GR" dirty="0"/>
              <a:t>Λ </a:t>
            </a:r>
            <a:r>
              <a:rPr lang="nl-NL" dirty="0" err="1"/>
              <a:t>so:hasGeneratedAn</a:t>
            </a:r>
            <a:r>
              <a:rPr lang="nl-NL" dirty="0"/>
              <a:t>(?o, ?p)</a:t>
            </a:r>
            <a:br>
              <a:rPr lang="nl-NL" dirty="0"/>
            </a:br>
            <a:r>
              <a:rPr lang="el-GR" dirty="0"/>
              <a:t>Λ </a:t>
            </a:r>
            <a:r>
              <a:rPr lang="nl-NL" dirty="0" err="1"/>
              <a:t>so:hasProjectStatus</a:t>
            </a:r>
            <a:r>
              <a:rPr lang="nl-NL" dirty="0"/>
              <a:t>(?p, "</a:t>
            </a:r>
            <a:r>
              <a:rPr lang="nl-NL" dirty="0" err="1"/>
              <a:t>active</a:t>
            </a:r>
            <a:r>
              <a:rPr lang="nl-NL" dirty="0"/>
              <a:t>")</a:t>
            </a:r>
          </a:p>
          <a:p>
            <a:pPr marL="0" indent="0">
              <a:buNone/>
            </a:pPr>
            <a:r>
              <a:rPr lang="nl-NL" dirty="0"/>
              <a:t>-&gt; </a:t>
            </a:r>
            <a:r>
              <a:rPr lang="nl-NL" dirty="0" err="1"/>
              <a:t>so:ActiveProjectOfResource</a:t>
            </a:r>
            <a:r>
              <a:rPr lang="nl-NL" dirty="0"/>
              <a:t>(?r, ?p)</a:t>
            </a:r>
          </a:p>
        </p:txBody>
      </p:sp>
    </p:spTree>
    <p:extLst>
      <p:ext uri="{BB962C8B-B14F-4D97-AF65-F5344CB8AC3E}">
        <p14:creationId xmlns:p14="http://schemas.microsoft.com/office/powerpoint/2010/main" val="345715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SPARQL </a:t>
            </a:r>
            <a:r>
              <a:rPr lang="nl-NL" dirty="0" err="1"/>
              <a:t>Mapping</a:t>
            </a:r>
            <a:endParaRPr lang="nl-NL" dirty="0"/>
          </a:p>
        </p:txBody>
      </p:sp>
      <p:sp>
        <p:nvSpPr>
          <p:cNvPr id="3" name="Tijdelijke aanduiding voor inhoud 2"/>
          <p:cNvSpPr>
            <a:spLocks noGrp="1"/>
          </p:cNvSpPr>
          <p:nvPr>
            <p:ph sz="half" idx="1"/>
          </p:nvPr>
        </p:nvSpPr>
        <p:spPr>
          <a:xfrm>
            <a:off x="1218883" y="1706880"/>
            <a:ext cx="10360501" cy="4465320"/>
          </a:xfrm>
        </p:spPr>
        <p:txBody>
          <a:bodyPr rtlCol="0">
            <a:normAutofit fontScale="92500"/>
          </a:bodyPr>
          <a:lstStyle/>
          <a:p>
            <a:pPr marL="0" indent="0">
              <a:buNone/>
            </a:pPr>
            <a:r>
              <a:rPr lang="nl-NL" dirty="0" err="1"/>
              <a:t>mappingId</a:t>
            </a:r>
            <a:r>
              <a:rPr lang="nl-NL" dirty="0"/>
              <a:t> MAPID-ff55b476e32448c59234d47165f6f44f</a:t>
            </a:r>
            <a:br>
              <a:rPr lang="nl-NL" dirty="0"/>
            </a:br>
            <a:r>
              <a:rPr lang="nl-NL" dirty="0"/>
              <a:t>target :cart/ID a :Cart ; :</a:t>
            </a:r>
            <a:r>
              <a:rPr lang="nl-NL" dirty="0" err="1"/>
              <a:t>hasCreated</a:t>
            </a:r>
            <a:r>
              <a:rPr lang="nl-NL" dirty="0"/>
              <a:t> </a:t>
            </a:r>
            <a:r>
              <a:rPr lang="nl-NL" dirty="0" err="1"/>
              <a:t>fCreatedg</a:t>
            </a:r>
            <a:r>
              <a:rPr lang="nl-NL" dirty="0"/>
              <a:t>^^</a:t>
            </a:r>
            <a:r>
              <a:rPr lang="nl-NL" dirty="0" err="1"/>
              <a:t>xsd:dateTime</a:t>
            </a:r>
            <a:r>
              <a:rPr lang="nl-NL" dirty="0"/>
              <a:t> ;</a:t>
            </a:r>
          </a:p>
          <a:p>
            <a:pPr marL="0" indent="0">
              <a:buNone/>
            </a:pPr>
            <a:r>
              <a:rPr lang="nl-NL" dirty="0"/>
              <a:t>:</a:t>
            </a:r>
            <a:r>
              <a:rPr lang="nl-NL" dirty="0" err="1"/>
              <a:t>hasContentLastUpdated</a:t>
            </a:r>
            <a:r>
              <a:rPr lang="nl-NL" dirty="0"/>
              <a:t> </a:t>
            </a:r>
            <a:r>
              <a:rPr lang="nl-NL" dirty="0" err="1"/>
              <a:t>fContentLastUpdatedg</a:t>
            </a:r>
            <a:r>
              <a:rPr lang="nl-NL" dirty="0"/>
              <a:t>^^</a:t>
            </a:r>
            <a:r>
              <a:rPr lang="nl-NL" dirty="0" err="1"/>
              <a:t>xsd:dateTime</a:t>
            </a:r>
            <a:r>
              <a:rPr lang="nl-NL" dirty="0"/>
              <a:t> ;</a:t>
            </a:r>
          </a:p>
          <a:p>
            <a:pPr marL="0" indent="0">
              <a:buNone/>
            </a:pPr>
            <a:r>
              <a:rPr lang="nl-NL" dirty="0"/>
              <a:t>:</a:t>
            </a:r>
            <a:r>
              <a:rPr lang="nl-NL" dirty="0" err="1"/>
              <a:t>hasConvertedToOrder</a:t>
            </a:r>
            <a:r>
              <a:rPr lang="nl-NL" dirty="0"/>
              <a:t> </a:t>
            </a:r>
            <a:r>
              <a:rPr lang="nl-NL" dirty="0" err="1"/>
              <a:t>fConvertedToOrderg</a:t>
            </a:r>
            <a:r>
              <a:rPr lang="nl-NL" dirty="0"/>
              <a:t>^^</a:t>
            </a:r>
            <a:r>
              <a:rPr lang="nl-NL" dirty="0" err="1"/>
              <a:t>xsd:dateTime</a:t>
            </a:r>
            <a:r>
              <a:rPr lang="nl-NL" dirty="0"/>
              <a:t> ; :</a:t>
            </a:r>
            <a:r>
              <a:rPr lang="nl-NL" dirty="0" err="1"/>
              <a:t>hasTotalAmount</a:t>
            </a:r>
            <a:endParaRPr lang="nl-NL" dirty="0"/>
          </a:p>
          <a:p>
            <a:pPr marL="0" indent="0">
              <a:buNone/>
            </a:pPr>
            <a:r>
              <a:rPr lang="nl-NL" dirty="0" err="1"/>
              <a:t>fTotalAmountg</a:t>
            </a:r>
            <a:r>
              <a:rPr lang="nl-NL" dirty="0"/>
              <a:t>^^</a:t>
            </a:r>
            <a:r>
              <a:rPr lang="nl-NL" dirty="0" err="1"/>
              <a:t>xsd:decimal</a:t>
            </a:r>
            <a:r>
              <a:rPr lang="nl-NL" dirty="0"/>
              <a:t> ; :</a:t>
            </a:r>
            <a:r>
              <a:rPr lang="nl-NL" dirty="0" err="1"/>
              <a:t>hasCartDescription</a:t>
            </a:r>
            <a:r>
              <a:rPr lang="nl-NL" dirty="0"/>
              <a:t> </a:t>
            </a:r>
            <a:r>
              <a:rPr lang="nl-NL" dirty="0" err="1"/>
              <a:t>fDescriptiong</a:t>
            </a:r>
            <a:r>
              <a:rPr lang="nl-NL" dirty="0"/>
              <a:t>^^</a:t>
            </a:r>
            <a:r>
              <a:rPr lang="nl-NL" dirty="0" err="1"/>
              <a:t>xsd:string</a:t>
            </a:r>
            <a:r>
              <a:rPr lang="nl-NL" dirty="0"/>
              <a:t> .</a:t>
            </a:r>
          </a:p>
          <a:p>
            <a:pPr marL="0" indent="0">
              <a:buNone/>
            </a:pPr>
            <a:r>
              <a:rPr lang="nl-NL" dirty="0"/>
              <a:t>source select `ID`, `</a:t>
            </a:r>
            <a:r>
              <a:rPr lang="nl-NL" dirty="0" err="1"/>
              <a:t>Created</a:t>
            </a:r>
            <a:r>
              <a:rPr lang="nl-NL" dirty="0"/>
              <a:t>`, `</a:t>
            </a:r>
            <a:r>
              <a:rPr lang="nl-NL" dirty="0" err="1"/>
              <a:t>ContentLastUpdated</a:t>
            </a:r>
            <a:r>
              <a:rPr lang="nl-NL" dirty="0"/>
              <a:t>`, `</a:t>
            </a:r>
            <a:r>
              <a:rPr lang="nl-NL" dirty="0" err="1"/>
              <a:t>ConvertedToOrder</a:t>
            </a:r>
            <a:r>
              <a:rPr lang="nl-NL" dirty="0"/>
              <a:t>`,</a:t>
            </a:r>
          </a:p>
          <a:p>
            <a:pPr marL="0" indent="0">
              <a:buNone/>
            </a:pPr>
            <a:r>
              <a:rPr lang="nl-NL" dirty="0"/>
              <a:t>`</a:t>
            </a:r>
            <a:r>
              <a:rPr lang="nl-NL" dirty="0" err="1"/>
              <a:t>TotalAmount</a:t>
            </a:r>
            <a:r>
              <a:rPr lang="nl-NL" dirty="0"/>
              <a:t>`, `</a:t>
            </a:r>
            <a:r>
              <a:rPr lang="nl-NL" dirty="0" err="1"/>
              <a:t>Description</a:t>
            </a:r>
            <a:r>
              <a:rPr lang="nl-NL" dirty="0"/>
              <a:t>` </a:t>
            </a:r>
            <a:r>
              <a:rPr lang="nl-NL" dirty="0" err="1"/>
              <a:t>from</a:t>
            </a:r>
            <a:r>
              <a:rPr lang="nl-NL" dirty="0"/>
              <a:t> `</a:t>
            </a:r>
            <a:r>
              <a:rPr lang="nl-NL" dirty="0" err="1"/>
              <a:t>sel</a:t>
            </a:r>
            <a:r>
              <a:rPr lang="nl-NL" dirty="0"/>
              <a:t> </a:t>
            </a:r>
            <a:r>
              <a:rPr lang="nl-NL" dirty="0" err="1"/>
              <a:t>it</a:t>
            </a:r>
            <a:r>
              <a:rPr lang="nl-NL" dirty="0"/>
              <a:t>`.`</a:t>
            </a:r>
            <a:r>
              <a:rPr lang="nl-NL" dirty="0" err="1"/>
              <a:t>Carts</a:t>
            </a:r>
            <a:r>
              <a:rPr lang="nl-NL" dirty="0"/>
              <a:t>`</a:t>
            </a:r>
          </a:p>
        </p:txBody>
      </p:sp>
    </p:spTree>
    <p:extLst>
      <p:ext uri="{BB962C8B-B14F-4D97-AF65-F5344CB8AC3E}">
        <p14:creationId xmlns:p14="http://schemas.microsoft.com/office/powerpoint/2010/main" val="311551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Technology Stack</a:t>
            </a:r>
          </a:p>
        </p:txBody>
      </p:sp>
      <p:sp>
        <p:nvSpPr>
          <p:cNvPr id="3" name="Tijdelijke aanduiding voor inhoud 2"/>
          <p:cNvSpPr>
            <a:spLocks noGrp="1"/>
          </p:cNvSpPr>
          <p:nvPr>
            <p:ph sz="half" idx="1"/>
          </p:nvPr>
        </p:nvSpPr>
        <p:spPr>
          <a:xfrm>
            <a:off x="1218883" y="1706880"/>
            <a:ext cx="10360501" cy="4465320"/>
          </a:xfrm>
        </p:spPr>
        <p:txBody>
          <a:bodyPr rtlCol="0">
            <a:normAutofit/>
          </a:bodyPr>
          <a:lstStyle/>
          <a:p>
            <a:pPr marL="0" indent="0">
              <a:buNone/>
            </a:pPr>
            <a:endParaRPr lang="nl-NL" dirty="0"/>
          </a:p>
        </p:txBody>
      </p:sp>
    </p:spTree>
    <p:extLst>
      <p:ext uri="{BB962C8B-B14F-4D97-AF65-F5344CB8AC3E}">
        <p14:creationId xmlns:p14="http://schemas.microsoft.com/office/powerpoint/2010/main" val="32766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Web Application Demo</a:t>
            </a:r>
          </a:p>
        </p:txBody>
      </p:sp>
      <p:pic>
        <p:nvPicPr>
          <p:cNvPr id="8" name="Tijdelijke aanduiding voor inhoud 7">
            <a:hlinkClick r:id="rId3"/>
            <a:extLst>
              <a:ext uri="{FF2B5EF4-FFF2-40B4-BE49-F238E27FC236}">
                <a16:creationId xmlns:a16="http://schemas.microsoft.com/office/drawing/2014/main" id="{A3C1C7FF-AC3E-4CEA-B51D-076E0F59AAD0}"/>
              </a:ext>
            </a:extLst>
          </p:cNvPr>
          <p:cNvPicPr>
            <a:picLocks noGrp="1" noChangeAspect="1"/>
          </p:cNvPicPr>
          <p:nvPr>
            <p:ph sz="half" idx="1"/>
          </p:nvPr>
        </p:nvPicPr>
        <p:blipFill>
          <a:blip r:embed="rId4"/>
          <a:stretch>
            <a:fillRect/>
          </a:stretch>
        </p:blipFill>
        <p:spPr>
          <a:xfrm>
            <a:off x="1322425" y="1498600"/>
            <a:ext cx="9543974" cy="5058868"/>
          </a:xfrm>
          <a:prstGeom prst="rect">
            <a:avLst/>
          </a:prstGeom>
        </p:spPr>
      </p:pic>
    </p:spTree>
    <p:extLst>
      <p:ext uri="{BB962C8B-B14F-4D97-AF65-F5344CB8AC3E}">
        <p14:creationId xmlns:p14="http://schemas.microsoft.com/office/powerpoint/2010/main" val="142792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nl-NL" dirty="0"/>
              <a:t>Indeling van titel en inhoud met grafiek</a:t>
            </a:r>
          </a:p>
        </p:txBody>
      </p:sp>
      <p:graphicFrame>
        <p:nvGraphicFramePr>
          <p:cNvPr id="9" name="Tijdelijke aanduiding voor inhoud 8" descr="Gegroepeerd kolomdiagram met de waarden van drie reeksen voor vier categorieën"/>
          <p:cNvGraphicFramePr>
            <a:graphicFrameLocks noGrp="1"/>
          </p:cNvGraphicFramePr>
          <p:nvPr>
            <p:ph idx="1"/>
            <p:extLst>
              <p:ext uri="{D42A27DB-BD31-4B8C-83A1-F6EECF244321}">
                <p14:modId xmlns:p14="http://schemas.microsoft.com/office/powerpoint/2010/main" val="371165601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nl-NL" dirty="0" err="1"/>
              <a:t>Functional</a:t>
            </a:r>
            <a:r>
              <a:rPr lang="nl-NL" dirty="0"/>
              <a:t> </a:t>
            </a:r>
            <a:r>
              <a:rPr lang="nl-NL" dirty="0" err="1"/>
              <a:t>overview</a:t>
            </a:r>
            <a:endParaRPr lang="nl-NL" dirty="0"/>
          </a:p>
        </p:txBody>
      </p:sp>
      <p:sp>
        <p:nvSpPr>
          <p:cNvPr id="5" name="Tijdelijke aanduiding voor tekst 4"/>
          <p:cNvSpPr>
            <a:spLocks noGrp="1"/>
          </p:cNvSpPr>
          <p:nvPr>
            <p:ph type="body" idx="1"/>
          </p:nvPr>
        </p:nvSpPr>
        <p:spPr/>
        <p:txBody>
          <a:bodyPr rtlCol="0"/>
          <a:lstStyle/>
          <a:p>
            <a:pPr rtl="0"/>
            <a:endParaRPr lang="nl-NL"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a:t>Opsomming</a:t>
            </a:r>
          </a:p>
        </p:txBody>
      </p:sp>
      <p:sp>
        <p:nvSpPr>
          <p:cNvPr id="3" name="Tijdelijke aanduiding voor inhoud 2"/>
          <p:cNvSpPr>
            <a:spLocks noGrp="1"/>
          </p:cNvSpPr>
          <p:nvPr>
            <p:ph sz="half" idx="1"/>
          </p:nvPr>
        </p:nvSpPr>
        <p:spPr>
          <a:xfrm>
            <a:off x="1218883" y="1706880"/>
            <a:ext cx="10360501" cy="4465320"/>
          </a:xfrm>
        </p:spPr>
        <p:txBody>
          <a:bodyPr rtlCol="0"/>
          <a:lstStyle/>
          <a:p>
            <a:pPr rtl="0"/>
            <a:r>
              <a:rPr lang="nl-NL" dirty="0"/>
              <a:t>Eerste opsommingsteken hier</a:t>
            </a:r>
          </a:p>
          <a:p>
            <a:pPr rtl="0"/>
            <a:r>
              <a:rPr lang="nl-NL" dirty="0"/>
              <a:t>Tweede opsommingsteken hier</a:t>
            </a:r>
          </a:p>
          <a:p>
            <a:pPr rtl="0"/>
            <a:r>
              <a:rPr lang="nl-NL" dirty="0"/>
              <a:t>Derde opsommingsteken hier</a:t>
            </a:r>
          </a:p>
        </p:txBody>
      </p:sp>
    </p:spTree>
    <p:extLst>
      <p:ext uri="{BB962C8B-B14F-4D97-AF65-F5344CB8AC3E}">
        <p14:creationId xmlns:p14="http://schemas.microsoft.com/office/powerpoint/2010/main" val="37324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a:t>Indeling van inhoud van twee met tabel</a:t>
            </a:r>
          </a:p>
        </p:txBody>
      </p:sp>
      <p:sp>
        <p:nvSpPr>
          <p:cNvPr id="3" name="Tijdelijke aanduiding voor inhoud 2"/>
          <p:cNvSpPr>
            <a:spLocks noGrp="1"/>
          </p:cNvSpPr>
          <p:nvPr>
            <p:ph sz="half" idx="1"/>
          </p:nvPr>
        </p:nvSpPr>
        <p:spPr/>
        <p:txBody>
          <a:bodyPr rtlCol="0"/>
          <a:lstStyle/>
          <a:p>
            <a:pPr rtl="0"/>
            <a:r>
              <a:rPr lang="nl-NL" dirty="0"/>
              <a:t>Eerste opsommingsteken hier</a:t>
            </a:r>
          </a:p>
          <a:p>
            <a:pPr rtl="0"/>
            <a:r>
              <a:rPr lang="nl-NL" dirty="0"/>
              <a:t>Tweede opsommingsteken hier</a:t>
            </a:r>
          </a:p>
          <a:p>
            <a:pPr rtl="0"/>
            <a:r>
              <a:rPr lang="nl-NL" dirty="0"/>
              <a:t>Derde opsommingsteken hier</a:t>
            </a:r>
          </a:p>
        </p:txBody>
      </p:sp>
      <p:graphicFrame>
        <p:nvGraphicFramePr>
          <p:cNvPr id="5" name="Tijdelijke aanduiding voor inhoud 4"/>
          <p:cNvGraphicFramePr>
            <a:graphicFrameLocks noGrp="1"/>
          </p:cNvGraphicFramePr>
          <p:nvPr>
            <p:ph sz="half" idx="2"/>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pPr rtl="0"/>
                      <a:r>
                        <a:rPr lang="nl-NL" dirty="0"/>
                        <a:t>Klasse</a:t>
                      </a:r>
                    </a:p>
                  </a:txBody>
                  <a:tcPr anchor="ctr">
                    <a:solidFill>
                      <a:srgbClr val="008282"/>
                    </a:solidFill>
                  </a:tcPr>
                </a:tc>
                <a:tc>
                  <a:txBody>
                    <a:bodyPr/>
                    <a:lstStyle/>
                    <a:p>
                      <a:pPr algn="ctr" rtl="0"/>
                      <a:r>
                        <a:rPr lang="nl-NL" dirty="0"/>
                        <a:t>Groep 1</a:t>
                      </a:r>
                    </a:p>
                  </a:txBody>
                  <a:tcPr anchor="ctr">
                    <a:solidFill>
                      <a:srgbClr val="008282"/>
                    </a:solidFill>
                  </a:tcPr>
                </a:tc>
                <a:tc>
                  <a:txBody>
                    <a:bodyPr/>
                    <a:lstStyle/>
                    <a:p>
                      <a:pPr algn="ctr" rtl="0"/>
                      <a:r>
                        <a:rPr lang="nl-NL" dirty="0"/>
                        <a:t>Groep 2</a:t>
                      </a:r>
                    </a:p>
                  </a:txBody>
                  <a:tcPr anchor="ctr">
                    <a:solidFill>
                      <a:srgbClr val="008282"/>
                    </a:solidFill>
                  </a:tcPr>
                </a:tc>
                <a:extLst>
                  <a:ext uri="{0D108BD9-81ED-4DB2-BD59-A6C34878D82A}">
                    <a16:rowId xmlns:a16="http://schemas.microsoft.com/office/drawing/2014/main" val="10000"/>
                  </a:ext>
                </a:extLst>
              </a:tr>
              <a:tr h="563959">
                <a:tc>
                  <a:txBody>
                    <a:bodyPr/>
                    <a:lstStyle/>
                    <a:p>
                      <a:pPr rtl="0"/>
                      <a:r>
                        <a:rPr lang="nl-NL" dirty="0"/>
                        <a:t>Klasse 1</a:t>
                      </a:r>
                    </a:p>
                  </a:txBody>
                  <a:tcPr anchor="ctr"/>
                </a:tc>
                <a:tc>
                  <a:txBody>
                    <a:bodyPr/>
                    <a:lstStyle/>
                    <a:p>
                      <a:pPr algn="ctr" rtl="0"/>
                      <a:r>
                        <a:rPr lang="nl-NL" dirty="0"/>
                        <a:t>82</a:t>
                      </a:r>
                    </a:p>
                  </a:txBody>
                  <a:tcPr anchor="ctr"/>
                </a:tc>
                <a:tc>
                  <a:txBody>
                    <a:bodyPr/>
                    <a:lstStyle/>
                    <a:p>
                      <a:pPr algn="ctr" rtl="0"/>
                      <a:r>
                        <a:rPr lang="nl-NL" dirty="0"/>
                        <a:t>95</a:t>
                      </a:r>
                    </a:p>
                  </a:txBody>
                  <a:tcPr anchor="ctr"/>
                </a:tc>
                <a:extLst>
                  <a:ext uri="{0D108BD9-81ED-4DB2-BD59-A6C34878D82A}">
                    <a16:rowId xmlns:a16="http://schemas.microsoft.com/office/drawing/2014/main" val="10001"/>
                  </a:ext>
                </a:extLst>
              </a:tr>
              <a:tr h="563959">
                <a:tc>
                  <a:txBody>
                    <a:bodyPr/>
                    <a:lstStyle/>
                    <a:p>
                      <a:pPr rtl="0"/>
                      <a:r>
                        <a:rPr lang="nl-NL" dirty="0"/>
                        <a:t>Klasse 2</a:t>
                      </a:r>
                    </a:p>
                  </a:txBody>
                  <a:tcPr anchor="ctr"/>
                </a:tc>
                <a:tc>
                  <a:txBody>
                    <a:bodyPr/>
                    <a:lstStyle/>
                    <a:p>
                      <a:pPr algn="ctr" rtl="0"/>
                      <a:r>
                        <a:rPr lang="nl-NL" dirty="0"/>
                        <a:t>76</a:t>
                      </a:r>
                    </a:p>
                  </a:txBody>
                  <a:tcPr anchor="ctr"/>
                </a:tc>
                <a:tc>
                  <a:txBody>
                    <a:bodyPr/>
                    <a:lstStyle/>
                    <a:p>
                      <a:pPr algn="ctr" rtl="0"/>
                      <a:r>
                        <a:rPr lang="nl-NL" dirty="0"/>
                        <a:t>88</a:t>
                      </a:r>
                    </a:p>
                  </a:txBody>
                  <a:tcPr anchor="ctr"/>
                </a:tc>
                <a:extLst>
                  <a:ext uri="{0D108BD9-81ED-4DB2-BD59-A6C34878D82A}">
                    <a16:rowId xmlns:a16="http://schemas.microsoft.com/office/drawing/2014/main" val="10002"/>
                  </a:ext>
                </a:extLst>
              </a:tr>
              <a:tr h="563959">
                <a:tc>
                  <a:txBody>
                    <a:bodyPr/>
                    <a:lstStyle/>
                    <a:p>
                      <a:pPr rtl="0"/>
                      <a:r>
                        <a:rPr lang="nl-NL" dirty="0"/>
                        <a:t>Klasse 3</a:t>
                      </a:r>
                    </a:p>
                  </a:txBody>
                  <a:tcPr anchor="ctr"/>
                </a:tc>
                <a:tc>
                  <a:txBody>
                    <a:bodyPr/>
                    <a:lstStyle/>
                    <a:p>
                      <a:pPr algn="ctr" rtl="0"/>
                      <a:r>
                        <a:rPr lang="nl-NL" dirty="0"/>
                        <a:t>84</a:t>
                      </a:r>
                    </a:p>
                  </a:txBody>
                  <a:tcPr anchor="ctr"/>
                </a:tc>
                <a:tc>
                  <a:txBody>
                    <a:bodyPr/>
                    <a:lstStyle/>
                    <a:p>
                      <a:pPr algn="ctr" rtl="0"/>
                      <a:r>
                        <a:rPr lang="nl-NL"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955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a:t>Indeling van inhoud van twee met </a:t>
            </a:r>
            <a:r>
              <a:rPr lang="nl-NL" dirty="0" err="1"/>
              <a:t>SmartArt</a:t>
            </a:r>
            <a:endParaRPr lang="nl-NL" dirty="0"/>
          </a:p>
        </p:txBody>
      </p:sp>
      <p:sp>
        <p:nvSpPr>
          <p:cNvPr id="3" name="Tijdelijke aanduiding voor inhoud 2"/>
          <p:cNvSpPr>
            <a:spLocks noGrp="1"/>
          </p:cNvSpPr>
          <p:nvPr>
            <p:ph sz="half" idx="1"/>
          </p:nvPr>
        </p:nvSpPr>
        <p:spPr/>
        <p:txBody>
          <a:bodyPr rtlCol="0"/>
          <a:lstStyle/>
          <a:p>
            <a:pPr rtl="0"/>
            <a:r>
              <a:rPr lang="nl-NL" dirty="0"/>
              <a:t>Eerste opsommingsteken hier</a:t>
            </a:r>
          </a:p>
          <a:p>
            <a:pPr rtl="0"/>
            <a:r>
              <a:rPr lang="nl-NL" dirty="0"/>
              <a:t>Tweede opsommingsteken hier</a:t>
            </a:r>
          </a:p>
          <a:p>
            <a:pPr rtl="0"/>
            <a:r>
              <a:rPr lang="nl-NL" dirty="0"/>
              <a:t>Derde opsommingsteken hier</a:t>
            </a:r>
          </a:p>
        </p:txBody>
      </p:sp>
      <p:graphicFrame>
        <p:nvGraphicFramePr>
          <p:cNvPr id="5" name="Tijdelijke aanduiding voor inhoud 4" descr="Versprongen proces van 3 taken, die onder elkaar zijn gerangschikt met telkens een pijl ertussen die naar beneden wijst, en die de voortgang van de eerste naar de tweede taak en van de tweede naar de derde taak aangeeft."/>
          <p:cNvGraphicFramePr>
            <a:graphicFrameLocks noGrp="1"/>
          </p:cNvGraphicFramePr>
          <p:nvPr>
            <p:ph sz="half" idx="2"/>
            <p:extLst>
              <p:ext uri="{D42A27DB-BD31-4B8C-83A1-F6EECF244321}">
                <p14:modId xmlns:p14="http://schemas.microsoft.com/office/powerpoint/2010/main" val="1579703862"/>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nl-NL" dirty="0"/>
              <a:t>Voeg een </a:t>
            </a:r>
            <a:r>
              <a:rPr lang="nl-NL" dirty="0" err="1"/>
              <a:t>diatitel</a:t>
            </a:r>
            <a:r>
              <a:rPr lang="nl-NL" dirty="0"/>
              <a:t> toe - 2</a:t>
            </a:r>
          </a:p>
        </p:txBody>
      </p:sp>
      <p:sp>
        <p:nvSpPr>
          <p:cNvPr id="8" name="Tijdelijke aanduiding voor tekst 7"/>
          <p:cNvSpPr>
            <a:spLocks noGrp="1"/>
          </p:cNvSpPr>
          <p:nvPr>
            <p:ph type="body" idx="1"/>
          </p:nvPr>
        </p:nvSpPr>
        <p:spPr/>
        <p:txBody>
          <a:bodyPr rtlCol="0"/>
          <a:lstStyle/>
          <a:p>
            <a:pPr rtl="0"/>
            <a:endParaRPr lang="nl-NL" dirty="0"/>
          </a:p>
        </p:txBody>
      </p:sp>
      <p:sp>
        <p:nvSpPr>
          <p:cNvPr id="10" name="Tijdelijke aanduiding voor inhoud 9"/>
          <p:cNvSpPr>
            <a:spLocks noGrp="1"/>
          </p:cNvSpPr>
          <p:nvPr>
            <p:ph sz="half" idx="2"/>
          </p:nvPr>
        </p:nvSpPr>
        <p:spPr/>
        <p:txBody>
          <a:bodyPr rtlCol="0"/>
          <a:lstStyle/>
          <a:p>
            <a:pPr rtl="0"/>
            <a:endParaRPr lang="nl-NL" dirty="0"/>
          </a:p>
        </p:txBody>
      </p:sp>
      <p:sp>
        <p:nvSpPr>
          <p:cNvPr id="9" name="Tijdelijke aanduiding voor tekst 8"/>
          <p:cNvSpPr>
            <a:spLocks noGrp="1"/>
          </p:cNvSpPr>
          <p:nvPr>
            <p:ph type="body" sz="quarter" idx="3"/>
          </p:nvPr>
        </p:nvSpPr>
        <p:spPr/>
        <p:txBody>
          <a:bodyPr rtlCol="0"/>
          <a:lstStyle/>
          <a:p>
            <a:pPr rtl="0"/>
            <a:endParaRPr lang="nl-NL" dirty="0"/>
          </a:p>
        </p:txBody>
      </p:sp>
      <p:sp>
        <p:nvSpPr>
          <p:cNvPr id="11" name="Tijdelijke aanduiding voor inhoud 10"/>
          <p:cNvSpPr>
            <a:spLocks noGrp="1"/>
          </p:cNvSpPr>
          <p:nvPr>
            <p:ph sz="quarter" idx="4"/>
          </p:nvPr>
        </p:nvSpPr>
        <p:spPr/>
        <p:txBody>
          <a:bodyPr rtlCol="0"/>
          <a:lstStyle/>
          <a:p>
            <a:pPr rtl="0"/>
            <a:endParaRPr lang="nl-NL"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nl-NL" dirty="0"/>
              <a:t>Voeg een </a:t>
            </a:r>
            <a:r>
              <a:rPr lang="nl-NL" dirty="0" err="1"/>
              <a:t>diatitel</a:t>
            </a:r>
            <a:r>
              <a:rPr lang="nl-NL" dirty="0"/>
              <a:t> toe - 3</a:t>
            </a:r>
          </a:p>
        </p:txBody>
      </p:sp>
    </p:spTree>
    <p:extLst>
      <p:ext uri="{BB962C8B-B14F-4D97-AF65-F5344CB8AC3E}">
        <p14:creationId xmlns:p14="http://schemas.microsoft.com/office/powerpoint/2010/main" val="351352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a:t>Voeg een </a:t>
            </a:r>
            <a:r>
              <a:rPr lang="nl-NL" dirty="0" err="1"/>
              <a:t>diatitel</a:t>
            </a:r>
            <a:r>
              <a:rPr lang="nl-NL" dirty="0"/>
              <a:t> toe - 4</a:t>
            </a:r>
          </a:p>
        </p:txBody>
      </p:sp>
      <p:sp>
        <p:nvSpPr>
          <p:cNvPr id="4" name="Tijdelijke aanduiding voor tekst 3"/>
          <p:cNvSpPr>
            <a:spLocks noGrp="1"/>
          </p:cNvSpPr>
          <p:nvPr>
            <p:ph type="body" sz="half" idx="2"/>
          </p:nvPr>
        </p:nvSpPr>
        <p:spPr/>
        <p:txBody>
          <a:bodyPr rtlCol="0"/>
          <a:lstStyle/>
          <a:p>
            <a:pPr rtl="0"/>
            <a:endParaRPr lang="nl-NL" dirty="0"/>
          </a:p>
        </p:txBody>
      </p:sp>
      <p:sp>
        <p:nvSpPr>
          <p:cNvPr id="3" name="Tijdelijke aanduiding voor inhoud 2"/>
          <p:cNvSpPr>
            <a:spLocks noGrp="1"/>
          </p:cNvSpPr>
          <p:nvPr>
            <p:ph idx="1"/>
          </p:nvPr>
        </p:nvSpPr>
        <p:spPr/>
        <p:txBody>
          <a:bodyPr rtlCol="0"/>
          <a:lstStyle/>
          <a:p>
            <a:pPr rtl="0"/>
            <a:endParaRPr lang="nl-NL"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nl-NL" dirty="0"/>
              <a:t>Voeg een </a:t>
            </a:r>
            <a:r>
              <a:rPr lang="nl-NL" dirty="0" err="1"/>
              <a:t>diatitel</a:t>
            </a:r>
            <a:r>
              <a:rPr lang="nl-NL" dirty="0"/>
              <a:t> toe - 5</a:t>
            </a:r>
          </a:p>
        </p:txBody>
      </p:sp>
      <p:sp>
        <p:nvSpPr>
          <p:cNvPr id="5" name="Tijdelijke aanduiding voor tekst 4"/>
          <p:cNvSpPr>
            <a:spLocks noGrp="1"/>
          </p:cNvSpPr>
          <p:nvPr>
            <p:ph type="body" sz="half" idx="2"/>
          </p:nvPr>
        </p:nvSpPr>
        <p:spPr/>
        <p:txBody>
          <a:bodyPr rtlCol="0"/>
          <a:lstStyle/>
          <a:p>
            <a:pPr rtl="0"/>
            <a:endParaRPr lang="nl-NL" dirty="0"/>
          </a:p>
        </p:txBody>
      </p:sp>
      <p:sp>
        <p:nvSpPr>
          <p:cNvPr id="6" name="Tijdelijke aanduiding voor afbeelding 5" descr="Een lege tijdelijke aanduiding om een afbeelding toe te voegen. Klik op de tijdelijke aanduiding en selecteer de afbeelding die u wilt toevoegen."/>
          <p:cNvSpPr>
            <a:spLocks noGrp="1"/>
          </p:cNvSpPr>
          <p:nvPr>
            <p:ph type="pic" idx="1"/>
          </p:nvPr>
        </p:nvSpPr>
        <p:spPr/>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Sel</a:t>
            </a:r>
            <a:r>
              <a:rPr lang="nl-NL" dirty="0"/>
              <a:t>-IT Concept</a:t>
            </a:r>
          </a:p>
        </p:txBody>
      </p:sp>
      <p:graphicFrame>
        <p:nvGraphicFramePr>
          <p:cNvPr id="7" name="Tijdelijke aanduiding voor inhoud 6">
            <a:extLst>
              <a:ext uri="{FF2B5EF4-FFF2-40B4-BE49-F238E27FC236}">
                <a16:creationId xmlns:a16="http://schemas.microsoft.com/office/drawing/2014/main" id="{BF8DE158-3D86-4C73-93BB-7ED03891158B}"/>
              </a:ext>
            </a:extLst>
          </p:cNvPr>
          <p:cNvGraphicFramePr>
            <a:graphicFrameLocks noGrp="1"/>
          </p:cNvGraphicFramePr>
          <p:nvPr>
            <p:ph sz="half" idx="1"/>
            <p:extLst>
              <p:ext uri="{D42A27DB-BD31-4B8C-83A1-F6EECF244321}">
                <p14:modId xmlns:p14="http://schemas.microsoft.com/office/powerpoint/2010/main" val="3635735395"/>
              </p:ext>
            </p:extLst>
          </p:nvPr>
        </p:nvGraphicFramePr>
        <p:xfrm>
          <a:off x="1219200" y="1706563"/>
          <a:ext cx="10360025"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Sel</a:t>
            </a:r>
            <a:r>
              <a:rPr lang="nl-NL" dirty="0"/>
              <a:t>-IT Concept</a:t>
            </a:r>
          </a:p>
        </p:txBody>
      </p:sp>
      <p:sp>
        <p:nvSpPr>
          <p:cNvPr id="3" name="Tijdelijke aanduiding voor inhoud 2"/>
          <p:cNvSpPr>
            <a:spLocks noGrp="1"/>
          </p:cNvSpPr>
          <p:nvPr>
            <p:ph sz="half" idx="1"/>
          </p:nvPr>
        </p:nvSpPr>
        <p:spPr/>
        <p:txBody>
          <a:bodyPr rtlCol="0"/>
          <a:lstStyle/>
          <a:p>
            <a:pPr rtl="0"/>
            <a:r>
              <a:rPr lang="nl-NL" dirty="0"/>
              <a:t>IT Freelancers</a:t>
            </a:r>
          </a:p>
          <a:p>
            <a:pPr lvl="1"/>
            <a:r>
              <a:rPr lang="nl-NL" dirty="0"/>
              <a:t>Skills</a:t>
            </a:r>
          </a:p>
          <a:p>
            <a:pPr lvl="1"/>
            <a:r>
              <a:rPr lang="nl-NL" dirty="0"/>
              <a:t>Availability</a:t>
            </a:r>
          </a:p>
        </p:txBody>
      </p:sp>
      <p:sp>
        <p:nvSpPr>
          <p:cNvPr id="7" name="Tijdelijke aanduiding voor inhoud 2">
            <a:extLst>
              <a:ext uri="{FF2B5EF4-FFF2-40B4-BE49-F238E27FC236}">
                <a16:creationId xmlns:a16="http://schemas.microsoft.com/office/drawing/2014/main" id="{96100D69-124A-4EF3-95DF-821082A9EF50}"/>
              </a:ext>
            </a:extLst>
          </p:cNvPr>
          <p:cNvSpPr txBox="1">
            <a:spLocks/>
          </p:cNvSpPr>
          <p:nvPr/>
        </p:nvSpPr>
        <p:spPr>
          <a:xfrm>
            <a:off x="6297560" y="1706880"/>
            <a:ext cx="5078677" cy="446532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nl-NL" dirty="0" err="1"/>
              <a:t>Customers</a:t>
            </a:r>
            <a:endParaRPr lang="nl-NL" dirty="0"/>
          </a:p>
          <a:p>
            <a:pPr lvl="1"/>
            <a:r>
              <a:rPr lang="nl-NL" dirty="0"/>
              <a:t>Cart</a:t>
            </a:r>
          </a:p>
        </p:txBody>
      </p:sp>
    </p:spTree>
    <p:extLst>
      <p:ext uri="{BB962C8B-B14F-4D97-AF65-F5344CB8AC3E}">
        <p14:creationId xmlns:p14="http://schemas.microsoft.com/office/powerpoint/2010/main" val="283973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nl-NL" dirty="0"/>
              <a:t>Design </a:t>
            </a:r>
            <a:r>
              <a:rPr lang="nl-NL" dirty="0" err="1"/>
              <a:t>choices</a:t>
            </a:r>
            <a:endParaRPr lang="nl-NL" dirty="0"/>
          </a:p>
        </p:txBody>
      </p:sp>
      <p:sp>
        <p:nvSpPr>
          <p:cNvPr id="5" name="Tijdelijke aanduiding voor tekst 4"/>
          <p:cNvSpPr>
            <a:spLocks noGrp="1"/>
          </p:cNvSpPr>
          <p:nvPr>
            <p:ph type="body" idx="1"/>
          </p:nvPr>
        </p:nvSpPr>
        <p:spPr/>
        <p:txBody>
          <a:bodyPr rtlCol="0"/>
          <a:lstStyle/>
          <a:p>
            <a:pPr rtl="0"/>
            <a:endParaRPr lang="nl-NL" dirty="0"/>
          </a:p>
        </p:txBody>
      </p:sp>
    </p:spTree>
    <p:extLst>
      <p:ext uri="{BB962C8B-B14F-4D97-AF65-F5344CB8AC3E}">
        <p14:creationId xmlns:p14="http://schemas.microsoft.com/office/powerpoint/2010/main" val="307700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inhoud 5">
            <a:extLst>
              <a:ext uri="{FF2B5EF4-FFF2-40B4-BE49-F238E27FC236}">
                <a16:creationId xmlns:a16="http://schemas.microsoft.com/office/drawing/2014/main" id="{2482151F-E7F9-453F-BA6E-B09A52725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3505" y="1374597"/>
            <a:ext cx="9171414" cy="5116870"/>
          </a:xfrm>
        </p:spPr>
      </p:pic>
      <p:sp>
        <p:nvSpPr>
          <p:cNvPr id="3" name="Titel 2"/>
          <p:cNvSpPr>
            <a:spLocks noGrp="1"/>
          </p:cNvSpPr>
          <p:nvPr>
            <p:ph type="title"/>
          </p:nvPr>
        </p:nvSpPr>
        <p:spPr/>
        <p:txBody>
          <a:bodyPr rtlCol="0"/>
          <a:lstStyle/>
          <a:p>
            <a:pPr rtl="0"/>
            <a:r>
              <a:rPr lang="nl-NL" dirty="0"/>
              <a:t>Design </a:t>
            </a:r>
            <a:r>
              <a:rPr lang="nl-NL" dirty="0" err="1"/>
              <a:t>conceptual</a:t>
            </a:r>
            <a:r>
              <a:rPr lang="nl-NL" dirty="0"/>
              <a:t> schema (1/3)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inhoud 5">
            <a:extLst>
              <a:ext uri="{FF2B5EF4-FFF2-40B4-BE49-F238E27FC236}">
                <a16:creationId xmlns:a16="http://schemas.microsoft.com/office/drawing/2014/main" id="{2482151F-E7F9-453F-BA6E-B09A52725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3372" y="1374597"/>
            <a:ext cx="10911680" cy="5116870"/>
          </a:xfrm>
        </p:spPr>
      </p:pic>
      <p:grpSp>
        <p:nvGrpSpPr>
          <p:cNvPr id="51" name="Groep 50">
            <a:extLst>
              <a:ext uri="{FF2B5EF4-FFF2-40B4-BE49-F238E27FC236}">
                <a16:creationId xmlns:a16="http://schemas.microsoft.com/office/drawing/2014/main" id="{6C79A3BA-21EA-40B3-9345-A4C3BF13B626}"/>
              </a:ext>
            </a:extLst>
          </p:cNvPr>
          <p:cNvGrpSpPr/>
          <p:nvPr/>
        </p:nvGrpSpPr>
        <p:grpSpPr>
          <a:xfrm>
            <a:off x="1119998" y="2204864"/>
            <a:ext cx="10591038" cy="4190253"/>
            <a:chOff x="1119998" y="2204864"/>
            <a:chExt cx="10591038" cy="4190253"/>
          </a:xfrm>
        </p:grpSpPr>
        <p:cxnSp>
          <p:nvCxnSpPr>
            <p:cNvPr id="8" name="Rechte verbindingslijn 7">
              <a:extLst>
                <a:ext uri="{FF2B5EF4-FFF2-40B4-BE49-F238E27FC236}">
                  <a16:creationId xmlns:a16="http://schemas.microsoft.com/office/drawing/2014/main" id="{8B092F49-E144-49A0-B7E0-BEAA26E44B9E}"/>
                </a:ext>
              </a:extLst>
            </p:cNvPr>
            <p:cNvCxnSpPr>
              <a:cxnSpLocks/>
            </p:cNvCxnSpPr>
            <p:nvPr/>
          </p:nvCxnSpPr>
          <p:spPr>
            <a:xfrm>
              <a:off x="2349996" y="2204864"/>
              <a:ext cx="9361040"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A979FA96-1748-4644-8DD0-6D1D1FD8BDA2}"/>
                </a:ext>
              </a:extLst>
            </p:cNvPr>
            <p:cNvCxnSpPr>
              <a:cxnSpLocks/>
            </p:cNvCxnSpPr>
            <p:nvPr/>
          </p:nvCxnSpPr>
          <p:spPr>
            <a:xfrm>
              <a:off x="11711036" y="2204864"/>
              <a:ext cx="0" cy="5760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87A028F1-04BB-4CFB-A76E-10870D63094E}"/>
                </a:ext>
              </a:extLst>
            </p:cNvPr>
            <p:cNvCxnSpPr>
              <a:cxnSpLocks/>
            </p:cNvCxnSpPr>
            <p:nvPr/>
          </p:nvCxnSpPr>
          <p:spPr>
            <a:xfrm>
              <a:off x="7306380" y="2780928"/>
              <a:ext cx="439878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676C81BE-E44F-4986-BD5E-82B2FC6A4DE4}"/>
                </a:ext>
              </a:extLst>
            </p:cNvPr>
            <p:cNvCxnSpPr>
              <a:cxnSpLocks/>
            </p:cNvCxnSpPr>
            <p:nvPr/>
          </p:nvCxnSpPr>
          <p:spPr>
            <a:xfrm>
              <a:off x="5014292" y="3703242"/>
              <a:ext cx="2304256" cy="129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F28D7A7-BA92-4B16-A1D7-8C11F934970D}"/>
                </a:ext>
              </a:extLst>
            </p:cNvPr>
            <p:cNvCxnSpPr>
              <a:cxnSpLocks/>
            </p:cNvCxnSpPr>
            <p:nvPr/>
          </p:nvCxnSpPr>
          <p:spPr>
            <a:xfrm>
              <a:off x="7318548" y="2780928"/>
              <a:ext cx="0" cy="9304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64B919CD-4A6F-41F0-9274-0383348AF54B}"/>
                </a:ext>
              </a:extLst>
            </p:cNvPr>
            <p:cNvCxnSpPr>
              <a:cxnSpLocks/>
            </p:cNvCxnSpPr>
            <p:nvPr/>
          </p:nvCxnSpPr>
          <p:spPr>
            <a:xfrm>
              <a:off x="5014292" y="3703243"/>
              <a:ext cx="0" cy="26780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4063A1F0-8BF8-4137-9949-62BD403B5AE9}"/>
                </a:ext>
              </a:extLst>
            </p:cNvPr>
            <p:cNvCxnSpPr>
              <a:cxnSpLocks/>
            </p:cNvCxnSpPr>
            <p:nvPr/>
          </p:nvCxnSpPr>
          <p:spPr>
            <a:xfrm>
              <a:off x="1125860" y="6381328"/>
              <a:ext cx="3900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ED5F863C-A566-4572-AB80-9CAC54536277}"/>
                </a:ext>
              </a:extLst>
            </p:cNvPr>
            <p:cNvCxnSpPr>
              <a:cxnSpLocks/>
            </p:cNvCxnSpPr>
            <p:nvPr/>
          </p:nvCxnSpPr>
          <p:spPr>
            <a:xfrm>
              <a:off x="1125860" y="3717032"/>
              <a:ext cx="0" cy="26780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1B49EB6A-AB96-413E-8DD4-94D4FB8B131E}"/>
                </a:ext>
              </a:extLst>
            </p:cNvPr>
            <p:cNvCxnSpPr>
              <a:cxnSpLocks/>
            </p:cNvCxnSpPr>
            <p:nvPr/>
          </p:nvCxnSpPr>
          <p:spPr>
            <a:xfrm>
              <a:off x="1119998" y="3728756"/>
              <a:ext cx="122999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6C88809A-EE4B-4FB5-861E-C994155AE32A}"/>
                </a:ext>
              </a:extLst>
            </p:cNvPr>
            <p:cNvCxnSpPr>
              <a:cxnSpLocks/>
            </p:cNvCxnSpPr>
            <p:nvPr/>
          </p:nvCxnSpPr>
          <p:spPr>
            <a:xfrm>
              <a:off x="2349996" y="2204864"/>
              <a:ext cx="0" cy="1506524"/>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 name="Titel 2"/>
          <p:cNvSpPr>
            <a:spLocks noGrp="1"/>
          </p:cNvSpPr>
          <p:nvPr>
            <p:ph type="title"/>
          </p:nvPr>
        </p:nvSpPr>
        <p:spPr/>
        <p:txBody>
          <a:bodyPr rtlCol="0"/>
          <a:lstStyle/>
          <a:p>
            <a:pPr rtl="0"/>
            <a:r>
              <a:rPr lang="nl-NL" dirty="0"/>
              <a:t>Design </a:t>
            </a:r>
            <a:r>
              <a:rPr lang="nl-NL" dirty="0" err="1"/>
              <a:t>conceptual</a:t>
            </a:r>
            <a:r>
              <a:rPr lang="nl-NL" dirty="0"/>
              <a:t> schema (2/3)</a:t>
            </a:r>
          </a:p>
        </p:txBody>
      </p:sp>
      <p:grpSp>
        <p:nvGrpSpPr>
          <p:cNvPr id="56" name="Groep 55">
            <a:extLst>
              <a:ext uri="{FF2B5EF4-FFF2-40B4-BE49-F238E27FC236}">
                <a16:creationId xmlns:a16="http://schemas.microsoft.com/office/drawing/2014/main" id="{3B9516E0-91D6-4E19-BAEB-408013CA4FC8}"/>
              </a:ext>
            </a:extLst>
          </p:cNvPr>
          <p:cNvGrpSpPr/>
          <p:nvPr/>
        </p:nvGrpSpPr>
        <p:grpSpPr>
          <a:xfrm>
            <a:off x="1119998" y="1484815"/>
            <a:ext cx="10618596" cy="4917721"/>
            <a:chOff x="1119998" y="1484815"/>
            <a:chExt cx="10618596" cy="4917721"/>
          </a:xfrm>
        </p:grpSpPr>
        <p:sp>
          <p:nvSpPr>
            <p:cNvPr id="52" name="Rechthoek 51">
              <a:extLst>
                <a:ext uri="{FF2B5EF4-FFF2-40B4-BE49-F238E27FC236}">
                  <a16:creationId xmlns:a16="http://schemas.microsoft.com/office/drawing/2014/main" id="{D28D3523-B874-4D43-B938-310AF3ACDE28}"/>
                </a:ext>
              </a:extLst>
            </p:cNvPr>
            <p:cNvSpPr/>
            <p:nvPr/>
          </p:nvSpPr>
          <p:spPr>
            <a:xfrm>
              <a:off x="7346106" y="2802136"/>
              <a:ext cx="4392488" cy="36004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sz="2800"/>
            </a:p>
          </p:txBody>
        </p:sp>
        <p:sp>
          <p:nvSpPr>
            <p:cNvPr id="53" name="Rechthoek 52">
              <a:extLst>
                <a:ext uri="{FF2B5EF4-FFF2-40B4-BE49-F238E27FC236}">
                  <a16:creationId xmlns:a16="http://schemas.microsoft.com/office/drawing/2014/main" id="{DFE22600-14A7-4727-B2A8-9908F8037B8F}"/>
                </a:ext>
              </a:extLst>
            </p:cNvPr>
            <p:cNvSpPr/>
            <p:nvPr/>
          </p:nvSpPr>
          <p:spPr>
            <a:xfrm>
              <a:off x="5050233" y="3733710"/>
              <a:ext cx="2304249" cy="263464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sz="2800"/>
            </a:p>
          </p:txBody>
        </p:sp>
        <p:sp>
          <p:nvSpPr>
            <p:cNvPr id="54" name="Rechthoek 53">
              <a:extLst>
                <a:ext uri="{FF2B5EF4-FFF2-40B4-BE49-F238E27FC236}">
                  <a16:creationId xmlns:a16="http://schemas.microsoft.com/office/drawing/2014/main" id="{16A32A4F-9B38-4B48-AEFA-3328FC0C0450}"/>
                </a:ext>
              </a:extLst>
            </p:cNvPr>
            <p:cNvSpPr/>
            <p:nvPr/>
          </p:nvSpPr>
          <p:spPr>
            <a:xfrm>
              <a:off x="1119998" y="1484815"/>
              <a:ext cx="10618585" cy="685866"/>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sz="2800"/>
            </a:p>
          </p:txBody>
        </p:sp>
        <p:sp>
          <p:nvSpPr>
            <p:cNvPr id="55" name="Rechthoek 54">
              <a:extLst>
                <a:ext uri="{FF2B5EF4-FFF2-40B4-BE49-F238E27FC236}">
                  <a16:creationId xmlns:a16="http://schemas.microsoft.com/office/drawing/2014/main" id="{D03A67D7-D5B5-4869-8111-6F90186FCC53}"/>
                </a:ext>
              </a:extLst>
            </p:cNvPr>
            <p:cNvSpPr/>
            <p:nvPr/>
          </p:nvSpPr>
          <p:spPr>
            <a:xfrm>
              <a:off x="1125860" y="2141283"/>
              <a:ext cx="1115686" cy="157574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sz="2800"/>
            </a:p>
          </p:txBody>
        </p:sp>
      </p:grpSp>
    </p:spTree>
    <p:extLst>
      <p:ext uri="{BB962C8B-B14F-4D97-AF65-F5344CB8AC3E}">
        <p14:creationId xmlns:p14="http://schemas.microsoft.com/office/powerpoint/2010/main" val="200263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ijdelijke aanduiding voor inhoud 5">
            <a:extLst>
              <a:ext uri="{FF2B5EF4-FFF2-40B4-BE49-F238E27FC236}">
                <a16:creationId xmlns:a16="http://schemas.microsoft.com/office/drawing/2014/main" id="{2482151F-E7F9-453F-BA6E-B09A52725A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3505" y="1543782"/>
            <a:ext cx="9171414" cy="4778499"/>
          </a:xfrm>
        </p:spPr>
      </p:pic>
      <p:sp>
        <p:nvSpPr>
          <p:cNvPr id="3" name="Titel 2"/>
          <p:cNvSpPr>
            <a:spLocks noGrp="1"/>
          </p:cNvSpPr>
          <p:nvPr>
            <p:ph type="title"/>
          </p:nvPr>
        </p:nvSpPr>
        <p:spPr/>
        <p:txBody>
          <a:bodyPr rtlCol="0"/>
          <a:lstStyle/>
          <a:p>
            <a:pPr rtl="0"/>
            <a:r>
              <a:rPr lang="nl-NL" dirty="0"/>
              <a:t>Design </a:t>
            </a:r>
            <a:r>
              <a:rPr lang="nl-NL" dirty="0" err="1"/>
              <a:t>conceptual</a:t>
            </a:r>
            <a:r>
              <a:rPr lang="nl-NL" dirty="0"/>
              <a:t> schema (3/3)</a:t>
            </a:r>
          </a:p>
        </p:txBody>
      </p:sp>
    </p:spTree>
    <p:extLst>
      <p:ext uri="{BB962C8B-B14F-4D97-AF65-F5344CB8AC3E}">
        <p14:creationId xmlns:p14="http://schemas.microsoft.com/office/powerpoint/2010/main" val="61086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r>
              <a:rPr lang="nl-NL" dirty="0"/>
              <a:t>Design </a:t>
            </a:r>
            <a:r>
              <a:rPr lang="nl-NL" dirty="0" err="1"/>
              <a:t>ontology</a:t>
            </a:r>
            <a:endParaRPr lang="nl-NL" dirty="0"/>
          </a:p>
        </p:txBody>
      </p:sp>
      <p:sp>
        <p:nvSpPr>
          <p:cNvPr id="3" name="Tijdelijke aanduiding voor inhoud 2"/>
          <p:cNvSpPr>
            <a:spLocks noGrp="1"/>
          </p:cNvSpPr>
          <p:nvPr>
            <p:ph sz="half" idx="1"/>
          </p:nvPr>
        </p:nvSpPr>
        <p:spPr>
          <a:xfrm>
            <a:off x="1218883" y="1706880"/>
            <a:ext cx="10360501" cy="4465320"/>
          </a:xfrm>
        </p:spPr>
        <p:txBody>
          <a:bodyPr rtlCol="0"/>
          <a:lstStyle/>
          <a:p>
            <a:r>
              <a:rPr lang="nl-NL" dirty="0"/>
              <a:t>Disjoints</a:t>
            </a:r>
          </a:p>
          <a:p>
            <a:r>
              <a:rPr lang="nl-NL" dirty="0"/>
              <a:t>Inverse relations</a:t>
            </a:r>
          </a:p>
          <a:p>
            <a:r>
              <a:rPr lang="nl-NL" dirty="0" err="1"/>
              <a:t>ID’s</a:t>
            </a:r>
            <a:endParaRPr lang="nl-NL" dirty="0"/>
          </a:p>
        </p:txBody>
      </p:sp>
    </p:spTree>
    <p:extLst>
      <p:ext uri="{BB962C8B-B14F-4D97-AF65-F5344CB8AC3E}">
        <p14:creationId xmlns:p14="http://schemas.microsoft.com/office/powerpoint/2010/main" val="6050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sch (16:9)">
  <a:themeElements>
    <a:clrScheme name="Aangepast 1">
      <a:dk1>
        <a:srgbClr val="FFFFFF"/>
      </a:dk1>
      <a:lt1>
        <a:srgbClr val="000000"/>
      </a:lt1>
      <a:dk2>
        <a:srgbClr val="C0C0C0"/>
      </a:dk2>
      <a:lt2>
        <a:srgbClr val="192A52"/>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9_TF02787990_TF02787990" id="{7C772315-DFAB-4FC9-9757-7947578B2FEF}" vid="{6C2B28D3-8DAE-4C52-BEBA-EA29833A87AE}"/>
    </a:ext>
  </a:extLst>
</a:theme>
</file>

<file path=ppt/theme/theme2.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3972</TotalTime>
  <Words>488</Words>
  <Application>Microsoft Office PowerPoint</Application>
  <PresentationFormat>Aangepast</PresentationFormat>
  <Paragraphs>138</Paragraphs>
  <Slides>27</Slides>
  <Notes>27</Notes>
  <HiddenSlides>1</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27</vt:i4>
      </vt:variant>
    </vt:vector>
  </HeadingPairs>
  <TitlesOfParts>
    <vt:vector size="31" baseType="lpstr">
      <vt:lpstr>Arial</vt:lpstr>
      <vt:lpstr>Calibri</vt:lpstr>
      <vt:lpstr>Consolas</vt:lpstr>
      <vt:lpstr>Technisch (16:9)</vt:lpstr>
      <vt:lpstr>Sel-IT Trade</vt:lpstr>
      <vt:lpstr>Functional overview</vt:lpstr>
      <vt:lpstr>Sel-IT Concept</vt:lpstr>
      <vt:lpstr>Sel-IT Concept</vt:lpstr>
      <vt:lpstr>Design choices</vt:lpstr>
      <vt:lpstr>Design conceptual schema (1/3)</vt:lpstr>
      <vt:lpstr>Design conceptual schema (2/3)</vt:lpstr>
      <vt:lpstr>Design conceptual schema (3/3)</vt:lpstr>
      <vt:lpstr>Design ontology</vt:lpstr>
      <vt:lpstr>GoodRelations</vt:lpstr>
      <vt:lpstr>SWRL - SPARQL</vt:lpstr>
      <vt:lpstr>SWRL Rules for SkillProfile</vt:lpstr>
      <vt:lpstr>SWRL Rules for SkillProfile (continued 1)</vt:lpstr>
      <vt:lpstr>SWRL Rules for SkillProfile (continued 2)</vt:lpstr>
      <vt:lpstr>SWRL Rule for active projects of a user</vt:lpstr>
      <vt:lpstr>SPARQL Mapping</vt:lpstr>
      <vt:lpstr>Technology Stack</vt:lpstr>
      <vt:lpstr>Web Application Demo</vt:lpstr>
      <vt:lpstr>Indeling van titel en inhoud met grafiek</vt:lpstr>
      <vt:lpstr>Opsomming</vt:lpstr>
      <vt:lpstr>Indeling van inhoud van twee met tabel</vt:lpstr>
      <vt:lpstr>Indeling van inhoud van twee met SmartArt</vt:lpstr>
      <vt:lpstr>Voeg een diatitel toe - 2</vt:lpstr>
      <vt:lpstr>Voeg een diatitel toe - 3</vt:lpstr>
      <vt:lpstr>PowerPoint-presentatie</vt:lpstr>
      <vt:lpstr>Voeg een diatitel toe - 4</vt:lpstr>
      <vt:lpstr>Voeg een diatitel toe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Titelindeling</dc:title>
  <dc:creator>Evert De Boeck</dc:creator>
  <cp:lastModifiedBy>Evert De Boeck</cp:lastModifiedBy>
  <cp:revision>4</cp:revision>
  <dcterms:created xsi:type="dcterms:W3CDTF">2018-01-27T14:50:26Z</dcterms:created>
  <dcterms:modified xsi:type="dcterms:W3CDTF">2018-01-30T09:02:33Z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