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58E9C-ADE3-4C2A-8FB7-278D04D95EDB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5ACD4-C1DD-4001-B2F4-00D4F2F95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39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7f25c126a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7f25c126a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17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E02B-37C6-4D2F-A79E-0C7793459502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846-D9C3-44D5-A028-77B990A03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97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E02B-37C6-4D2F-A79E-0C7793459502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846-D9C3-44D5-A028-77B990A03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01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E02B-37C6-4D2F-A79E-0C7793459502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846-D9C3-44D5-A028-77B990A03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15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E02B-37C6-4D2F-A79E-0C7793459502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846-D9C3-44D5-A028-77B990A03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28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E02B-37C6-4D2F-A79E-0C7793459502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846-D9C3-44D5-A028-77B990A03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40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E02B-37C6-4D2F-A79E-0C7793459502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846-D9C3-44D5-A028-77B990A03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74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E02B-37C6-4D2F-A79E-0C7793459502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846-D9C3-44D5-A028-77B990A03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09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E02B-37C6-4D2F-A79E-0C7793459502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846-D9C3-44D5-A028-77B990A03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02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E02B-37C6-4D2F-A79E-0C7793459502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846-D9C3-44D5-A028-77B990A03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04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E02B-37C6-4D2F-A79E-0C7793459502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846-D9C3-44D5-A028-77B990A03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0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E02B-37C6-4D2F-A79E-0C7793459502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F8846-D9C3-44D5-A028-77B990A03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84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BE02B-37C6-4D2F-A79E-0C7793459502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F8846-D9C3-44D5-A028-77B990A03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22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6"/>
          <p:cNvGrpSpPr/>
          <p:nvPr/>
        </p:nvGrpSpPr>
        <p:grpSpPr>
          <a:xfrm>
            <a:off x="1114305" y="2678837"/>
            <a:ext cx="4672616" cy="1422011"/>
            <a:chOff x="963942" y="2050923"/>
            <a:chExt cx="3241270" cy="986411"/>
          </a:xfrm>
        </p:grpSpPr>
        <p:grpSp>
          <p:nvGrpSpPr>
            <p:cNvPr id="116" name="Google Shape;116;p16"/>
            <p:cNvGrpSpPr/>
            <p:nvPr/>
          </p:nvGrpSpPr>
          <p:grpSpPr>
            <a:xfrm>
              <a:off x="2201550" y="2241132"/>
              <a:ext cx="2003662" cy="658914"/>
              <a:chOff x="2201550" y="2241132"/>
              <a:chExt cx="2003662" cy="658914"/>
            </a:xfrm>
          </p:grpSpPr>
          <p:sp>
            <p:nvSpPr>
              <p:cNvPr id="117" name="Google Shape;117;p16"/>
              <p:cNvSpPr/>
              <p:nvPr/>
            </p:nvSpPr>
            <p:spPr>
              <a:xfrm>
                <a:off x="2221150" y="2241132"/>
                <a:ext cx="606961" cy="411874"/>
              </a:xfrm>
              <a:custGeom>
                <a:avLst/>
                <a:gdLst/>
                <a:ahLst/>
                <a:cxnLst/>
                <a:rect l="l" t="t" r="r" b="b"/>
                <a:pathLst>
                  <a:path w="14741" h="10003" fill="none" extrusionOk="0">
                    <a:moveTo>
                      <a:pt x="1" y="1"/>
                    </a:moveTo>
                    <a:lnTo>
                      <a:pt x="9871" y="1"/>
                    </a:lnTo>
                    <a:cubicBezTo>
                      <a:pt x="12562" y="1"/>
                      <a:pt x="14741" y="2180"/>
                      <a:pt x="14741" y="4859"/>
                    </a:cubicBezTo>
                    <a:lnTo>
                      <a:pt x="14741" y="10002"/>
                    </a:lnTo>
                  </a:path>
                </a:pathLst>
              </a:custGeom>
              <a:noFill/>
              <a:ln w="22025" cap="flat" cmpd="sng">
                <a:solidFill>
                  <a:schemeClr val="accen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2201550" y="2428900"/>
                <a:ext cx="2003662" cy="142725"/>
              </a:xfrm>
              <a:custGeom>
                <a:avLst/>
                <a:gdLst/>
                <a:ahLst/>
                <a:cxnLst/>
                <a:rect l="l" t="t" r="r" b="b"/>
                <a:pathLst>
                  <a:path w="38482" h="1" fill="none" extrusionOk="0">
                    <a:moveTo>
                      <a:pt x="1" y="1"/>
                    </a:moveTo>
                    <a:lnTo>
                      <a:pt x="38482" y="1"/>
                    </a:lnTo>
                  </a:path>
                </a:pathLst>
              </a:custGeom>
              <a:noFill/>
              <a:ln w="22025" cap="flat" cmpd="sng">
                <a:solidFill>
                  <a:schemeClr val="accen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2221150" y="2652955"/>
                <a:ext cx="606961" cy="247091"/>
              </a:xfrm>
              <a:custGeom>
                <a:avLst/>
                <a:gdLst/>
                <a:ahLst/>
                <a:cxnLst/>
                <a:rect l="l" t="t" r="r" b="b"/>
                <a:pathLst>
                  <a:path w="14741" h="6001" fill="none" extrusionOk="0">
                    <a:moveTo>
                      <a:pt x="1" y="6001"/>
                    </a:moveTo>
                    <a:lnTo>
                      <a:pt x="9871" y="6001"/>
                    </a:lnTo>
                    <a:cubicBezTo>
                      <a:pt x="12562" y="6001"/>
                      <a:pt x="14741" y="3822"/>
                      <a:pt x="14741" y="1143"/>
                    </a:cubicBezTo>
                    <a:lnTo>
                      <a:pt x="14741" y="0"/>
                    </a:lnTo>
                  </a:path>
                </a:pathLst>
              </a:custGeom>
              <a:noFill/>
              <a:ln w="22025" cap="flat" cmpd="sng">
                <a:solidFill>
                  <a:schemeClr val="accen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20" name="Google Shape;120;p16"/>
            <p:cNvSpPr/>
            <p:nvPr/>
          </p:nvSpPr>
          <p:spPr>
            <a:xfrm>
              <a:off x="963944" y="2050923"/>
              <a:ext cx="1244839" cy="285837"/>
            </a:xfrm>
            <a:custGeom>
              <a:avLst/>
              <a:gdLst/>
              <a:ahLst/>
              <a:cxnLst/>
              <a:rect l="l" t="t" r="r" b="b"/>
              <a:pathLst>
                <a:path w="15943" h="6942" extrusionOk="0">
                  <a:moveTo>
                    <a:pt x="1393" y="0"/>
                  </a:moveTo>
                  <a:cubicBezTo>
                    <a:pt x="619" y="0"/>
                    <a:pt x="0" y="619"/>
                    <a:pt x="0" y="1381"/>
                  </a:cubicBezTo>
                  <a:lnTo>
                    <a:pt x="0" y="5561"/>
                  </a:lnTo>
                  <a:cubicBezTo>
                    <a:pt x="0" y="6323"/>
                    <a:pt x="619" y="6942"/>
                    <a:pt x="1393" y="6942"/>
                  </a:cubicBezTo>
                  <a:lnTo>
                    <a:pt x="13311" y="6942"/>
                  </a:lnTo>
                  <a:cubicBezTo>
                    <a:pt x="14764" y="6942"/>
                    <a:pt x="15943" y="5763"/>
                    <a:pt x="15943" y="4310"/>
                  </a:cubicBezTo>
                  <a:lnTo>
                    <a:pt x="15943" y="2644"/>
                  </a:lnTo>
                  <a:cubicBezTo>
                    <a:pt x="15943" y="1179"/>
                    <a:pt x="14764" y="0"/>
                    <a:pt x="13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4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REQUISITOS</a:t>
              </a:r>
              <a:endParaRPr sz="14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963943" y="2428432"/>
              <a:ext cx="1235874" cy="285837"/>
            </a:xfrm>
            <a:custGeom>
              <a:avLst/>
              <a:gdLst/>
              <a:ahLst/>
              <a:cxnLst/>
              <a:rect l="l" t="t" r="r" b="b"/>
              <a:pathLst>
                <a:path w="15943" h="6942" extrusionOk="0">
                  <a:moveTo>
                    <a:pt x="1393" y="0"/>
                  </a:moveTo>
                  <a:cubicBezTo>
                    <a:pt x="619" y="0"/>
                    <a:pt x="0" y="619"/>
                    <a:pt x="0" y="1381"/>
                  </a:cubicBezTo>
                  <a:lnTo>
                    <a:pt x="0" y="5560"/>
                  </a:lnTo>
                  <a:cubicBezTo>
                    <a:pt x="0" y="6322"/>
                    <a:pt x="619" y="6941"/>
                    <a:pt x="1393" y="6941"/>
                  </a:cubicBezTo>
                  <a:lnTo>
                    <a:pt x="13311" y="6941"/>
                  </a:lnTo>
                  <a:cubicBezTo>
                    <a:pt x="14764" y="6941"/>
                    <a:pt x="15943" y="5763"/>
                    <a:pt x="15943" y="4310"/>
                  </a:cubicBezTo>
                  <a:lnTo>
                    <a:pt x="15943" y="2643"/>
                  </a:lnTo>
                  <a:cubicBezTo>
                    <a:pt x="15943" y="1179"/>
                    <a:pt x="14764" y="0"/>
                    <a:pt x="13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4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ANALISE</a:t>
              </a:r>
              <a:endParaRPr sz="14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963942" y="2751456"/>
              <a:ext cx="1244838" cy="285878"/>
            </a:xfrm>
            <a:custGeom>
              <a:avLst/>
              <a:gdLst/>
              <a:ahLst/>
              <a:cxnLst/>
              <a:rect l="l" t="t" r="r" b="b"/>
              <a:pathLst>
                <a:path w="15943" h="6943" extrusionOk="0">
                  <a:moveTo>
                    <a:pt x="1393" y="1"/>
                  </a:moveTo>
                  <a:cubicBezTo>
                    <a:pt x="619" y="1"/>
                    <a:pt x="0" y="620"/>
                    <a:pt x="0" y="1382"/>
                  </a:cubicBezTo>
                  <a:lnTo>
                    <a:pt x="0" y="5561"/>
                  </a:lnTo>
                  <a:cubicBezTo>
                    <a:pt x="0" y="6323"/>
                    <a:pt x="619" y="6942"/>
                    <a:pt x="1393" y="6942"/>
                  </a:cubicBezTo>
                  <a:lnTo>
                    <a:pt x="13311" y="6942"/>
                  </a:lnTo>
                  <a:cubicBezTo>
                    <a:pt x="14764" y="6942"/>
                    <a:pt x="15943" y="5764"/>
                    <a:pt x="15943" y="4311"/>
                  </a:cubicBezTo>
                  <a:lnTo>
                    <a:pt x="15943" y="2632"/>
                  </a:lnTo>
                  <a:cubicBezTo>
                    <a:pt x="15943" y="1180"/>
                    <a:pt x="14764" y="1"/>
                    <a:pt x="13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DESIGN</a:t>
              </a:r>
              <a:endParaRPr sz="14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1" name="Google Shape;131;p16"/>
          <p:cNvGrpSpPr/>
          <p:nvPr/>
        </p:nvGrpSpPr>
        <p:grpSpPr>
          <a:xfrm>
            <a:off x="1114304" y="715551"/>
            <a:ext cx="4829494" cy="2118764"/>
            <a:chOff x="963940" y="536650"/>
            <a:chExt cx="3350094" cy="1469731"/>
          </a:xfrm>
        </p:grpSpPr>
        <p:sp>
          <p:nvSpPr>
            <p:cNvPr id="132" name="Google Shape;132;p16"/>
            <p:cNvSpPr/>
            <p:nvPr/>
          </p:nvSpPr>
          <p:spPr>
            <a:xfrm>
              <a:off x="963940" y="858697"/>
              <a:ext cx="1318580" cy="285878"/>
            </a:xfrm>
            <a:custGeom>
              <a:avLst/>
              <a:gdLst/>
              <a:ahLst/>
              <a:cxnLst/>
              <a:rect l="l" t="t" r="r" b="b"/>
              <a:pathLst>
                <a:path w="15943" h="6943" extrusionOk="0">
                  <a:moveTo>
                    <a:pt x="1393" y="1"/>
                  </a:moveTo>
                  <a:cubicBezTo>
                    <a:pt x="619" y="1"/>
                    <a:pt x="0" y="620"/>
                    <a:pt x="0" y="1382"/>
                  </a:cubicBezTo>
                  <a:lnTo>
                    <a:pt x="0" y="5561"/>
                  </a:lnTo>
                  <a:cubicBezTo>
                    <a:pt x="0" y="6323"/>
                    <a:pt x="619" y="6942"/>
                    <a:pt x="1393" y="6942"/>
                  </a:cubicBezTo>
                  <a:lnTo>
                    <a:pt x="13311" y="6942"/>
                  </a:lnTo>
                  <a:cubicBezTo>
                    <a:pt x="14764" y="6942"/>
                    <a:pt x="15943" y="5763"/>
                    <a:pt x="15943" y="4311"/>
                  </a:cubicBezTo>
                  <a:lnTo>
                    <a:pt x="15943" y="2632"/>
                  </a:lnTo>
                  <a:cubicBezTo>
                    <a:pt x="15943" y="1180"/>
                    <a:pt x="14764" y="1"/>
                    <a:pt x="13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2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CONTROLE</a:t>
              </a:r>
              <a:endParaRPr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963941" y="536650"/>
              <a:ext cx="1273939" cy="285837"/>
            </a:xfrm>
            <a:custGeom>
              <a:avLst/>
              <a:gdLst/>
              <a:ahLst/>
              <a:cxnLst/>
              <a:rect l="l" t="t" r="r" b="b"/>
              <a:pathLst>
                <a:path w="15943" h="6942" extrusionOk="0">
                  <a:moveTo>
                    <a:pt x="1393" y="0"/>
                  </a:moveTo>
                  <a:cubicBezTo>
                    <a:pt x="619" y="0"/>
                    <a:pt x="0" y="619"/>
                    <a:pt x="0" y="1381"/>
                  </a:cubicBezTo>
                  <a:lnTo>
                    <a:pt x="0" y="5560"/>
                  </a:lnTo>
                  <a:cubicBezTo>
                    <a:pt x="0" y="6322"/>
                    <a:pt x="619" y="6941"/>
                    <a:pt x="1393" y="6941"/>
                  </a:cubicBezTo>
                  <a:lnTo>
                    <a:pt x="13311" y="6941"/>
                  </a:lnTo>
                  <a:cubicBezTo>
                    <a:pt x="14764" y="6941"/>
                    <a:pt x="15943" y="5763"/>
                    <a:pt x="15943" y="4310"/>
                  </a:cubicBezTo>
                  <a:lnTo>
                    <a:pt x="15943" y="2631"/>
                  </a:lnTo>
                  <a:cubicBezTo>
                    <a:pt x="15943" y="1179"/>
                    <a:pt x="14764" y="0"/>
                    <a:pt x="13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467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PRODUTIVIDADE</a:t>
              </a:r>
              <a:endParaRPr sz="1467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963941" y="1197452"/>
              <a:ext cx="1273939" cy="602049"/>
            </a:xfrm>
            <a:custGeom>
              <a:avLst/>
              <a:gdLst/>
              <a:ahLst/>
              <a:cxnLst/>
              <a:rect l="l" t="t" r="r" b="b"/>
              <a:pathLst>
                <a:path w="15943" h="6942" extrusionOk="0">
                  <a:moveTo>
                    <a:pt x="1393" y="1"/>
                  </a:moveTo>
                  <a:cubicBezTo>
                    <a:pt x="619" y="1"/>
                    <a:pt x="0" y="620"/>
                    <a:pt x="0" y="1382"/>
                  </a:cubicBezTo>
                  <a:lnTo>
                    <a:pt x="0" y="5561"/>
                  </a:lnTo>
                  <a:cubicBezTo>
                    <a:pt x="0" y="6323"/>
                    <a:pt x="619" y="6942"/>
                    <a:pt x="1393" y="6942"/>
                  </a:cubicBezTo>
                  <a:lnTo>
                    <a:pt x="13311" y="6942"/>
                  </a:lnTo>
                  <a:cubicBezTo>
                    <a:pt x="14764" y="6942"/>
                    <a:pt x="15943" y="5763"/>
                    <a:pt x="15943" y="4311"/>
                  </a:cubicBezTo>
                  <a:lnTo>
                    <a:pt x="15943" y="2632"/>
                  </a:lnTo>
                  <a:cubicBezTo>
                    <a:pt x="15943" y="1179"/>
                    <a:pt x="14764" y="1"/>
                    <a:pt x="13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2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PRECISÃO NOS PRAZOS E CUSTOS</a:t>
              </a:r>
              <a:endParaRPr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35" name="Google Shape;135;p16"/>
            <p:cNvGrpSpPr/>
            <p:nvPr/>
          </p:nvGrpSpPr>
          <p:grpSpPr>
            <a:xfrm>
              <a:off x="2221150" y="679771"/>
              <a:ext cx="2092884" cy="1326610"/>
              <a:chOff x="2221150" y="679771"/>
              <a:chExt cx="2092884" cy="1326610"/>
            </a:xfrm>
          </p:grpSpPr>
          <p:sp>
            <p:nvSpPr>
              <p:cNvPr id="136" name="Google Shape;136;p16"/>
              <p:cNvSpPr/>
              <p:nvPr/>
            </p:nvSpPr>
            <p:spPr>
              <a:xfrm>
                <a:off x="2221150" y="679771"/>
                <a:ext cx="606961" cy="411832"/>
              </a:xfrm>
              <a:custGeom>
                <a:avLst/>
                <a:gdLst/>
                <a:ahLst/>
                <a:cxnLst/>
                <a:rect l="l" t="t" r="r" b="b"/>
                <a:pathLst>
                  <a:path w="14741" h="10002" fill="none" extrusionOk="0">
                    <a:moveTo>
                      <a:pt x="1" y="1"/>
                    </a:moveTo>
                    <a:lnTo>
                      <a:pt x="9871" y="1"/>
                    </a:lnTo>
                    <a:cubicBezTo>
                      <a:pt x="12562" y="1"/>
                      <a:pt x="14741" y="2179"/>
                      <a:pt x="14741" y="4858"/>
                    </a:cubicBezTo>
                    <a:lnTo>
                      <a:pt x="14741" y="10002"/>
                    </a:lnTo>
                  </a:path>
                </a:pathLst>
              </a:custGeom>
              <a:noFill/>
              <a:ln w="220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2221150" y="1009698"/>
                <a:ext cx="2092884" cy="996682"/>
              </a:xfrm>
              <a:custGeom>
                <a:avLst/>
                <a:gdLst/>
                <a:ahLst/>
                <a:cxnLst/>
                <a:rect l="l" t="t" r="r" b="b"/>
                <a:pathLst>
                  <a:path w="50829" h="24206" fill="none" extrusionOk="0">
                    <a:moveTo>
                      <a:pt x="1" y="1"/>
                    </a:moveTo>
                    <a:lnTo>
                      <a:pt x="37291" y="1"/>
                    </a:lnTo>
                    <a:cubicBezTo>
                      <a:pt x="44768" y="1"/>
                      <a:pt x="50829" y="6073"/>
                      <a:pt x="50829" y="13550"/>
                    </a:cubicBezTo>
                    <a:lnTo>
                      <a:pt x="50829" y="24206"/>
                    </a:lnTo>
                  </a:path>
                </a:pathLst>
              </a:custGeom>
              <a:noFill/>
              <a:ln w="220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2221150" y="1091552"/>
                <a:ext cx="606961" cy="247132"/>
              </a:xfrm>
              <a:custGeom>
                <a:avLst/>
                <a:gdLst/>
                <a:ahLst/>
                <a:cxnLst/>
                <a:rect l="l" t="t" r="r" b="b"/>
                <a:pathLst>
                  <a:path w="14741" h="6002" fill="none" extrusionOk="0">
                    <a:moveTo>
                      <a:pt x="1" y="6002"/>
                    </a:moveTo>
                    <a:lnTo>
                      <a:pt x="9871" y="6002"/>
                    </a:lnTo>
                    <a:cubicBezTo>
                      <a:pt x="12562" y="6002"/>
                      <a:pt x="14741" y="3823"/>
                      <a:pt x="14741" y="1132"/>
                    </a:cubicBezTo>
                    <a:lnTo>
                      <a:pt x="14741" y="1"/>
                    </a:lnTo>
                  </a:path>
                </a:pathLst>
              </a:custGeom>
              <a:noFill/>
              <a:ln w="220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39" name="Google Shape;139;p16"/>
          <p:cNvGrpSpPr/>
          <p:nvPr/>
        </p:nvGrpSpPr>
        <p:grpSpPr>
          <a:xfrm>
            <a:off x="6171360" y="2746718"/>
            <a:ext cx="4952128" cy="1364735"/>
            <a:chOff x="4776676" y="2098011"/>
            <a:chExt cx="3435161" cy="946681"/>
          </a:xfrm>
        </p:grpSpPr>
        <p:sp>
          <p:nvSpPr>
            <p:cNvPr id="140" name="Google Shape;140;p16"/>
            <p:cNvSpPr/>
            <p:nvPr/>
          </p:nvSpPr>
          <p:spPr>
            <a:xfrm>
              <a:off x="6906123" y="2098011"/>
              <a:ext cx="1305714" cy="285837"/>
            </a:xfrm>
            <a:custGeom>
              <a:avLst/>
              <a:gdLst/>
              <a:ahLst/>
              <a:cxnLst/>
              <a:rect l="l" t="t" r="r" b="b"/>
              <a:pathLst>
                <a:path w="15943" h="6942" extrusionOk="0">
                  <a:moveTo>
                    <a:pt x="2631" y="0"/>
                  </a:moveTo>
                  <a:cubicBezTo>
                    <a:pt x="1179" y="0"/>
                    <a:pt x="0" y="1179"/>
                    <a:pt x="0" y="2644"/>
                  </a:cubicBezTo>
                  <a:lnTo>
                    <a:pt x="0" y="4310"/>
                  </a:lnTo>
                  <a:cubicBezTo>
                    <a:pt x="0" y="5763"/>
                    <a:pt x="1179" y="6942"/>
                    <a:pt x="2631" y="6942"/>
                  </a:cubicBezTo>
                  <a:lnTo>
                    <a:pt x="14550" y="6942"/>
                  </a:lnTo>
                  <a:cubicBezTo>
                    <a:pt x="15324" y="6942"/>
                    <a:pt x="15943" y="6323"/>
                    <a:pt x="15943" y="5561"/>
                  </a:cubicBezTo>
                  <a:lnTo>
                    <a:pt x="15943" y="1381"/>
                  </a:lnTo>
                  <a:cubicBezTo>
                    <a:pt x="15943" y="619"/>
                    <a:pt x="15324" y="0"/>
                    <a:pt x="145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4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QUALIDADE</a:t>
              </a:r>
              <a:endParaRPr sz="14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6906123" y="2428433"/>
              <a:ext cx="1305714" cy="285837"/>
            </a:xfrm>
            <a:custGeom>
              <a:avLst/>
              <a:gdLst/>
              <a:ahLst/>
              <a:cxnLst/>
              <a:rect l="l" t="t" r="r" b="b"/>
              <a:pathLst>
                <a:path w="15943" h="6942" extrusionOk="0">
                  <a:moveTo>
                    <a:pt x="2631" y="0"/>
                  </a:moveTo>
                  <a:cubicBezTo>
                    <a:pt x="1179" y="0"/>
                    <a:pt x="0" y="1179"/>
                    <a:pt x="0" y="2643"/>
                  </a:cubicBezTo>
                  <a:lnTo>
                    <a:pt x="0" y="4310"/>
                  </a:lnTo>
                  <a:cubicBezTo>
                    <a:pt x="0" y="5763"/>
                    <a:pt x="1179" y="6941"/>
                    <a:pt x="2631" y="6941"/>
                  </a:cubicBezTo>
                  <a:lnTo>
                    <a:pt x="14550" y="6941"/>
                  </a:lnTo>
                  <a:cubicBezTo>
                    <a:pt x="15324" y="6941"/>
                    <a:pt x="15943" y="6322"/>
                    <a:pt x="15943" y="5560"/>
                  </a:cubicBezTo>
                  <a:lnTo>
                    <a:pt x="15943" y="1381"/>
                  </a:lnTo>
                  <a:cubicBezTo>
                    <a:pt x="15943" y="619"/>
                    <a:pt x="15324" y="0"/>
                    <a:pt x="145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4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PRAZO</a:t>
              </a:r>
              <a:endParaRPr sz="14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6906123" y="2758814"/>
              <a:ext cx="1305714" cy="285878"/>
            </a:xfrm>
            <a:custGeom>
              <a:avLst/>
              <a:gdLst/>
              <a:ahLst/>
              <a:cxnLst/>
              <a:rect l="l" t="t" r="r" b="b"/>
              <a:pathLst>
                <a:path w="15943" h="6943" extrusionOk="0">
                  <a:moveTo>
                    <a:pt x="2631" y="1"/>
                  </a:moveTo>
                  <a:cubicBezTo>
                    <a:pt x="1179" y="1"/>
                    <a:pt x="0" y="1180"/>
                    <a:pt x="0" y="2632"/>
                  </a:cubicBezTo>
                  <a:lnTo>
                    <a:pt x="0" y="4311"/>
                  </a:lnTo>
                  <a:cubicBezTo>
                    <a:pt x="0" y="5764"/>
                    <a:pt x="1179" y="6942"/>
                    <a:pt x="2631" y="6942"/>
                  </a:cubicBezTo>
                  <a:lnTo>
                    <a:pt x="14550" y="6942"/>
                  </a:lnTo>
                  <a:cubicBezTo>
                    <a:pt x="15324" y="6942"/>
                    <a:pt x="15943" y="6323"/>
                    <a:pt x="15943" y="5561"/>
                  </a:cubicBezTo>
                  <a:lnTo>
                    <a:pt x="15943" y="1382"/>
                  </a:lnTo>
                  <a:cubicBezTo>
                    <a:pt x="15943" y="620"/>
                    <a:pt x="15324" y="1"/>
                    <a:pt x="145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ORÇAMENTO</a:t>
              </a:r>
              <a:endParaRPr sz="16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43" name="Google Shape;143;p16"/>
            <p:cNvGrpSpPr/>
            <p:nvPr/>
          </p:nvGrpSpPr>
          <p:grpSpPr>
            <a:xfrm>
              <a:off x="4776676" y="2241132"/>
              <a:ext cx="2133442" cy="658914"/>
              <a:chOff x="4776676" y="2241132"/>
              <a:chExt cx="2133442" cy="658914"/>
            </a:xfrm>
          </p:grpSpPr>
          <p:sp>
            <p:nvSpPr>
              <p:cNvPr id="144" name="Google Shape;144;p16"/>
              <p:cNvSpPr/>
              <p:nvPr/>
            </p:nvSpPr>
            <p:spPr>
              <a:xfrm>
                <a:off x="6299216" y="2241132"/>
                <a:ext cx="606961" cy="411874"/>
              </a:xfrm>
              <a:custGeom>
                <a:avLst/>
                <a:gdLst/>
                <a:ahLst/>
                <a:cxnLst/>
                <a:rect l="l" t="t" r="r" b="b"/>
                <a:pathLst>
                  <a:path w="14741" h="10003" fill="none" extrusionOk="0">
                    <a:moveTo>
                      <a:pt x="14740" y="1"/>
                    </a:moveTo>
                    <a:lnTo>
                      <a:pt x="4870" y="1"/>
                    </a:lnTo>
                    <a:cubicBezTo>
                      <a:pt x="2179" y="1"/>
                      <a:pt x="0" y="2180"/>
                      <a:pt x="0" y="4859"/>
                    </a:cubicBezTo>
                    <a:lnTo>
                      <a:pt x="0" y="10002"/>
                    </a:lnTo>
                  </a:path>
                </a:pathLst>
              </a:custGeom>
              <a:noFill/>
              <a:ln w="22025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4776676" y="2503900"/>
                <a:ext cx="2133442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38244" h="1" fill="none" extrusionOk="0">
                    <a:moveTo>
                      <a:pt x="38243" y="1"/>
                    </a:moveTo>
                    <a:lnTo>
                      <a:pt x="1" y="1"/>
                    </a:lnTo>
                  </a:path>
                </a:pathLst>
              </a:custGeom>
              <a:noFill/>
              <a:ln w="22025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6299216" y="2652955"/>
                <a:ext cx="606961" cy="247091"/>
              </a:xfrm>
              <a:custGeom>
                <a:avLst/>
                <a:gdLst/>
                <a:ahLst/>
                <a:cxnLst/>
                <a:rect l="l" t="t" r="r" b="b"/>
                <a:pathLst>
                  <a:path w="14741" h="6001" fill="none" extrusionOk="0">
                    <a:moveTo>
                      <a:pt x="14740" y="6001"/>
                    </a:moveTo>
                    <a:lnTo>
                      <a:pt x="4870" y="6001"/>
                    </a:lnTo>
                    <a:cubicBezTo>
                      <a:pt x="2179" y="6001"/>
                      <a:pt x="0" y="3822"/>
                      <a:pt x="0" y="1143"/>
                    </a:cubicBezTo>
                    <a:lnTo>
                      <a:pt x="0" y="0"/>
                    </a:lnTo>
                  </a:path>
                </a:pathLst>
              </a:custGeom>
              <a:noFill/>
              <a:ln w="22025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47" name="Google Shape;147;p16"/>
          <p:cNvGrpSpPr/>
          <p:nvPr/>
        </p:nvGrpSpPr>
        <p:grpSpPr>
          <a:xfrm>
            <a:off x="6215704" y="4023818"/>
            <a:ext cx="4907784" cy="2103308"/>
            <a:chOff x="4807436" y="3136298"/>
            <a:chExt cx="3404400" cy="1459010"/>
          </a:xfrm>
        </p:grpSpPr>
        <p:sp>
          <p:nvSpPr>
            <p:cNvPr id="148" name="Google Shape;148;p16"/>
            <p:cNvSpPr/>
            <p:nvPr/>
          </p:nvSpPr>
          <p:spPr>
            <a:xfrm>
              <a:off x="6906123" y="3659373"/>
              <a:ext cx="1305713" cy="285837"/>
            </a:xfrm>
            <a:custGeom>
              <a:avLst/>
              <a:gdLst/>
              <a:ahLst/>
              <a:cxnLst/>
              <a:rect l="l" t="t" r="r" b="b"/>
              <a:pathLst>
                <a:path w="15943" h="6942" extrusionOk="0">
                  <a:moveTo>
                    <a:pt x="2631" y="1"/>
                  </a:moveTo>
                  <a:cubicBezTo>
                    <a:pt x="1179" y="1"/>
                    <a:pt x="0" y="1179"/>
                    <a:pt x="0" y="2644"/>
                  </a:cubicBezTo>
                  <a:lnTo>
                    <a:pt x="0" y="4311"/>
                  </a:lnTo>
                  <a:cubicBezTo>
                    <a:pt x="0" y="5763"/>
                    <a:pt x="1179" y="6942"/>
                    <a:pt x="2631" y="6942"/>
                  </a:cubicBezTo>
                  <a:lnTo>
                    <a:pt x="14550" y="6942"/>
                  </a:lnTo>
                  <a:cubicBezTo>
                    <a:pt x="15324" y="6942"/>
                    <a:pt x="15943" y="6323"/>
                    <a:pt x="15943" y="5561"/>
                  </a:cubicBezTo>
                  <a:lnTo>
                    <a:pt x="15943" y="1394"/>
                  </a:lnTo>
                  <a:cubicBezTo>
                    <a:pt x="15943" y="620"/>
                    <a:pt x="15324" y="1"/>
                    <a:pt x="14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4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CONCEPÇÃO</a:t>
              </a:r>
              <a:endParaRPr sz="14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6906123" y="3989795"/>
              <a:ext cx="1305713" cy="285837"/>
            </a:xfrm>
            <a:custGeom>
              <a:avLst/>
              <a:gdLst/>
              <a:ahLst/>
              <a:cxnLst/>
              <a:rect l="l" t="t" r="r" b="b"/>
              <a:pathLst>
                <a:path w="15943" h="6942" extrusionOk="0">
                  <a:moveTo>
                    <a:pt x="2631" y="0"/>
                  </a:moveTo>
                  <a:cubicBezTo>
                    <a:pt x="1179" y="0"/>
                    <a:pt x="0" y="1179"/>
                    <a:pt x="0" y="2644"/>
                  </a:cubicBezTo>
                  <a:lnTo>
                    <a:pt x="0" y="4311"/>
                  </a:lnTo>
                  <a:cubicBezTo>
                    <a:pt x="0" y="5763"/>
                    <a:pt x="1179" y="6942"/>
                    <a:pt x="2631" y="6942"/>
                  </a:cubicBezTo>
                  <a:lnTo>
                    <a:pt x="14550" y="6942"/>
                  </a:lnTo>
                  <a:cubicBezTo>
                    <a:pt x="15324" y="6942"/>
                    <a:pt x="15943" y="6323"/>
                    <a:pt x="15943" y="5561"/>
                  </a:cubicBezTo>
                  <a:lnTo>
                    <a:pt x="15943" y="1393"/>
                  </a:lnTo>
                  <a:cubicBezTo>
                    <a:pt x="15943" y="620"/>
                    <a:pt x="15324" y="0"/>
                    <a:pt x="14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ELABORAÇÃO</a:t>
              </a:r>
              <a:endParaRPr sz="14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6906122" y="4309471"/>
              <a:ext cx="1305713" cy="285837"/>
            </a:xfrm>
            <a:custGeom>
              <a:avLst/>
              <a:gdLst/>
              <a:ahLst/>
              <a:cxnLst/>
              <a:rect l="l" t="t" r="r" b="b"/>
              <a:pathLst>
                <a:path w="15943" h="6942" extrusionOk="0">
                  <a:moveTo>
                    <a:pt x="2631" y="0"/>
                  </a:moveTo>
                  <a:cubicBezTo>
                    <a:pt x="1179" y="0"/>
                    <a:pt x="0" y="1179"/>
                    <a:pt x="0" y="2643"/>
                  </a:cubicBezTo>
                  <a:lnTo>
                    <a:pt x="0" y="4310"/>
                  </a:lnTo>
                  <a:cubicBezTo>
                    <a:pt x="0" y="5763"/>
                    <a:pt x="1179" y="6942"/>
                    <a:pt x="2631" y="6942"/>
                  </a:cubicBezTo>
                  <a:lnTo>
                    <a:pt x="14550" y="6942"/>
                  </a:lnTo>
                  <a:cubicBezTo>
                    <a:pt x="15324" y="6942"/>
                    <a:pt x="15943" y="6322"/>
                    <a:pt x="15943" y="5560"/>
                  </a:cubicBezTo>
                  <a:lnTo>
                    <a:pt x="15943" y="1393"/>
                  </a:lnTo>
                  <a:cubicBezTo>
                    <a:pt x="15943" y="619"/>
                    <a:pt x="15324" y="0"/>
                    <a:pt x="14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CONSTRUÇÃO</a:t>
              </a:r>
              <a:endParaRPr sz="14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51" name="Google Shape;151;p16"/>
            <p:cNvGrpSpPr/>
            <p:nvPr/>
          </p:nvGrpSpPr>
          <p:grpSpPr>
            <a:xfrm>
              <a:off x="4807436" y="3136298"/>
              <a:ext cx="2098772" cy="1325152"/>
              <a:chOff x="4807436" y="3136298"/>
              <a:chExt cx="2098772" cy="1325152"/>
            </a:xfrm>
          </p:grpSpPr>
          <p:sp>
            <p:nvSpPr>
              <p:cNvPr id="152" name="Google Shape;152;p16"/>
              <p:cNvSpPr/>
              <p:nvPr/>
            </p:nvSpPr>
            <p:spPr>
              <a:xfrm>
                <a:off x="6299216" y="3802535"/>
                <a:ext cx="606961" cy="412326"/>
              </a:xfrm>
              <a:custGeom>
                <a:avLst/>
                <a:gdLst/>
                <a:ahLst/>
                <a:cxnLst/>
                <a:rect l="l" t="t" r="r" b="b"/>
                <a:pathLst>
                  <a:path w="14741" h="10014" fill="none" extrusionOk="0">
                    <a:moveTo>
                      <a:pt x="14740" y="0"/>
                    </a:moveTo>
                    <a:lnTo>
                      <a:pt x="4870" y="0"/>
                    </a:lnTo>
                    <a:cubicBezTo>
                      <a:pt x="2179" y="0"/>
                      <a:pt x="0" y="2179"/>
                      <a:pt x="0" y="4858"/>
                    </a:cubicBezTo>
                    <a:lnTo>
                      <a:pt x="0" y="10013"/>
                    </a:lnTo>
                  </a:path>
                </a:pathLst>
              </a:custGeom>
              <a:noFill/>
              <a:ln w="22025" cap="flat" cmpd="sng">
                <a:solidFill>
                  <a:schemeClr val="accent3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6299216" y="4214811"/>
                <a:ext cx="606961" cy="246638"/>
              </a:xfrm>
              <a:custGeom>
                <a:avLst/>
                <a:gdLst/>
                <a:ahLst/>
                <a:cxnLst/>
                <a:rect l="l" t="t" r="r" b="b"/>
                <a:pathLst>
                  <a:path w="14741" h="5990" fill="none" extrusionOk="0">
                    <a:moveTo>
                      <a:pt x="14740" y="5989"/>
                    </a:moveTo>
                    <a:lnTo>
                      <a:pt x="4870" y="5989"/>
                    </a:lnTo>
                    <a:cubicBezTo>
                      <a:pt x="2179" y="5989"/>
                      <a:pt x="0" y="3810"/>
                      <a:pt x="0" y="1132"/>
                    </a:cubicBezTo>
                    <a:lnTo>
                      <a:pt x="0" y="0"/>
                    </a:lnTo>
                  </a:path>
                </a:pathLst>
              </a:custGeom>
              <a:noFill/>
              <a:ln w="22025" cap="flat" cmpd="sng">
                <a:solidFill>
                  <a:schemeClr val="accent3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4807436" y="3136298"/>
                <a:ext cx="2098772" cy="996723"/>
              </a:xfrm>
              <a:custGeom>
                <a:avLst/>
                <a:gdLst/>
                <a:ahLst/>
                <a:cxnLst/>
                <a:rect l="l" t="t" r="r" b="b"/>
                <a:pathLst>
                  <a:path w="50972" h="24207" fill="none" extrusionOk="0">
                    <a:moveTo>
                      <a:pt x="1" y="1"/>
                    </a:moveTo>
                    <a:lnTo>
                      <a:pt x="1" y="10657"/>
                    </a:lnTo>
                    <a:cubicBezTo>
                      <a:pt x="1" y="18134"/>
                      <a:pt x="6061" y="24206"/>
                      <a:pt x="13538" y="24206"/>
                    </a:cubicBezTo>
                    <a:lnTo>
                      <a:pt x="50971" y="24206"/>
                    </a:lnTo>
                  </a:path>
                </a:pathLst>
              </a:custGeom>
              <a:noFill/>
              <a:ln w="22025" cap="flat" cmpd="sng">
                <a:solidFill>
                  <a:schemeClr val="accent3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55" name="Google Shape;155;p16"/>
          <p:cNvGrpSpPr/>
          <p:nvPr/>
        </p:nvGrpSpPr>
        <p:grpSpPr>
          <a:xfrm>
            <a:off x="6215704" y="715551"/>
            <a:ext cx="4907784" cy="2118764"/>
            <a:chOff x="4807436" y="536650"/>
            <a:chExt cx="3404400" cy="1469731"/>
          </a:xfrm>
        </p:grpSpPr>
        <p:sp>
          <p:nvSpPr>
            <p:cNvPr id="156" name="Google Shape;156;p16"/>
            <p:cNvSpPr/>
            <p:nvPr/>
          </p:nvSpPr>
          <p:spPr>
            <a:xfrm>
              <a:off x="6906123" y="536650"/>
              <a:ext cx="1305713" cy="285837"/>
            </a:xfrm>
            <a:custGeom>
              <a:avLst/>
              <a:gdLst/>
              <a:ahLst/>
              <a:cxnLst/>
              <a:rect l="l" t="t" r="r" b="b"/>
              <a:pathLst>
                <a:path w="15943" h="6942" extrusionOk="0">
                  <a:moveTo>
                    <a:pt x="2631" y="0"/>
                  </a:moveTo>
                  <a:cubicBezTo>
                    <a:pt x="1179" y="0"/>
                    <a:pt x="0" y="1179"/>
                    <a:pt x="0" y="2631"/>
                  </a:cubicBezTo>
                  <a:lnTo>
                    <a:pt x="0" y="4310"/>
                  </a:lnTo>
                  <a:cubicBezTo>
                    <a:pt x="0" y="5763"/>
                    <a:pt x="1179" y="6941"/>
                    <a:pt x="2631" y="6941"/>
                  </a:cubicBezTo>
                  <a:lnTo>
                    <a:pt x="14550" y="6941"/>
                  </a:lnTo>
                  <a:cubicBezTo>
                    <a:pt x="15324" y="6941"/>
                    <a:pt x="15943" y="6322"/>
                    <a:pt x="15943" y="5560"/>
                  </a:cubicBezTo>
                  <a:lnTo>
                    <a:pt x="15943" y="1381"/>
                  </a:lnTo>
                  <a:cubicBezTo>
                    <a:pt x="15943" y="619"/>
                    <a:pt x="15324" y="0"/>
                    <a:pt x="14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IBM</a:t>
              </a:r>
              <a:endParaRPr sz="14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6906123" y="867030"/>
              <a:ext cx="1305713" cy="285878"/>
            </a:xfrm>
            <a:custGeom>
              <a:avLst/>
              <a:gdLst/>
              <a:ahLst/>
              <a:cxnLst/>
              <a:rect l="l" t="t" r="r" b="b"/>
              <a:pathLst>
                <a:path w="15943" h="6943" extrusionOk="0">
                  <a:moveTo>
                    <a:pt x="2631" y="1"/>
                  </a:moveTo>
                  <a:cubicBezTo>
                    <a:pt x="1179" y="1"/>
                    <a:pt x="0" y="1180"/>
                    <a:pt x="0" y="2632"/>
                  </a:cubicBezTo>
                  <a:lnTo>
                    <a:pt x="0" y="4311"/>
                  </a:lnTo>
                  <a:cubicBezTo>
                    <a:pt x="0" y="5763"/>
                    <a:pt x="1179" y="6942"/>
                    <a:pt x="2631" y="6942"/>
                  </a:cubicBezTo>
                  <a:lnTo>
                    <a:pt x="14550" y="6942"/>
                  </a:lnTo>
                  <a:cubicBezTo>
                    <a:pt x="15324" y="6942"/>
                    <a:pt x="15943" y="6323"/>
                    <a:pt x="15943" y="5561"/>
                  </a:cubicBezTo>
                  <a:lnTo>
                    <a:pt x="15943" y="1382"/>
                  </a:lnTo>
                  <a:cubicBezTo>
                    <a:pt x="15943" y="620"/>
                    <a:pt x="15324" y="1"/>
                    <a:pt x="14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4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UML</a:t>
              </a:r>
              <a:endParaRPr sz="14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6906123" y="1197452"/>
              <a:ext cx="1305713" cy="285837"/>
            </a:xfrm>
            <a:custGeom>
              <a:avLst/>
              <a:gdLst/>
              <a:ahLst/>
              <a:cxnLst/>
              <a:rect l="l" t="t" r="r" b="b"/>
              <a:pathLst>
                <a:path w="15943" h="6942" extrusionOk="0">
                  <a:moveTo>
                    <a:pt x="2631" y="1"/>
                  </a:moveTo>
                  <a:cubicBezTo>
                    <a:pt x="1179" y="1"/>
                    <a:pt x="0" y="1179"/>
                    <a:pt x="0" y="2632"/>
                  </a:cubicBezTo>
                  <a:lnTo>
                    <a:pt x="0" y="4311"/>
                  </a:lnTo>
                  <a:cubicBezTo>
                    <a:pt x="0" y="5763"/>
                    <a:pt x="1179" y="6942"/>
                    <a:pt x="2631" y="6942"/>
                  </a:cubicBezTo>
                  <a:lnTo>
                    <a:pt x="14550" y="6942"/>
                  </a:lnTo>
                  <a:cubicBezTo>
                    <a:pt x="15324" y="6942"/>
                    <a:pt x="15943" y="6323"/>
                    <a:pt x="15943" y="5561"/>
                  </a:cubicBezTo>
                  <a:lnTo>
                    <a:pt x="15943" y="1382"/>
                  </a:lnTo>
                  <a:cubicBezTo>
                    <a:pt x="15943" y="620"/>
                    <a:pt x="15324" y="1"/>
                    <a:pt x="14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4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ITERATIVO</a:t>
              </a:r>
              <a:endParaRPr sz="14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59" name="Google Shape;159;p16"/>
            <p:cNvGrpSpPr/>
            <p:nvPr/>
          </p:nvGrpSpPr>
          <p:grpSpPr>
            <a:xfrm>
              <a:off x="4807436" y="679771"/>
              <a:ext cx="2098772" cy="1326610"/>
              <a:chOff x="4807436" y="679771"/>
              <a:chExt cx="2098772" cy="1326610"/>
            </a:xfrm>
          </p:grpSpPr>
          <p:sp>
            <p:nvSpPr>
              <p:cNvPr id="160" name="Google Shape;160;p16"/>
              <p:cNvSpPr/>
              <p:nvPr/>
            </p:nvSpPr>
            <p:spPr>
              <a:xfrm>
                <a:off x="6299216" y="679771"/>
                <a:ext cx="606961" cy="411832"/>
              </a:xfrm>
              <a:custGeom>
                <a:avLst/>
                <a:gdLst/>
                <a:ahLst/>
                <a:cxnLst/>
                <a:rect l="l" t="t" r="r" b="b"/>
                <a:pathLst>
                  <a:path w="14741" h="10002" fill="none" extrusionOk="0">
                    <a:moveTo>
                      <a:pt x="14740" y="1"/>
                    </a:moveTo>
                    <a:lnTo>
                      <a:pt x="4870" y="1"/>
                    </a:lnTo>
                    <a:cubicBezTo>
                      <a:pt x="2179" y="1"/>
                      <a:pt x="0" y="2179"/>
                      <a:pt x="0" y="4858"/>
                    </a:cubicBezTo>
                    <a:lnTo>
                      <a:pt x="0" y="10002"/>
                    </a:lnTo>
                  </a:path>
                </a:pathLst>
              </a:custGeom>
              <a:noFill/>
              <a:ln w="22025" cap="flat" cmpd="sng">
                <a:solidFill>
                  <a:schemeClr val="accent5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4807436" y="1009698"/>
                <a:ext cx="2098772" cy="996682"/>
              </a:xfrm>
              <a:custGeom>
                <a:avLst/>
                <a:gdLst/>
                <a:ahLst/>
                <a:cxnLst/>
                <a:rect l="l" t="t" r="r" b="b"/>
                <a:pathLst>
                  <a:path w="50972" h="24206" fill="none" extrusionOk="0">
                    <a:moveTo>
                      <a:pt x="50971" y="1"/>
                    </a:moveTo>
                    <a:lnTo>
                      <a:pt x="13538" y="1"/>
                    </a:lnTo>
                    <a:cubicBezTo>
                      <a:pt x="6061" y="1"/>
                      <a:pt x="1" y="6073"/>
                      <a:pt x="1" y="13550"/>
                    </a:cubicBezTo>
                    <a:lnTo>
                      <a:pt x="1" y="24206"/>
                    </a:lnTo>
                  </a:path>
                </a:pathLst>
              </a:custGeom>
              <a:noFill/>
              <a:ln w="22025" cap="flat" cmpd="sng">
                <a:solidFill>
                  <a:schemeClr val="accent5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6299216" y="1091552"/>
                <a:ext cx="606961" cy="247132"/>
              </a:xfrm>
              <a:custGeom>
                <a:avLst/>
                <a:gdLst/>
                <a:ahLst/>
                <a:cxnLst/>
                <a:rect l="l" t="t" r="r" b="b"/>
                <a:pathLst>
                  <a:path w="14741" h="6002" fill="none" extrusionOk="0">
                    <a:moveTo>
                      <a:pt x="14740" y="6002"/>
                    </a:moveTo>
                    <a:lnTo>
                      <a:pt x="4870" y="6002"/>
                    </a:lnTo>
                    <a:cubicBezTo>
                      <a:pt x="2179" y="6002"/>
                      <a:pt x="0" y="3823"/>
                      <a:pt x="0" y="1132"/>
                    </a:cubicBezTo>
                    <a:lnTo>
                      <a:pt x="0" y="1"/>
                    </a:lnTo>
                  </a:path>
                </a:pathLst>
              </a:custGeom>
              <a:noFill/>
              <a:ln w="22025" cap="flat" cmpd="sng">
                <a:solidFill>
                  <a:schemeClr val="accent5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63" name="Google Shape;163;p16"/>
          <p:cNvGrpSpPr/>
          <p:nvPr/>
        </p:nvGrpSpPr>
        <p:grpSpPr>
          <a:xfrm>
            <a:off x="4986392" y="2614531"/>
            <a:ext cx="2219217" cy="1629077"/>
            <a:chOff x="3998885" y="2006317"/>
            <a:chExt cx="1342827" cy="1130048"/>
          </a:xfrm>
        </p:grpSpPr>
        <p:sp>
          <p:nvSpPr>
            <p:cNvPr id="164" name="Google Shape;164;p16"/>
            <p:cNvSpPr/>
            <p:nvPr/>
          </p:nvSpPr>
          <p:spPr>
            <a:xfrm>
              <a:off x="3998885" y="2006317"/>
              <a:ext cx="1342827" cy="1130048"/>
            </a:xfrm>
            <a:custGeom>
              <a:avLst/>
              <a:gdLst/>
              <a:ahLst/>
              <a:cxnLst/>
              <a:rect l="l" t="t" r="r" b="b"/>
              <a:pathLst>
                <a:path w="27433" h="27445" extrusionOk="0">
                  <a:moveTo>
                    <a:pt x="3608" y="1"/>
                  </a:moveTo>
                  <a:cubicBezTo>
                    <a:pt x="1620" y="1"/>
                    <a:pt x="1" y="1620"/>
                    <a:pt x="1" y="3620"/>
                  </a:cubicBezTo>
                  <a:lnTo>
                    <a:pt x="1" y="23825"/>
                  </a:lnTo>
                  <a:cubicBezTo>
                    <a:pt x="1" y="25825"/>
                    <a:pt x="1620" y="27445"/>
                    <a:pt x="3608" y="27445"/>
                  </a:cubicBezTo>
                  <a:lnTo>
                    <a:pt x="23825" y="27445"/>
                  </a:lnTo>
                  <a:cubicBezTo>
                    <a:pt x="25813" y="27445"/>
                    <a:pt x="27433" y="25825"/>
                    <a:pt x="27433" y="23825"/>
                  </a:cubicBezTo>
                  <a:lnTo>
                    <a:pt x="27433" y="3620"/>
                  </a:lnTo>
                  <a:cubicBezTo>
                    <a:pt x="27433" y="1620"/>
                    <a:pt x="25813" y="1"/>
                    <a:pt x="23825" y="1"/>
                  </a:cubicBezTo>
                  <a:close/>
                </a:path>
              </a:pathLst>
            </a:custGeom>
            <a:solidFill>
              <a:srgbClr val="FFFFFF"/>
            </a:solidFill>
            <a:ln w="220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400" b="1" dirty="0"/>
                <a:t>Gerenciamento de processos</a:t>
              </a:r>
            </a:p>
            <a:p>
              <a:pPr algn="ctr"/>
              <a:r>
                <a:rPr lang="pt-BR" sz="2400" b="1" dirty="0"/>
                <a:t>RUP</a:t>
              </a:r>
              <a:endParaRPr sz="2400" b="1" dirty="0"/>
            </a:p>
          </p:txBody>
        </p:sp>
        <p:grpSp>
          <p:nvGrpSpPr>
            <p:cNvPr id="166" name="Google Shape;166;p16"/>
            <p:cNvGrpSpPr/>
            <p:nvPr/>
          </p:nvGrpSpPr>
          <p:grpSpPr>
            <a:xfrm>
              <a:off x="4486302" y="2540958"/>
              <a:ext cx="169360" cy="48781"/>
              <a:chOff x="-38452350" y="3719550"/>
              <a:chExt cx="144950" cy="41750"/>
            </a:xfrm>
          </p:grpSpPr>
          <p:sp>
            <p:nvSpPr>
              <p:cNvPr id="167" name="Google Shape;167;p16"/>
              <p:cNvSpPr/>
              <p:nvPr/>
            </p:nvSpPr>
            <p:spPr>
              <a:xfrm>
                <a:off x="-38327900" y="3719550"/>
                <a:ext cx="20500" cy="41750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670" extrusionOk="0">
                    <a:moveTo>
                      <a:pt x="1" y="0"/>
                    </a:moveTo>
                    <a:lnTo>
                      <a:pt x="1" y="1229"/>
                    </a:lnTo>
                    <a:cubicBezTo>
                      <a:pt x="1" y="1449"/>
                      <a:pt x="190" y="1607"/>
                      <a:pt x="442" y="1670"/>
                    </a:cubicBezTo>
                    <a:cubicBezTo>
                      <a:pt x="631" y="1607"/>
                      <a:pt x="820" y="1449"/>
                      <a:pt x="820" y="1229"/>
                    </a:cubicBezTo>
                    <a:lnTo>
                      <a:pt x="8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-38452350" y="3719550"/>
                <a:ext cx="21300" cy="417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670" extrusionOk="0">
                    <a:moveTo>
                      <a:pt x="1" y="0"/>
                    </a:moveTo>
                    <a:lnTo>
                      <a:pt x="1" y="1229"/>
                    </a:lnTo>
                    <a:cubicBezTo>
                      <a:pt x="1" y="1449"/>
                      <a:pt x="221" y="1607"/>
                      <a:pt x="410" y="1670"/>
                    </a:cubicBezTo>
                    <a:cubicBezTo>
                      <a:pt x="631" y="1607"/>
                      <a:pt x="851" y="1449"/>
                      <a:pt x="851" y="1229"/>
                    </a:cubicBezTo>
                    <a:lnTo>
                      <a:pt x="8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59" name="Google Shape;158;p16"/>
          <p:cNvSpPr/>
          <p:nvPr/>
        </p:nvSpPr>
        <p:spPr>
          <a:xfrm>
            <a:off x="9241171" y="2141646"/>
            <a:ext cx="1882316" cy="412063"/>
          </a:xfrm>
          <a:custGeom>
            <a:avLst/>
            <a:gdLst/>
            <a:ahLst/>
            <a:cxnLst/>
            <a:rect l="l" t="t" r="r" b="b"/>
            <a:pathLst>
              <a:path w="15943" h="6942" extrusionOk="0">
                <a:moveTo>
                  <a:pt x="2631" y="1"/>
                </a:moveTo>
                <a:cubicBezTo>
                  <a:pt x="1179" y="1"/>
                  <a:pt x="0" y="1179"/>
                  <a:pt x="0" y="2632"/>
                </a:cubicBezTo>
                <a:lnTo>
                  <a:pt x="0" y="4311"/>
                </a:lnTo>
                <a:cubicBezTo>
                  <a:pt x="0" y="5763"/>
                  <a:pt x="1179" y="6942"/>
                  <a:pt x="2631" y="6942"/>
                </a:cubicBezTo>
                <a:lnTo>
                  <a:pt x="14550" y="6942"/>
                </a:lnTo>
                <a:cubicBezTo>
                  <a:pt x="15324" y="6942"/>
                  <a:pt x="15943" y="6323"/>
                  <a:pt x="15943" y="5561"/>
                </a:cubicBezTo>
                <a:lnTo>
                  <a:pt x="15943" y="1382"/>
                </a:lnTo>
                <a:cubicBezTo>
                  <a:pt x="15943" y="620"/>
                  <a:pt x="15324" y="1"/>
                  <a:pt x="1455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BR" sz="14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INCREMENTAL</a:t>
            </a:r>
            <a:endParaRPr sz="14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1" name="Google Shape;149;p16"/>
          <p:cNvSpPr/>
          <p:nvPr/>
        </p:nvSpPr>
        <p:spPr>
          <a:xfrm>
            <a:off x="6484062" y="5281470"/>
            <a:ext cx="1882148" cy="412063"/>
          </a:xfrm>
          <a:custGeom>
            <a:avLst/>
            <a:gdLst/>
            <a:ahLst/>
            <a:cxnLst/>
            <a:rect l="l" t="t" r="r" b="b"/>
            <a:pathLst>
              <a:path w="15943" h="6942" extrusionOk="0">
                <a:moveTo>
                  <a:pt x="2631" y="0"/>
                </a:moveTo>
                <a:cubicBezTo>
                  <a:pt x="1179" y="0"/>
                  <a:pt x="0" y="1179"/>
                  <a:pt x="0" y="2644"/>
                </a:cubicBezTo>
                <a:lnTo>
                  <a:pt x="0" y="4311"/>
                </a:lnTo>
                <a:cubicBezTo>
                  <a:pt x="0" y="5763"/>
                  <a:pt x="1179" y="6942"/>
                  <a:pt x="2631" y="6942"/>
                </a:cubicBezTo>
                <a:lnTo>
                  <a:pt x="14550" y="6942"/>
                </a:lnTo>
                <a:cubicBezTo>
                  <a:pt x="15324" y="6942"/>
                  <a:pt x="15943" y="6323"/>
                  <a:pt x="15943" y="5561"/>
                </a:cubicBezTo>
                <a:lnTo>
                  <a:pt x="15943" y="1393"/>
                </a:lnTo>
                <a:cubicBezTo>
                  <a:pt x="15943" y="620"/>
                  <a:pt x="15324" y="0"/>
                  <a:pt x="145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BR" sz="16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MINI-PROJETOS</a:t>
            </a:r>
            <a:endParaRPr sz="16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150;p16"/>
          <p:cNvSpPr/>
          <p:nvPr/>
        </p:nvSpPr>
        <p:spPr>
          <a:xfrm>
            <a:off x="9241171" y="6175907"/>
            <a:ext cx="1882316" cy="412063"/>
          </a:xfrm>
          <a:custGeom>
            <a:avLst/>
            <a:gdLst/>
            <a:ahLst/>
            <a:cxnLst/>
            <a:rect l="l" t="t" r="r" b="b"/>
            <a:pathLst>
              <a:path w="15943" h="6942" extrusionOk="0">
                <a:moveTo>
                  <a:pt x="2631" y="0"/>
                </a:moveTo>
                <a:cubicBezTo>
                  <a:pt x="1179" y="0"/>
                  <a:pt x="0" y="1179"/>
                  <a:pt x="0" y="2643"/>
                </a:cubicBezTo>
                <a:lnTo>
                  <a:pt x="0" y="4310"/>
                </a:lnTo>
                <a:cubicBezTo>
                  <a:pt x="0" y="5763"/>
                  <a:pt x="1179" y="6942"/>
                  <a:pt x="2631" y="6942"/>
                </a:cubicBezTo>
                <a:lnTo>
                  <a:pt x="14550" y="6942"/>
                </a:lnTo>
                <a:cubicBezTo>
                  <a:pt x="15324" y="6942"/>
                  <a:pt x="15943" y="6322"/>
                  <a:pt x="15943" y="5560"/>
                </a:cubicBezTo>
                <a:lnTo>
                  <a:pt x="15943" y="1393"/>
                </a:lnTo>
                <a:cubicBezTo>
                  <a:pt x="15943" y="619"/>
                  <a:pt x="15324" y="0"/>
                  <a:pt x="145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TRANSIÇÃO</a:t>
            </a:r>
            <a:endParaRPr sz="14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120;p16"/>
          <p:cNvSpPr/>
          <p:nvPr/>
        </p:nvSpPr>
        <p:spPr>
          <a:xfrm>
            <a:off x="3149996" y="3061269"/>
            <a:ext cx="1644177" cy="733492"/>
          </a:xfrm>
          <a:custGeom>
            <a:avLst/>
            <a:gdLst/>
            <a:ahLst/>
            <a:cxnLst/>
            <a:rect l="l" t="t" r="r" b="b"/>
            <a:pathLst>
              <a:path w="15943" h="6942" extrusionOk="0">
                <a:moveTo>
                  <a:pt x="1393" y="0"/>
                </a:moveTo>
                <a:cubicBezTo>
                  <a:pt x="619" y="0"/>
                  <a:pt x="0" y="619"/>
                  <a:pt x="0" y="1381"/>
                </a:cubicBezTo>
                <a:lnTo>
                  <a:pt x="0" y="5561"/>
                </a:lnTo>
                <a:cubicBezTo>
                  <a:pt x="0" y="6323"/>
                  <a:pt x="619" y="6942"/>
                  <a:pt x="1393" y="6942"/>
                </a:cubicBezTo>
                <a:lnTo>
                  <a:pt x="13311" y="6942"/>
                </a:lnTo>
                <a:cubicBezTo>
                  <a:pt x="14764" y="6942"/>
                  <a:pt x="15943" y="5763"/>
                  <a:pt x="15943" y="4310"/>
                </a:cubicBezTo>
                <a:lnTo>
                  <a:pt x="15943" y="2644"/>
                </a:lnTo>
                <a:cubicBezTo>
                  <a:pt x="15943" y="1179"/>
                  <a:pt x="14764" y="0"/>
                  <a:pt x="133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MODELOS  DISCIPLINAS</a:t>
            </a:r>
            <a:endParaRPr sz="16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" name="Google Shape;120;p16"/>
          <p:cNvSpPr/>
          <p:nvPr/>
        </p:nvSpPr>
        <p:spPr>
          <a:xfrm>
            <a:off x="1114307" y="4787827"/>
            <a:ext cx="1784136" cy="412063"/>
          </a:xfrm>
          <a:custGeom>
            <a:avLst/>
            <a:gdLst/>
            <a:ahLst/>
            <a:cxnLst/>
            <a:rect l="l" t="t" r="r" b="b"/>
            <a:pathLst>
              <a:path w="15943" h="6942" extrusionOk="0">
                <a:moveTo>
                  <a:pt x="1393" y="0"/>
                </a:moveTo>
                <a:cubicBezTo>
                  <a:pt x="619" y="0"/>
                  <a:pt x="0" y="619"/>
                  <a:pt x="0" y="1381"/>
                </a:cubicBezTo>
                <a:lnTo>
                  <a:pt x="0" y="5561"/>
                </a:lnTo>
                <a:cubicBezTo>
                  <a:pt x="0" y="6323"/>
                  <a:pt x="619" y="6942"/>
                  <a:pt x="1393" y="6942"/>
                </a:cubicBezTo>
                <a:lnTo>
                  <a:pt x="13311" y="6942"/>
                </a:lnTo>
                <a:cubicBezTo>
                  <a:pt x="14764" y="6942"/>
                  <a:pt x="15943" y="5763"/>
                  <a:pt x="15943" y="4310"/>
                </a:cubicBezTo>
                <a:lnTo>
                  <a:pt x="15943" y="2644"/>
                </a:lnTo>
                <a:cubicBezTo>
                  <a:pt x="15943" y="1179"/>
                  <a:pt x="14764" y="0"/>
                  <a:pt x="133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TESTE</a:t>
            </a:r>
            <a:endParaRPr sz="14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5" name="Google Shape;120;p16"/>
          <p:cNvSpPr/>
          <p:nvPr/>
        </p:nvSpPr>
        <p:spPr>
          <a:xfrm>
            <a:off x="1114306" y="4243609"/>
            <a:ext cx="1784137" cy="412063"/>
          </a:xfrm>
          <a:custGeom>
            <a:avLst/>
            <a:gdLst/>
            <a:ahLst/>
            <a:cxnLst/>
            <a:rect l="l" t="t" r="r" b="b"/>
            <a:pathLst>
              <a:path w="15943" h="6942" extrusionOk="0">
                <a:moveTo>
                  <a:pt x="1393" y="0"/>
                </a:moveTo>
                <a:cubicBezTo>
                  <a:pt x="619" y="0"/>
                  <a:pt x="0" y="619"/>
                  <a:pt x="0" y="1381"/>
                </a:cubicBezTo>
                <a:lnTo>
                  <a:pt x="0" y="5561"/>
                </a:lnTo>
                <a:cubicBezTo>
                  <a:pt x="0" y="6323"/>
                  <a:pt x="619" y="6942"/>
                  <a:pt x="1393" y="6942"/>
                </a:cubicBezTo>
                <a:lnTo>
                  <a:pt x="13311" y="6942"/>
                </a:lnTo>
                <a:cubicBezTo>
                  <a:pt x="14764" y="6942"/>
                  <a:pt x="15943" y="5763"/>
                  <a:pt x="15943" y="4310"/>
                </a:cubicBezTo>
                <a:lnTo>
                  <a:pt x="15943" y="2644"/>
                </a:lnTo>
                <a:cubicBezTo>
                  <a:pt x="15943" y="1179"/>
                  <a:pt x="14764" y="0"/>
                  <a:pt x="133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IMPLEMENTAÇÃO</a:t>
            </a:r>
            <a:endParaRPr sz="1333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" name="Google Shape;134;p16"/>
          <p:cNvSpPr/>
          <p:nvPr/>
        </p:nvSpPr>
        <p:spPr>
          <a:xfrm>
            <a:off x="3755813" y="1190737"/>
            <a:ext cx="1836511" cy="412063"/>
          </a:xfrm>
          <a:custGeom>
            <a:avLst/>
            <a:gdLst/>
            <a:ahLst/>
            <a:cxnLst/>
            <a:rect l="l" t="t" r="r" b="b"/>
            <a:pathLst>
              <a:path w="15943" h="6942" extrusionOk="0">
                <a:moveTo>
                  <a:pt x="1393" y="1"/>
                </a:moveTo>
                <a:cubicBezTo>
                  <a:pt x="619" y="1"/>
                  <a:pt x="0" y="620"/>
                  <a:pt x="0" y="1382"/>
                </a:cubicBezTo>
                <a:lnTo>
                  <a:pt x="0" y="5561"/>
                </a:lnTo>
                <a:cubicBezTo>
                  <a:pt x="0" y="6323"/>
                  <a:pt x="619" y="6942"/>
                  <a:pt x="1393" y="6942"/>
                </a:cubicBezTo>
                <a:lnTo>
                  <a:pt x="13311" y="6942"/>
                </a:lnTo>
                <a:cubicBezTo>
                  <a:pt x="14764" y="6942"/>
                  <a:pt x="15943" y="5763"/>
                  <a:pt x="15943" y="4311"/>
                </a:cubicBezTo>
                <a:lnTo>
                  <a:pt x="15943" y="2632"/>
                </a:lnTo>
                <a:cubicBezTo>
                  <a:pt x="15943" y="1179"/>
                  <a:pt x="14764" y="1"/>
                  <a:pt x="1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 SEU USO</a:t>
            </a:r>
            <a:endParaRPr sz="16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04489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Sans Extra Condensed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Everton Carlos</dc:creator>
  <cp:lastModifiedBy>Everton Carlos</cp:lastModifiedBy>
  <cp:revision>1</cp:revision>
  <dcterms:created xsi:type="dcterms:W3CDTF">2021-08-05T22:54:54Z</dcterms:created>
  <dcterms:modified xsi:type="dcterms:W3CDTF">2021-08-05T22:55:24Z</dcterms:modified>
</cp:coreProperties>
</file>