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7f7160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7f7160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7f7160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7f7160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7f7160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7f7160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7f7160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7f7160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7f7160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7f7160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7f71604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7f71604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7f71604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7f71604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7f71604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7f71604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f7160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f7160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7f7160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7f7160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7f7160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7f7160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7f7160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7f7160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7f71604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7f7160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7f71604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7f71604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7f7160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7f7160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branch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Lista os branches disponíveis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 </a:t>
            </a: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&lt;nome&gt;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Cria um novo branch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checkout &lt;nomeBranch&gt;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Altera o fluxo de trabalho para a branch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cherry-pick &lt;hashCommit&gt;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um commit de outra branch e copia para a atual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Trabalhando com branches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merge &lt;branch&gt;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Mescla outra branch na atual, gerando um commit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rebase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commits de outra branch e insere na atual, removendo a outra branch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 - GitFlow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762000"/>
            <a:ext cx="58483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Revertendo ações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checkout -- &lt;arquivo&gt;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Desfaz alterações antes de adicionar ao 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staging</a:t>
            </a:r>
            <a:endParaRPr i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reset </a:t>
            </a: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HEAD &lt;arquivo&gt;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Remove o arquivo do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staging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mas não remove as alterações. Para remover, utilize o primeiro comando.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revert &lt;hashCommit&gt;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Cria um novo commit, desfazendo as alterações.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Voltando a commits anteriores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checkout &lt;hashcommit&gt;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Viaja para aquele commit, desanexando o 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HEAD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da branch.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Você pode fazer commits e trabalhar no código, porém, ele não será salvo, a menos que crie um novo branch para alocar essas alterações.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Para navegar de volta para o fluxo de trabalho (HEAD) ativo, basta usar o comando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 checkout &lt;nomeBranch&gt;</a:t>
            </a:r>
            <a:endParaRPr i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.gitignore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4294967295" type="body"/>
          </p:nvPr>
        </p:nvSpPr>
        <p:spPr>
          <a:xfrm>
            <a:off x="435350" y="1999350"/>
            <a:ext cx="602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Arquivo adicionado ao projeto para ignorar arquivos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onflitos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435350" y="1999350"/>
            <a:ext cx="602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Conflitos ocorrem quando a mesma linha de código é alterada em branches diferentes e é tentada uma unificação.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Log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log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Exibe o log padrão do git</a:t>
            </a:r>
            <a:endParaRPr i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 --oneline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Exibe um log resumido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revert &lt;hashCommit&gt;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Cria um novo commit, desfazendo as alterações.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Dúvidas?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800" y="1201100"/>
            <a:ext cx="1926325" cy="2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b="1"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4026000" y="2331225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b="1" sz="3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0" y="0"/>
            <a:ext cx="5448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História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26450" y="1999350"/>
            <a:ext cx="45954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Linus Torvalds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Linux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416" y="1"/>
            <a:ext cx="369558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35350" y="1999350"/>
            <a:ext cx="44259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Sistema de controle de versões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125800" y="4753825"/>
            <a:ext cx="48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500" y="762600"/>
            <a:ext cx="4640824" cy="34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435350" y="1999350"/>
            <a:ext cx="4425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Centralizado x Descentralizado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750" y="2179650"/>
            <a:ext cx="2760550" cy="212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775" y="205753"/>
            <a:ext cx="2518509" cy="17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125800" y="4753825"/>
            <a:ext cx="48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13" y="841337"/>
            <a:ext cx="6349584" cy="3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734597" y="4761875"/>
            <a:ext cx="56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fonte: https://www.g2.com/categories/version-control-systems?tab=highest_rated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Git ou GitHub?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1554638"/>
            <a:ext cx="3874701" cy="20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</a:t>
            </a: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É um sistema de controle de versões distribuído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GitHub é uma plataforma de hospedagem de código-fonte e arquivos com controle de versão usando o Git.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0"/>
            <a:ext cx="5446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Instalando e utilidades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36975" y="1137600"/>
            <a:ext cx="70494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--version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Verifica a versão instalada do git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https://git-scm.com/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oficial para download e documentação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https://git-school.github.io/visualizing-git/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Site para treinar comandos do git, com retorno visual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https://dev.to/lydiahallie/cs-visualized-useful-git-commands-37p1/</a:t>
            </a:r>
            <a:br>
              <a:rPr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Alguns comandos do git mostrados visualmente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https://github.com/</a:t>
            </a:r>
            <a:br>
              <a:rPr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GitHub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Utilizando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Linha de comando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cmd, bash, powershell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Ferramenta gráfica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GitKraken, GitHub Desktop, Visual Studio, VS Code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Iniciando com Git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init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Inicia novo repositório local git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add .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os arquivos e pastas ao versionamento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commit -m ‘&lt;mensagem&gt;’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Salva o estado dos arquivos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Trabalhando com remotos</a:t>
            </a: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clone &lt;url&gt;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Copia um repositório remoto para sua máquina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-v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Lista os repositórios vinculados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add &lt;nome&gt; &lt;endereço&gt;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um novo repositório ao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pull &lt;nome&gt;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Recupera as alterações do repositório remoto para 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push &lt;repo&gt; &lt;branch&gt;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Envia as alterações para o repositório remoto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