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E3E41-F612-4680-A64A-BDF3A5C75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7CCB5F-4935-4991-9C0B-C121DA12D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7BF2-1722-43EF-817A-589AFF2A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021E6C-50FF-4439-82B9-DBD3916E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C5407-5E2B-4B03-A293-B28EF1D1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44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613E1-0881-4744-BA9E-65663D12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2727B7-F0AD-444C-81AF-99C8D3363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EA10B-66B8-41CB-9055-147A99F5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DF800-6B7C-480B-B8D0-BDD99C16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772C6-3EA5-4643-936F-CD109437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30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2CD40A-6DFD-4478-B9D9-3DD1F8B51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58F29B-3535-4EF8-8B7B-DFC497B8B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D4078A-3E98-48D9-B4C2-8A95E807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7A8BA-0BB2-4368-820B-2C8FE168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B4B5E-D8F7-482A-9FC9-AC453E25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F066A-8108-47BC-A857-A34633CF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10E9F-C377-4C34-B997-FE4B2B25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99CD3-B8DC-4B46-90B7-DEC3D915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32089-AB0E-4DFA-9A7E-EFC0F39E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1416E-AF0B-4F0A-BB6B-ED8B5FD7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9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B9D25-22C0-4123-AE5C-E3038C79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B63E4-0714-453B-8B02-950B67A1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16AD9-7EE6-483E-A795-AB3D549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EA368-A4B2-4B44-95CB-31F86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7E2EB-0A2B-4779-B398-44564045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9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55805-FABD-420C-9987-68E4B5D9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E679D-4719-4347-BEEB-62FF89118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9B715D-6B01-4CEC-985A-5F862695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BF044C-3C7C-47F5-96C2-655237E8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6AEE2-9DFA-4C01-A795-776B29F1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06EC36-3347-4199-BC00-9EFF3688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6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0C72E-27BD-484A-9C0E-49094803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5DCDD8-4E60-411F-B08E-7672214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310713-4B82-4D4D-8B57-866E9E0A4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F6A3F1-C752-4404-AED5-8F0FF8C66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284857-0540-4461-B5FA-DE161BF1D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BD4A4F-FB35-4BA8-B0C3-68534846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2CF7C2-6E01-48D2-8360-1DDCD469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9AB6FA-0BD5-4607-AE83-42AB3A0D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0BE94-DC0E-4DDD-8518-BFFB4B7D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4AADA1-6487-4E0E-B9F5-79E4322F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8E98-CF7C-418D-951E-B8FDAE51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34F310-1EB3-44D3-92CD-B0CAA79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E0D796-FF95-4CBA-8A49-E2DD1E1F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7E5B5C-86E8-443B-8729-3433717B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7370B7-08ED-4654-8C5A-0EDD2C8F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39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27E85-9F1D-4175-9351-1EC3E302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0B399-2239-4938-86CF-DD657635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E15C8-E01C-4FE8-9C33-D8AF49B5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DFB0B6-B1B3-4DCE-9500-A36D8140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A5EF69-F6FF-40F2-9FA3-3A56AB9F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C5384F-A60D-443E-8E26-A09279C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5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43857-858E-497F-B895-37D7F706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71D067-B0AC-47A3-AAC4-EFD7508C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09EF7F-E3B2-4906-AE52-2D207A64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5A728B-745F-4618-B141-AECB2AEF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55B8CB-1892-4DDB-B6B1-FB521DF2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602FAC-D3BD-4F6E-A0E8-F8CCCA7B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E4DB8A-0005-4363-9BDD-24031FF8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13DE06-E6CC-4210-8364-5B5A8A74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FFDEF-DCDF-49AA-B2AE-F00E29A7F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792D-1D76-43EA-9AB6-3589342480D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6C9E2-57E2-45E7-80D8-B71625461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3E203-F858-42BA-8F59-BE082C3F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8B6A-BA89-49BE-8555-DD061B1F8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8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D56D1-96DC-48DF-AE51-EF6C8EED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8" y="-72417"/>
            <a:ext cx="12192000" cy="69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Everton Douglas Cornélio</dc:creator>
  <cp:lastModifiedBy>Everton Douglas Cornélio</cp:lastModifiedBy>
  <cp:revision>1</cp:revision>
  <dcterms:created xsi:type="dcterms:W3CDTF">2021-04-19T20:57:03Z</dcterms:created>
  <dcterms:modified xsi:type="dcterms:W3CDTF">2021-04-19T21:04:21Z</dcterms:modified>
</cp:coreProperties>
</file>