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4" r:id="rId3"/>
    <p:sldId id="363" r:id="rId4"/>
    <p:sldId id="364" r:id="rId5"/>
    <p:sldId id="362" r:id="rId6"/>
    <p:sldId id="361" r:id="rId7"/>
    <p:sldId id="267" r:id="rId8"/>
    <p:sldId id="333" r:id="rId9"/>
    <p:sldId id="339" r:id="rId10"/>
    <p:sldId id="25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66B47CB-9C85-4A06-B28C-620BF627D8C2}">
          <p14:sldIdLst>
            <p14:sldId id="256"/>
            <p14:sldId id="334"/>
            <p14:sldId id="363"/>
            <p14:sldId id="364"/>
            <p14:sldId id="362"/>
            <p14:sldId id="361"/>
            <p14:sldId id="267"/>
            <p14:sldId id="333"/>
            <p14:sldId id="33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" initials="MK" lastIdx="59" clrIdx="0">
    <p:extLst>
      <p:ext uri="{19B8F6BF-5375-455C-9EA6-DF929625EA0E}">
        <p15:presenceInfo xmlns:p15="http://schemas.microsoft.com/office/powerpoint/2012/main" userId="M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EBEBEB"/>
    <a:srgbClr val="A9D18E"/>
    <a:srgbClr val="FFC000"/>
    <a:srgbClr val="FFD966"/>
    <a:srgbClr val="7030A0"/>
    <a:srgbClr val="B4C7E7"/>
    <a:srgbClr val="8D7B8A"/>
    <a:srgbClr val="F0D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1BF2-921C-4215-91B3-BE3DA6FF0BC7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91F8-D4B6-436C-B2AF-EE50317FE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3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3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9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6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9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8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5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8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91F8-D4B6-436C-B2AF-EE50317FEA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1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D52DF-3A4D-4BC2-AC0D-DA8AA82E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9C8C0-5CA6-4666-8C55-8B67390D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3771D-5900-4C65-8FD0-0B322965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09D14-E2CE-4184-98C5-077F9CAF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3B39-4E62-4197-BEB4-5E87B172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7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086A2-EA35-43FC-A017-2A6C1464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157024-9604-45D1-8EE2-C769450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31DDE-37E2-4272-8C94-317EACBB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07441-D140-46C8-B3CE-309A52BC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12A58-AEAD-4B37-8C07-D6ADCCE8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27BD9-BDCD-42E4-9E20-07E9C100A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6555BC-283D-4E49-98DB-89B670D4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78425-BC89-47EE-9EC4-013EF2C8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FD0B7-855D-40A4-9C80-FC38AD86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2CC17-3198-49B7-8608-14BA2FF1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78BEF-E7F3-4DB3-B52F-06B7559A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F3CE2-F268-4DCD-AD23-51C422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B4161-2C7C-4070-B456-D147A91B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AD503-2104-42F6-A051-265A85D2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59DD6-CBE5-4855-A0B1-6E7ACD4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8FDD2-C3B1-4651-A97B-B02F46EE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62AF5-3E28-4B20-8F48-54D8BCF5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3695B-D21D-422A-BBBD-A2192FDB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7B749-EFF9-4308-BC4C-D596A23F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256B9-7D58-4F3C-8DE2-1C6960E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01280-26C6-49BC-A626-D269901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9E17D-75B4-488B-8991-C1A42067C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86FE7-2079-4BA8-BFCB-B992BFB7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0450-B3DB-44C9-9F8D-3046B77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E5599C-C3A8-4ED1-A05E-4646645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F7D7D-8B3D-43FA-9DDB-2762D6A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0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C35B-0DB1-48BD-BEE6-3A52CA1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680B4-A9AB-4904-968D-CC2B539C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87A7EE-F026-476E-9BF5-A846C7D2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16DFBE-0CA9-4F2C-802F-8ADF0B8A2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08CD8D-BCC6-4444-A55B-17073254A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30DD75-45D7-4184-9CBE-38FDEAAB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95BE01-FF68-43C1-B23B-8FB3FA8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555C87-FC78-4BEC-8DC0-205A4D5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741B4-F5B2-4CDF-B6CA-C7E43E9B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FD429F-D49D-4E26-A850-62C77AC9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DDC247-8A3C-43DA-BA50-51D8C525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91EB6E-FF9F-4746-838C-5BBD1E4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5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308AD2-E426-4AE5-923B-66796071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FB3A04-3F24-435F-8E6C-C03109BC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39AFDA-EED5-47F9-B4DA-5E9ED16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3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1C95-69AA-4A43-88FD-AA0F0B9E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91153-5E36-4EE0-BB3D-90FF72B7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D864FC-AE82-4D73-9A54-79737267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D0D63-6BB8-4BB9-91AF-009E1819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2FBAE-BE0A-4679-867E-69267A5C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41AF7E-3698-443D-9F94-79E7945D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F7AD-B8DA-4D4E-87AE-BEB1BC38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E3C3F0-90FB-49BA-806A-A28339AF2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1998F4-3103-4247-A581-D947AAE2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B3883-D842-4BA0-B81E-53E571E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4E6478-0EF1-441B-B395-BFB5F9B5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5620F-0FE6-4261-AE90-5389EA5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4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B657FB-0A3E-451F-B4D7-32A5BF0D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FCD2A2-AEB7-47A2-BA31-20220BC7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37661-1FC9-4B5B-8B5A-0DB460A65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BC94-9289-4815-984C-DA3F79C0A0D5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91BF9-B860-448E-9E66-A80E9A26A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5451F-16CE-41C9-B1A0-06CACAFA3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CF2B-FE4B-4D15-92A7-1E7752748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7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4BE8-6073-460C-A65F-DE6D2FCE2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Colisões de animais silvestres com aeronaves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CEF4D3-5FA3-4AF6-AF22-968477539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524" y="5424056"/>
            <a:ext cx="9178639" cy="12676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Discente: Everton da Silva Paiva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Disciplina: LPAA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Recife, 2023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934928-C819-4CA1-8056-36A9278BA1AF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D051A77-BC3D-4A27-88D4-0056F984E928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0C1836-B4B8-4864-A5DE-BF0645107742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58F3428-6B92-4AC1-80AB-BDEC6522BC72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F93566D-A01C-4FB0-9098-AD3B62417EED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956B2C8-3EA5-453B-AF9E-E90C0B101DD8}"/>
              </a:ext>
            </a:extLst>
          </p:cNvPr>
          <p:cNvCxnSpPr>
            <a:cxnSpLocks/>
          </p:cNvCxnSpPr>
          <p:nvPr/>
        </p:nvCxnSpPr>
        <p:spPr>
          <a:xfrm>
            <a:off x="1787237" y="3496106"/>
            <a:ext cx="8749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B5BB8F2-3D6D-4EB2-8451-D42FDF18A109}"/>
              </a:ext>
            </a:extLst>
          </p:cNvPr>
          <p:cNvCxnSpPr>
            <a:cxnSpLocks/>
          </p:cNvCxnSpPr>
          <p:nvPr/>
        </p:nvCxnSpPr>
        <p:spPr>
          <a:xfrm>
            <a:off x="10307781" y="1995052"/>
            <a:ext cx="0" cy="20366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07F901E5-67ED-D178-68AE-7F318D32FA37}"/>
              </a:ext>
            </a:extLst>
          </p:cNvPr>
          <p:cNvSpPr txBox="1">
            <a:spLocks/>
          </p:cNvSpPr>
          <p:nvPr/>
        </p:nvSpPr>
        <p:spPr>
          <a:xfrm>
            <a:off x="1298415" y="3748807"/>
            <a:ext cx="9178639" cy="12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Wildlife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Strikes, 1990-2015</a:t>
            </a:r>
          </a:p>
        </p:txBody>
      </p:sp>
    </p:spTree>
    <p:extLst>
      <p:ext uri="{BB962C8B-B14F-4D97-AF65-F5344CB8AC3E}">
        <p14:creationId xmlns:p14="http://schemas.microsoft.com/office/powerpoint/2010/main" val="223629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">
            <a:extLst>
              <a:ext uri="{FF2B5EF4-FFF2-40B4-BE49-F238E27FC236}">
                <a16:creationId xmlns:a16="http://schemas.microsoft.com/office/drawing/2014/main" id="{3B50B24E-8EF5-4D2E-9670-14E3D9A4F009}"/>
              </a:ext>
            </a:extLst>
          </p:cNvPr>
          <p:cNvSpPr txBox="1">
            <a:spLocks/>
          </p:cNvSpPr>
          <p:nvPr/>
        </p:nvSpPr>
        <p:spPr>
          <a:xfrm>
            <a:off x="2524990" y="3249036"/>
            <a:ext cx="7142019" cy="123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Everton da Silva Paiva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 de Linguagem de Programação Aplicada a Automação - LPAA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17532F8-C94F-458F-8CA0-E365C5AA3181}"/>
              </a:ext>
            </a:extLst>
          </p:cNvPr>
          <p:cNvCxnSpPr>
            <a:cxnSpLocks/>
          </p:cNvCxnSpPr>
          <p:nvPr/>
        </p:nvCxnSpPr>
        <p:spPr>
          <a:xfrm flipH="1">
            <a:off x="3300845" y="3941763"/>
            <a:ext cx="56595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F043DFD-97D6-4ABB-828C-EA95A5D2C5E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C49F59F-8DA8-4D44-883C-252C3286EB8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66A152F-7BEA-4E3A-95B4-3549B0BDA8DE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3CF63DA-2AF1-40DE-82BA-1B62D95FE352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E74EEBF-80AD-4D5C-BB0B-F8DB2919313C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9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71ED4C3-EE9A-44EF-B9B8-6A254B03F55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90B561-B860-48F5-8554-E4C100FD43D1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5053E-6A4D-439E-82FA-6F166438B01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C5083D-8E4C-4288-9E37-BD581B1F6C99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DBD29C6-A46A-4054-9EEF-BFEEE9418F38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56A54EB-EB28-DD46-9855-D44FE7E5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02" y="2395826"/>
            <a:ext cx="3525799" cy="3635371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Colisões de animais silvestres com aeronaves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1990 e 2015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crescente ao longo dos anos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F6388F-B9B5-6B01-8F64-BBC1D924D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t="5049" r="7949"/>
          <a:stretch/>
        </p:blipFill>
        <p:spPr>
          <a:xfrm>
            <a:off x="4307901" y="1953495"/>
            <a:ext cx="7826952" cy="42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Estatística descritiva de variáveis numéricas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71ED4C3-EE9A-44EF-B9B8-6A254B03F55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90B561-B860-48F5-8554-E4C100FD43D1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5053E-6A4D-439E-82FA-6F166438B01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C5083D-8E4C-4288-9E37-BD581B1F6C99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DBD29C6-A46A-4054-9EEF-BFEEE9418F38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202FE87-6E93-6FFC-52D5-53E3D7253A6B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Qualitativa</a:t>
            </a:r>
            <a:endParaRPr lang="pt-BR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89E50A-B490-34BC-B37A-DFF399AA6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50" y="2055813"/>
            <a:ext cx="6829855" cy="41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71ED4C3-EE9A-44EF-B9B8-6A254B03F55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90B561-B860-48F5-8554-E4C100FD43D1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5053E-6A4D-439E-82FA-6F166438B01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C5083D-8E4C-4288-9E37-BD581B1F6C99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DBD29C6-A46A-4054-9EEF-BFEEE9418F38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D159A0E-F7CB-927E-9456-7E086A28081D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Qualitativa</a:t>
            </a:r>
            <a:endParaRPr lang="pt-BR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285A835-E075-9631-183C-F079A1AB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Estatística descritiva de variáveis não numéricas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28AB442-7F34-899F-FAF9-3BA778A64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61" y="2937595"/>
            <a:ext cx="10193094" cy="18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D4B89D-AB79-A73E-C905-B20DC64A2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3" t="3336" r="23125" b="14274"/>
          <a:stretch/>
        </p:blipFill>
        <p:spPr>
          <a:xfrm>
            <a:off x="731872" y="1711843"/>
            <a:ext cx="6265715" cy="4816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Espécies envolvidas em colisões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71ED4C3-EE9A-44EF-B9B8-6A254B03F55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90B561-B860-48F5-8554-E4C100FD43D1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5053E-6A4D-439E-82FA-6F166438B01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C5083D-8E4C-4288-9E37-BD581B1F6C99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DBD29C6-A46A-4054-9EEF-BFEEE9418F38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E98A439-7E44-4A26-B6D4-5E92888FE5AC}"/>
              </a:ext>
            </a:extLst>
          </p:cNvPr>
          <p:cNvSpPr/>
          <p:nvPr/>
        </p:nvSpPr>
        <p:spPr>
          <a:xfrm>
            <a:off x="7173916" y="3613923"/>
            <a:ext cx="4946074" cy="1012386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Muitas espécies não são identificadas</a:t>
            </a:r>
          </a:p>
          <a:p>
            <a:pPr marL="0" lvl="1"/>
            <a:r>
              <a:rPr lang="pt-BR" sz="2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Diferentes espécies com baixa ocorrência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1E7873-5148-4B29-6A94-40DE7C98603B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Qualitativa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1476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Aves com maior ocorrências de colisão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71ED4C3-EE9A-44EF-B9B8-6A254B03F558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90B561-B860-48F5-8554-E4C100FD43D1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5053E-6A4D-439E-82FA-6F166438B016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C5083D-8E4C-4288-9E37-BD581B1F6C99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DBD29C6-A46A-4054-9EEF-BFEEE9418F38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115609E-A8D1-1791-75DF-AB3B19D5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89" y="1977272"/>
            <a:ext cx="3588327" cy="269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9060AE-3EF3-FAD1-9916-596485DBA54F}"/>
              </a:ext>
            </a:extLst>
          </p:cNvPr>
          <p:cNvSpPr/>
          <p:nvPr/>
        </p:nvSpPr>
        <p:spPr>
          <a:xfrm>
            <a:off x="8383226" y="4938931"/>
            <a:ext cx="3399053" cy="122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Mourning</a:t>
            </a:r>
            <a:r>
              <a:rPr lang="pt-BR" dirty="0">
                <a:solidFill>
                  <a:schemeClr val="tx1"/>
                </a:solidFill>
              </a:rPr>
              <a:t> Dove (Rola-carpideira)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Aves migratórias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Habitat urbano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F5CDFA-A410-6B0C-54A6-898C157F3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6" t="5168" r="24913" b="12261"/>
          <a:stretch/>
        </p:blipFill>
        <p:spPr>
          <a:xfrm>
            <a:off x="1360966" y="1690688"/>
            <a:ext cx="5443869" cy="4827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AB8B6AC-A0B1-890F-E85C-3A8436937F54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Qualitativa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75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0231" cy="1325563"/>
          </a:xfrm>
        </p:spPr>
        <p:txBody>
          <a:bodyPr/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locais da aeronave ocorrem as colisões?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932C2F-9067-403E-A915-CA4E947CD444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E66ADA-959B-4C74-97DC-E71828BBF06D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34C51BB-6A6A-4422-B51B-6D8E318DA2BF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1BE2B27-B0D4-45F1-93A4-4170AB01809D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015CCBA-5CF2-4F30-B887-BAAE07AE6FE6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4C8178-5C8A-4417-BF91-543FA792BBBA}"/>
              </a:ext>
            </a:extLst>
          </p:cNvPr>
          <p:cNvSpPr/>
          <p:nvPr/>
        </p:nvSpPr>
        <p:spPr>
          <a:xfrm>
            <a:off x="8689368" y="2645283"/>
            <a:ext cx="3395260" cy="1414821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frequência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parabrisa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nariz e asas ou rotor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Colisão não evitada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FDE7EA9-2885-8956-5E81-D1B357A6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709"/>
          <a:stretch/>
        </p:blipFill>
        <p:spPr>
          <a:xfrm>
            <a:off x="685800" y="1966336"/>
            <a:ext cx="7710056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B6E77D5-8284-6650-2114-DCA9717420F8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Quantitativa</a:t>
            </a:r>
            <a:endParaRPr lang="pt-BR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FEC217-DD19-9661-FBD8-A2426D868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35" y="4510097"/>
            <a:ext cx="2817683" cy="1845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B3D6AEA2-E98B-F6C6-DB9D-CFA50C072231}"/>
              </a:ext>
            </a:extLst>
          </p:cNvPr>
          <p:cNvSpPr/>
          <p:nvPr/>
        </p:nvSpPr>
        <p:spPr>
          <a:xfrm>
            <a:off x="6400800" y="5133109"/>
            <a:ext cx="1901535" cy="1184565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8F6860A-8804-20F2-C695-7483A9992FC2}"/>
              </a:ext>
            </a:extLst>
          </p:cNvPr>
          <p:cNvCxnSpPr>
            <a:stCxn id="20" idx="0"/>
          </p:cNvCxnSpPr>
          <p:nvPr/>
        </p:nvCxnSpPr>
        <p:spPr>
          <a:xfrm flipV="1">
            <a:off x="7351568" y="4513260"/>
            <a:ext cx="1697167" cy="619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8913B9F-3259-8401-9800-17DC0536444A}"/>
              </a:ext>
            </a:extLst>
          </p:cNvPr>
          <p:cNvCxnSpPr>
            <a:stCxn id="20" idx="2"/>
          </p:cNvCxnSpPr>
          <p:nvPr/>
        </p:nvCxnSpPr>
        <p:spPr>
          <a:xfrm flipV="1">
            <a:off x="7351568" y="6276254"/>
            <a:ext cx="1697167" cy="41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9782" cy="1325563"/>
          </a:xfrm>
        </p:spPr>
        <p:txBody>
          <a:bodyPr/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os danos são causados na aeronave?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BF9886-8003-4B17-89A5-6B752046DA6A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80CC07-B5CB-4DF5-92E5-0AF6865F7B61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BFEDFA7-9222-45D4-9632-E24B3B76C4E3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299FBF0-3C35-45F4-9B1B-61C3A27A04F6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5D402E3-1EAD-4B60-92EB-18773E5AC120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8F5C50-04B9-AD1E-4782-82B38239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8931"/>
          <a:stretch/>
        </p:blipFill>
        <p:spPr>
          <a:xfrm>
            <a:off x="671054" y="1690688"/>
            <a:ext cx="755419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A82A6D5-832D-7339-EA9D-08874223F9EB}"/>
              </a:ext>
            </a:extLst>
          </p:cNvPr>
          <p:cNvSpPr/>
          <p:nvPr/>
        </p:nvSpPr>
        <p:spPr>
          <a:xfrm>
            <a:off x="8408817" y="1903558"/>
            <a:ext cx="3634247" cy="1414821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Danos em asas ou rotores e nos motores 1 e 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E421E3-C77B-2A94-7240-FD1D661F74F4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Quantitativa</a:t>
            </a:r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FE006D-A582-209B-8D17-CFBC2897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45" y="4336323"/>
            <a:ext cx="2388311" cy="1752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9B15ACC-EEDB-CC7F-68D2-CD5B3B8F3318}"/>
              </a:ext>
            </a:extLst>
          </p:cNvPr>
          <p:cNvSpPr/>
          <p:nvPr/>
        </p:nvSpPr>
        <p:spPr>
          <a:xfrm>
            <a:off x="6400801" y="4946071"/>
            <a:ext cx="1600200" cy="1184565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25B7A28-9A93-CE61-9BC4-F6C575CA2F0E}"/>
              </a:ext>
            </a:extLst>
          </p:cNvPr>
          <p:cNvCxnSpPr>
            <a:stCxn id="12" idx="0"/>
          </p:cNvCxnSpPr>
          <p:nvPr/>
        </p:nvCxnSpPr>
        <p:spPr>
          <a:xfrm flipV="1">
            <a:off x="7200901" y="4326222"/>
            <a:ext cx="1847834" cy="619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7F4083D-168B-359A-EEE4-A5DA26499598}"/>
              </a:ext>
            </a:extLst>
          </p:cNvPr>
          <p:cNvCxnSpPr>
            <a:stCxn id="12" idx="2"/>
          </p:cNvCxnSpPr>
          <p:nvPr/>
        </p:nvCxnSpPr>
        <p:spPr>
          <a:xfrm flipV="1">
            <a:off x="7200901" y="6089216"/>
            <a:ext cx="1847834" cy="41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6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544-B324-4F5B-AE1D-13BD36D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os locais de colisão mais danificados?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4F92499-792D-4A57-9BD0-D26D4A8E5C0C}"/>
              </a:ext>
            </a:extLst>
          </p:cNvPr>
          <p:cNvSpPr/>
          <p:nvPr/>
        </p:nvSpPr>
        <p:spPr>
          <a:xfrm>
            <a:off x="-28602" y="-29977"/>
            <a:ext cx="637310" cy="6917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98C8236-05EE-46B1-AF4B-416D8239C9E7}"/>
              </a:ext>
            </a:extLst>
          </p:cNvPr>
          <p:cNvCxnSpPr>
            <a:cxnSpLocks/>
          </p:cNvCxnSpPr>
          <p:nvPr/>
        </p:nvCxnSpPr>
        <p:spPr>
          <a:xfrm>
            <a:off x="11166762" y="0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13D911-D9A7-4347-8695-635A7CE300AD}"/>
              </a:ext>
            </a:extLst>
          </p:cNvPr>
          <p:cNvCxnSpPr>
            <a:cxnSpLocks/>
          </p:cNvCxnSpPr>
          <p:nvPr/>
        </p:nvCxnSpPr>
        <p:spPr>
          <a:xfrm>
            <a:off x="1052945" y="6290109"/>
            <a:ext cx="0" cy="568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DD05EB2-B5D3-4F73-B70F-420A92770195}"/>
              </a:ext>
            </a:extLst>
          </p:cNvPr>
          <p:cNvCxnSpPr/>
          <p:nvPr/>
        </p:nvCxnSpPr>
        <p:spPr>
          <a:xfrm>
            <a:off x="-13855" y="540326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0F14FB2-E1E7-4018-B7B3-B051D1FCDEE7}"/>
              </a:ext>
            </a:extLst>
          </p:cNvPr>
          <p:cNvCxnSpPr/>
          <p:nvPr/>
        </p:nvCxnSpPr>
        <p:spPr>
          <a:xfrm>
            <a:off x="11166763" y="6276254"/>
            <a:ext cx="1025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C84F074-66EB-29B3-B44E-A7CA0A931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r="8397"/>
          <a:stretch/>
        </p:blipFill>
        <p:spPr>
          <a:xfrm>
            <a:off x="838200" y="1690688"/>
            <a:ext cx="745028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D0405B-581F-AD5F-ED3A-CB6EC353F9AB}"/>
              </a:ext>
            </a:extLst>
          </p:cNvPr>
          <p:cNvSpPr/>
          <p:nvPr/>
        </p:nvSpPr>
        <p:spPr>
          <a:xfrm>
            <a:off x="8517974" y="2401878"/>
            <a:ext cx="3539584" cy="1414821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luzes e cauda são mais danificados</a:t>
            </a:r>
          </a:p>
          <a:p>
            <a:pPr algn="ctr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mundial de sinalização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219C0D-67D2-86A5-3FA7-F07A9B0ECFA9}"/>
              </a:ext>
            </a:extLst>
          </p:cNvPr>
          <p:cNvSpPr/>
          <p:nvPr/>
        </p:nvSpPr>
        <p:spPr>
          <a:xfrm>
            <a:off x="-28602" y="1838285"/>
            <a:ext cx="608708" cy="355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Análise Exploratória</a:t>
            </a:r>
            <a:endParaRPr lang="pt-BR" sz="16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33E0A5D-E681-E86D-22BF-238238BB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7" y="4795749"/>
            <a:ext cx="1973537" cy="129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3E257CE-605B-D211-853D-3AB911EAC67D}"/>
              </a:ext>
            </a:extLst>
          </p:cNvPr>
          <p:cNvSpPr/>
          <p:nvPr/>
        </p:nvSpPr>
        <p:spPr>
          <a:xfrm>
            <a:off x="7013863" y="5167312"/>
            <a:ext cx="987137" cy="78668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A6E4AD-6D52-74DE-1A66-ACF986D809D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507432" y="4795749"/>
            <a:ext cx="1541303" cy="371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F548F13-0969-1498-6EAC-2549361D6CC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07432" y="5953992"/>
            <a:ext cx="1541303" cy="135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8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</TotalTime>
  <Words>175</Words>
  <Application>Microsoft Office PowerPoint</Application>
  <PresentationFormat>Widescreen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Colisões de animais silvestres com aeronaves</vt:lpstr>
      <vt:lpstr>Introdução</vt:lpstr>
      <vt:lpstr>Estatística descritiva de variáveis numéricas</vt:lpstr>
      <vt:lpstr>Estatística descritiva de variáveis não numéricas</vt:lpstr>
      <vt:lpstr>Espécies envolvidas em colisões</vt:lpstr>
      <vt:lpstr>Aves com maior ocorrências de colisão</vt:lpstr>
      <vt:lpstr>Quais locais da aeronave ocorrem as colisões?</vt:lpstr>
      <vt:lpstr>Quais os danos são causados na aeronave?</vt:lpstr>
      <vt:lpstr>Quais os locais de colisão mais danificados?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Frequências alélicas e genotípicas</dc:title>
  <dc:creator>Aline Félix</dc:creator>
  <cp:lastModifiedBy>Aline</cp:lastModifiedBy>
  <cp:revision>455</cp:revision>
  <dcterms:created xsi:type="dcterms:W3CDTF">2021-01-26T02:21:21Z</dcterms:created>
  <dcterms:modified xsi:type="dcterms:W3CDTF">2023-07-24T23:37:11Z</dcterms:modified>
</cp:coreProperties>
</file>