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DB4-AC14-483C-B6B7-72DE5BE97DFD}" v="99" dt="2024-12-15T19:15:43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rton Simões Fernandes Teixeira" userId="ad4a03092d8699bb" providerId="LiveId" clId="{60829DB4-AC14-483C-B6B7-72DE5BE97DFD}"/>
    <pc:docChg chg="undo redo custSel addSld delSld modSld addMainMaster delMainMaster">
      <pc:chgData name="Everton Simões Fernandes Teixeira" userId="ad4a03092d8699bb" providerId="LiveId" clId="{60829DB4-AC14-483C-B6B7-72DE5BE97DFD}" dt="2024-12-15T19:16:11.053" v="561" actId="1076"/>
      <pc:docMkLst>
        <pc:docMk/>
      </pc:docMkLst>
      <pc:sldChg chg="addSp delSp modSp new mod setBg modClrScheme chgLayout">
        <pc:chgData name="Everton Simões Fernandes Teixeira" userId="ad4a03092d8699bb" providerId="LiveId" clId="{60829DB4-AC14-483C-B6B7-72DE5BE97DFD}" dt="2024-12-13T21:05:42.680" v="13" actId="27636"/>
        <pc:sldMkLst>
          <pc:docMk/>
          <pc:sldMk cId="665797255" sldId="256"/>
        </pc:sldMkLst>
        <pc:spChg chg="mod">
          <ac:chgData name="Everton Simões Fernandes Teixeira" userId="ad4a03092d8699bb" providerId="LiveId" clId="{60829DB4-AC14-483C-B6B7-72DE5BE97DFD}" dt="2024-12-13T21:05:42.680" v="13" actId="27636"/>
          <ac:spMkLst>
            <pc:docMk/>
            <pc:sldMk cId="665797255" sldId="256"/>
            <ac:spMk id="2" creationId="{68F5AFBE-FAFE-712D-E433-539D85FBF224}"/>
          </ac:spMkLst>
        </pc:spChg>
        <pc:spChg chg="del mod">
          <ac:chgData name="Everton Simões Fernandes Teixeira" userId="ad4a03092d8699bb" providerId="LiveId" clId="{60829DB4-AC14-483C-B6B7-72DE5BE97DFD}" dt="2024-12-13T21:04:55.167" v="11" actId="478"/>
          <ac:spMkLst>
            <pc:docMk/>
            <pc:sldMk cId="665797255" sldId="256"/>
            <ac:spMk id="3" creationId="{2E7155E4-2FCD-5A20-4CA8-8B7517373E8F}"/>
          </ac:spMkLst>
        </pc:spChg>
        <pc:spChg chg="add">
          <ac:chgData name="Everton Simões Fernandes Teixeira" userId="ad4a03092d8699bb" providerId="LiveId" clId="{60829DB4-AC14-483C-B6B7-72DE5BE97DFD}" dt="2024-12-13T21:03:50.124" v="1" actId="26606"/>
          <ac:spMkLst>
            <pc:docMk/>
            <pc:sldMk cId="665797255" sldId="256"/>
            <ac:spMk id="9" creationId="{A5D0B0D3-D735-4619-AA45-B57B791E1744}"/>
          </ac:spMkLst>
        </pc:spChg>
        <pc:spChg chg="add">
          <ac:chgData name="Everton Simões Fernandes Teixeira" userId="ad4a03092d8699bb" providerId="LiveId" clId="{60829DB4-AC14-483C-B6B7-72DE5BE97DFD}" dt="2024-12-13T21:03:50.124" v="1" actId="26606"/>
          <ac:spMkLst>
            <pc:docMk/>
            <pc:sldMk cId="665797255" sldId="256"/>
            <ac:spMk id="11" creationId="{752C2BA4-3BBE-4D22-A0D9-8D2A7B8F1C71}"/>
          </ac:spMkLst>
        </pc:spChg>
        <pc:spChg chg="add">
          <ac:chgData name="Everton Simões Fernandes Teixeira" userId="ad4a03092d8699bb" providerId="LiveId" clId="{60829DB4-AC14-483C-B6B7-72DE5BE97DFD}" dt="2024-12-13T21:03:50.124" v="1" actId="26606"/>
          <ac:spMkLst>
            <pc:docMk/>
            <pc:sldMk cId="665797255" sldId="256"/>
            <ac:spMk id="13" creationId="{82AA7049-B18D-49D6-AD7D-DBB9E19FBB78}"/>
          </ac:spMkLst>
        </pc:spChg>
        <pc:grpChg chg="add">
          <ac:chgData name="Everton Simões Fernandes Teixeira" userId="ad4a03092d8699bb" providerId="LiveId" clId="{60829DB4-AC14-483C-B6B7-72DE5BE97DFD}" dt="2024-12-13T21:03:50.124" v="1" actId="26606"/>
          <ac:grpSpMkLst>
            <pc:docMk/>
            <pc:sldMk cId="665797255" sldId="256"/>
            <ac:grpSpMk id="15" creationId="{3850DB66-16D1-4953-A6E3-FCA3DC5F276F}"/>
          </ac:grpSpMkLst>
        </pc:grpChg>
        <pc:grpChg chg="add">
          <ac:chgData name="Everton Simões Fernandes Teixeira" userId="ad4a03092d8699bb" providerId="LiveId" clId="{60829DB4-AC14-483C-B6B7-72DE5BE97DFD}" dt="2024-12-13T21:03:50.124" v="1" actId="26606"/>
          <ac:grpSpMkLst>
            <pc:docMk/>
            <pc:sldMk cId="665797255" sldId="256"/>
            <ac:grpSpMk id="22" creationId="{06B4C967-D337-479B-87CA-7587B7FCFF5E}"/>
          </ac:grpSpMkLst>
        </pc:grpChg>
        <pc:picChg chg="add">
          <ac:chgData name="Everton Simões Fernandes Teixeira" userId="ad4a03092d8699bb" providerId="LiveId" clId="{60829DB4-AC14-483C-B6B7-72DE5BE97DFD}" dt="2024-12-13T21:03:50.124" v="1" actId="26606"/>
          <ac:picMkLst>
            <pc:docMk/>
            <pc:sldMk cId="665797255" sldId="256"/>
            <ac:picMk id="4" creationId="{8689E170-92E0-2E27-947C-D51723FAF715}"/>
          </ac:picMkLst>
        </pc:picChg>
      </pc:sldChg>
      <pc:sldChg chg="addSp delSp modSp new mod">
        <pc:chgData name="Everton Simões Fernandes Teixeira" userId="ad4a03092d8699bb" providerId="LiveId" clId="{60829DB4-AC14-483C-B6B7-72DE5BE97DFD}" dt="2024-12-13T21:19:07.756" v="85" actId="18714"/>
        <pc:sldMkLst>
          <pc:docMk/>
          <pc:sldMk cId="1982475400" sldId="257"/>
        </pc:sldMkLst>
        <pc:spChg chg="add del mod">
          <ac:chgData name="Everton Simões Fernandes Teixeira" userId="ad4a03092d8699bb" providerId="LiveId" clId="{60829DB4-AC14-483C-B6B7-72DE5BE97DFD}" dt="2024-12-13T21:11:48.761" v="43" actId="478"/>
          <ac:spMkLst>
            <pc:docMk/>
            <pc:sldMk cId="1982475400" sldId="257"/>
            <ac:spMk id="4" creationId="{23854078-7C5A-7D78-B922-F1E422BABF71}"/>
          </ac:spMkLst>
        </pc:spChg>
        <pc:graphicFrameChg chg="add mod modGraphic">
          <ac:chgData name="Everton Simões Fernandes Teixeira" userId="ad4a03092d8699bb" providerId="LiveId" clId="{60829DB4-AC14-483C-B6B7-72DE5BE97DFD}" dt="2024-12-13T21:19:07.756" v="85" actId="18714"/>
          <ac:graphicFrameMkLst>
            <pc:docMk/>
            <pc:sldMk cId="1982475400" sldId="257"/>
            <ac:graphicFrameMk id="2" creationId="{96B620A0-F352-629F-E786-A4EFD68B7F8D}"/>
          </ac:graphicFrameMkLst>
        </pc:graphicFrameChg>
        <pc:graphicFrameChg chg="add del mod modGraphic">
          <ac:chgData name="Everton Simões Fernandes Teixeira" userId="ad4a03092d8699bb" providerId="LiveId" clId="{60829DB4-AC14-483C-B6B7-72DE5BE97DFD}" dt="2024-12-13T21:13:10.268" v="55" actId="478"/>
          <ac:graphicFrameMkLst>
            <pc:docMk/>
            <pc:sldMk cId="1982475400" sldId="257"/>
            <ac:graphicFrameMk id="3" creationId="{11BDC450-7906-E39E-B322-5D84DE6A2622}"/>
          </ac:graphicFrameMkLst>
        </pc:graphicFrameChg>
      </pc:sldChg>
      <pc:sldChg chg="new del">
        <pc:chgData name="Everton Simões Fernandes Teixeira" userId="ad4a03092d8699bb" providerId="LiveId" clId="{60829DB4-AC14-483C-B6B7-72DE5BE97DFD}" dt="2024-12-13T21:19:40.627" v="87" actId="2696"/>
        <pc:sldMkLst>
          <pc:docMk/>
          <pc:sldMk cId="214918018" sldId="258"/>
        </pc:sldMkLst>
      </pc:sldChg>
      <pc:sldChg chg="modSp new mod">
        <pc:chgData name="Everton Simões Fernandes Teixeira" userId="ad4a03092d8699bb" providerId="LiveId" clId="{60829DB4-AC14-483C-B6B7-72DE5BE97DFD}" dt="2024-12-13T21:34:26.192" v="145" actId="2711"/>
        <pc:sldMkLst>
          <pc:docMk/>
          <pc:sldMk cId="3624057511" sldId="258"/>
        </pc:sldMkLst>
        <pc:spChg chg="mod">
          <ac:chgData name="Everton Simões Fernandes Teixeira" userId="ad4a03092d8699bb" providerId="LiveId" clId="{60829DB4-AC14-483C-B6B7-72DE5BE97DFD}" dt="2024-12-13T21:34:04.354" v="144" actId="2711"/>
          <ac:spMkLst>
            <pc:docMk/>
            <pc:sldMk cId="3624057511" sldId="258"/>
            <ac:spMk id="2" creationId="{4E66A900-35C2-9205-5EB0-B29BE84C1021}"/>
          </ac:spMkLst>
        </pc:spChg>
        <pc:spChg chg="mod">
          <ac:chgData name="Everton Simões Fernandes Teixeira" userId="ad4a03092d8699bb" providerId="LiveId" clId="{60829DB4-AC14-483C-B6B7-72DE5BE97DFD}" dt="2024-12-13T21:34:26.192" v="145" actId="2711"/>
          <ac:spMkLst>
            <pc:docMk/>
            <pc:sldMk cId="3624057511" sldId="258"/>
            <ac:spMk id="3" creationId="{463429B2-ECC5-5E83-B601-BABD3B5585CE}"/>
          </ac:spMkLst>
        </pc:spChg>
      </pc:sldChg>
      <pc:sldChg chg="modSp new mod">
        <pc:chgData name="Everton Simões Fernandes Teixeira" userId="ad4a03092d8699bb" providerId="LiveId" clId="{60829DB4-AC14-483C-B6B7-72DE5BE97DFD}" dt="2024-12-15T18:54:09.168" v="536" actId="27636"/>
        <pc:sldMkLst>
          <pc:docMk/>
          <pc:sldMk cId="2559675200" sldId="259"/>
        </pc:sldMkLst>
        <pc:spChg chg="mod">
          <ac:chgData name="Everton Simões Fernandes Teixeira" userId="ad4a03092d8699bb" providerId="LiveId" clId="{60829DB4-AC14-483C-B6B7-72DE5BE97DFD}" dt="2024-12-13T21:41:37.188" v="250" actId="113"/>
          <ac:spMkLst>
            <pc:docMk/>
            <pc:sldMk cId="2559675200" sldId="259"/>
            <ac:spMk id="2" creationId="{0FAFACF9-B240-161A-6CC6-62017C9A968C}"/>
          </ac:spMkLst>
        </pc:spChg>
        <pc:spChg chg="mod">
          <ac:chgData name="Everton Simões Fernandes Teixeira" userId="ad4a03092d8699bb" providerId="LiveId" clId="{60829DB4-AC14-483C-B6B7-72DE5BE97DFD}" dt="2024-12-15T18:54:09.168" v="536" actId="27636"/>
          <ac:spMkLst>
            <pc:docMk/>
            <pc:sldMk cId="2559675200" sldId="259"/>
            <ac:spMk id="3" creationId="{D0666EAC-FDFB-18A2-664A-35A721BD8702}"/>
          </ac:spMkLst>
        </pc:spChg>
      </pc:sldChg>
      <pc:sldChg chg="addSp delSp modSp new mod">
        <pc:chgData name="Everton Simões Fernandes Teixeira" userId="ad4a03092d8699bb" providerId="LiveId" clId="{60829DB4-AC14-483C-B6B7-72DE5BE97DFD}" dt="2024-12-13T21:35:43.948" v="155" actId="12"/>
        <pc:sldMkLst>
          <pc:docMk/>
          <pc:sldMk cId="3029995966" sldId="260"/>
        </pc:sldMkLst>
        <pc:spChg chg="mod">
          <ac:chgData name="Everton Simões Fernandes Teixeira" userId="ad4a03092d8699bb" providerId="LiveId" clId="{60829DB4-AC14-483C-B6B7-72DE5BE97DFD}" dt="2024-12-13T21:25:26.504" v="141" actId="255"/>
          <ac:spMkLst>
            <pc:docMk/>
            <pc:sldMk cId="3029995966" sldId="260"/>
            <ac:spMk id="2" creationId="{74068619-94E6-0FCB-0875-5161368A8B70}"/>
          </ac:spMkLst>
        </pc:spChg>
        <pc:spChg chg="mod">
          <ac:chgData name="Everton Simões Fernandes Teixeira" userId="ad4a03092d8699bb" providerId="LiveId" clId="{60829DB4-AC14-483C-B6B7-72DE5BE97DFD}" dt="2024-12-13T21:35:43.948" v="155" actId="12"/>
          <ac:spMkLst>
            <pc:docMk/>
            <pc:sldMk cId="3029995966" sldId="260"/>
            <ac:spMk id="3" creationId="{6D658744-7B6C-005A-26F9-7BF7BDB0ED54}"/>
          </ac:spMkLst>
        </pc:spChg>
        <pc:spChg chg="add del">
          <ac:chgData name="Everton Simões Fernandes Teixeira" userId="ad4a03092d8699bb" providerId="LiveId" clId="{60829DB4-AC14-483C-B6B7-72DE5BE97DFD}" dt="2024-12-13T21:25:20.463" v="139" actId="22"/>
          <ac:spMkLst>
            <pc:docMk/>
            <pc:sldMk cId="3029995966" sldId="260"/>
            <ac:spMk id="5" creationId="{67596051-B50A-2DA4-022C-B0BFF07A04DD}"/>
          </ac:spMkLst>
        </pc:spChg>
      </pc:sldChg>
      <pc:sldChg chg="modSp new del mod">
        <pc:chgData name="Everton Simões Fernandes Teixeira" userId="ad4a03092d8699bb" providerId="LiveId" clId="{60829DB4-AC14-483C-B6B7-72DE5BE97DFD}" dt="2024-12-13T21:38:19.277" v="195" actId="2696"/>
        <pc:sldMkLst>
          <pc:docMk/>
          <pc:sldMk cId="317546096" sldId="261"/>
        </pc:sldMkLst>
        <pc:spChg chg="mod">
          <ac:chgData name="Everton Simões Fernandes Teixeira" userId="ad4a03092d8699bb" providerId="LiveId" clId="{60829DB4-AC14-483C-B6B7-72DE5BE97DFD}" dt="2024-12-13T21:38:07.246" v="194" actId="114"/>
          <ac:spMkLst>
            <pc:docMk/>
            <pc:sldMk cId="317546096" sldId="261"/>
            <ac:spMk id="2" creationId="{090DC0EB-238C-EB55-C022-B4D93EBFA11B}"/>
          </ac:spMkLst>
        </pc:spChg>
      </pc:sldChg>
      <pc:sldChg chg="modSp new mod">
        <pc:chgData name="Everton Simões Fernandes Teixeira" userId="ad4a03092d8699bb" providerId="LiveId" clId="{60829DB4-AC14-483C-B6B7-72DE5BE97DFD}" dt="2024-12-15T18:54:52.157" v="537"/>
        <pc:sldMkLst>
          <pc:docMk/>
          <pc:sldMk cId="610577156" sldId="261"/>
        </pc:sldMkLst>
        <pc:spChg chg="mod">
          <ac:chgData name="Everton Simões Fernandes Teixeira" userId="ad4a03092d8699bb" providerId="LiveId" clId="{60829DB4-AC14-483C-B6B7-72DE5BE97DFD}" dt="2024-12-13T21:39:28.002" v="236" actId="27636"/>
          <ac:spMkLst>
            <pc:docMk/>
            <pc:sldMk cId="610577156" sldId="261"/>
            <ac:spMk id="2" creationId="{E215D340-8CDF-684B-BB45-7630EAF18375}"/>
          </ac:spMkLst>
        </pc:spChg>
        <pc:spChg chg="mod">
          <ac:chgData name="Everton Simões Fernandes Teixeira" userId="ad4a03092d8699bb" providerId="LiveId" clId="{60829DB4-AC14-483C-B6B7-72DE5BE97DFD}" dt="2024-12-15T18:54:52.157" v="537"/>
          <ac:spMkLst>
            <pc:docMk/>
            <pc:sldMk cId="610577156" sldId="261"/>
            <ac:spMk id="3" creationId="{0426A879-2C05-1B4D-AB79-947CE5829C31}"/>
          </ac:spMkLst>
        </pc:spChg>
      </pc:sldChg>
      <pc:sldChg chg="new del">
        <pc:chgData name="Everton Simões Fernandes Teixeira" userId="ad4a03092d8699bb" providerId="LiveId" clId="{60829DB4-AC14-483C-B6B7-72DE5BE97DFD}" dt="2024-12-13T21:36:17.477" v="157" actId="47"/>
        <pc:sldMkLst>
          <pc:docMk/>
          <pc:sldMk cId="1543052305" sldId="261"/>
        </pc:sldMkLst>
      </pc:sldChg>
      <pc:sldChg chg="modSp add mod">
        <pc:chgData name="Everton Simões Fernandes Teixeira" userId="ad4a03092d8699bb" providerId="LiveId" clId="{60829DB4-AC14-483C-B6B7-72DE5BE97DFD}" dt="2024-12-13T21:40:16.195" v="242"/>
        <pc:sldMkLst>
          <pc:docMk/>
          <pc:sldMk cId="193435504" sldId="262"/>
        </pc:sldMkLst>
        <pc:spChg chg="mod">
          <ac:chgData name="Everton Simões Fernandes Teixeira" userId="ad4a03092d8699bb" providerId="LiveId" clId="{60829DB4-AC14-483C-B6B7-72DE5BE97DFD}" dt="2024-12-13T21:40:07.532" v="241"/>
          <ac:spMkLst>
            <pc:docMk/>
            <pc:sldMk cId="193435504" sldId="262"/>
            <ac:spMk id="2" creationId="{8C1BD868-F356-0360-73E9-558009F71E27}"/>
          </ac:spMkLst>
        </pc:spChg>
        <pc:spChg chg="mod">
          <ac:chgData name="Everton Simões Fernandes Teixeira" userId="ad4a03092d8699bb" providerId="LiveId" clId="{60829DB4-AC14-483C-B6B7-72DE5BE97DFD}" dt="2024-12-13T21:40:16.195" v="242"/>
          <ac:spMkLst>
            <pc:docMk/>
            <pc:sldMk cId="193435504" sldId="262"/>
            <ac:spMk id="3" creationId="{DAB58406-8CC1-3662-1CFF-572C804A053D}"/>
          </ac:spMkLst>
        </pc:spChg>
      </pc:sldChg>
      <pc:sldChg chg="addSp delSp modSp add mod">
        <pc:chgData name="Everton Simões Fernandes Teixeira" userId="ad4a03092d8699bb" providerId="LiveId" clId="{60829DB4-AC14-483C-B6B7-72DE5BE97DFD}" dt="2024-12-15T18:55:19.363" v="539" actId="20577"/>
        <pc:sldMkLst>
          <pc:docMk/>
          <pc:sldMk cId="971900788" sldId="263"/>
        </pc:sldMkLst>
        <pc:spChg chg="mod">
          <ac:chgData name="Everton Simões Fernandes Teixeira" userId="ad4a03092d8699bb" providerId="LiveId" clId="{60829DB4-AC14-483C-B6B7-72DE5BE97DFD}" dt="2024-12-13T21:40:33.126" v="244"/>
          <ac:spMkLst>
            <pc:docMk/>
            <pc:sldMk cId="971900788" sldId="263"/>
            <ac:spMk id="2" creationId="{31B67F88-51EE-CBD3-F6A1-F1AF6CA7DBDA}"/>
          </ac:spMkLst>
        </pc:spChg>
        <pc:spChg chg="mod">
          <ac:chgData name="Everton Simões Fernandes Teixeira" userId="ad4a03092d8699bb" providerId="LiveId" clId="{60829DB4-AC14-483C-B6B7-72DE5BE97DFD}" dt="2024-12-15T18:55:19.363" v="539" actId="20577"/>
          <ac:spMkLst>
            <pc:docMk/>
            <pc:sldMk cId="971900788" sldId="263"/>
            <ac:spMk id="3" creationId="{56BA5BB7-5BB4-73F1-375C-E321D77AAC42}"/>
          </ac:spMkLst>
        </pc:spChg>
        <pc:picChg chg="add del mod">
          <ac:chgData name="Everton Simões Fernandes Teixeira" userId="ad4a03092d8699bb" providerId="LiveId" clId="{60829DB4-AC14-483C-B6B7-72DE5BE97DFD}" dt="2024-12-14T16:13:40.329" v="377" actId="478"/>
          <ac:picMkLst>
            <pc:docMk/>
            <pc:sldMk cId="971900788" sldId="263"/>
            <ac:picMk id="5" creationId="{B54F2267-B0A5-6FCB-0B47-D69B15F67FA6}"/>
          </ac:picMkLst>
        </pc:picChg>
      </pc:sldChg>
      <pc:sldChg chg="addSp modSp add mod">
        <pc:chgData name="Everton Simões Fernandes Teixeira" userId="ad4a03092d8699bb" providerId="LiveId" clId="{60829DB4-AC14-483C-B6B7-72DE5BE97DFD}" dt="2024-12-15T19:16:11.053" v="561" actId="1076"/>
        <pc:sldMkLst>
          <pc:docMk/>
          <pc:sldMk cId="569357560" sldId="264"/>
        </pc:sldMkLst>
        <pc:spChg chg="mod">
          <ac:chgData name="Everton Simões Fernandes Teixeira" userId="ad4a03092d8699bb" providerId="LiveId" clId="{60829DB4-AC14-483C-B6B7-72DE5BE97DFD}" dt="2024-12-13T21:40:58.944" v="247"/>
          <ac:spMkLst>
            <pc:docMk/>
            <pc:sldMk cId="569357560" sldId="264"/>
            <ac:spMk id="2" creationId="{8EFD24F5-1F0A-047F-E78A-8063890045D4}"/>
          </ac:spMkLst>
        </pc:spChg>
        <pc:spChg chg="mod">
          <ac:chgData name="Everton Simões Fernandes Teixeira" userId="ad4a03092d8699bb" providerId="LiveId" clId="{60829DB4-AC14-483C-B6B7-72DE5BE97DFD}" dt="2024-12-15T19:15:20.070" v="555" actId="20577"/>
          <ac:spMkLst>
            <pc:docMk/>
            <pc:sldMk cId="569357560" sldId="264"/>
            <ac:spMk id="3" creationId="{A2AD2316-2C1E-2B16-DD9B-81E5940D7671}"/>
          </ac:spMkLst>
        </pc:spChg>
        <pc:picChg chg="add mod">
          <ac:chgData name="Everton Simões Fernandes Teixeira" userId="ad4a03092d8699bb" providerId="LiveId" clId="{60829DB4-AC14-483C-B6B7-72DE5BE97DFD}" dt="2024-12-15T19:16:11.053" v="561" actId="1076"/>
          <ac:picMkLst>
            <pc:docMk/>
            <pc:sldMk cId="569357560" sldId="264"/>
            <ac:picMk id="5" creationId="{251CD3C7-2127-9A38-2DF3-C2829BC4A81C}"/>
          </ac:picMkLst>
        </pc:picChg>
      </pc:sldChg>
      <pc:sldChg chg="addSp modSp add mod modClrScheme chgLayout">
        <pc:chgData name="Everton Simões Fernandes Teixeira" userId="ad4a03092d8699bb" providerId="LiveId" clId="{60829DB4-AC14-483C-B6B7-72DE5BE97DFD}" dt="2024-12-13T21:45:10.263" v="298" actId="20577"/>
        <pc:sldMkLst>
          <pc:docMk/>
          <pc:sldMk cId="3708554201" sldId="265"/>
        </pc:sldMkLst>
        <pc:spChg chg="mod ord">
          <ac:chgData name="Everton Simões Fernandes Teixeira" userId="ad4a03092d8699bb" providerId="LiveId" clId="{60829DB4-AC14-483C-B6B7-72DE5BE97DFD}" dt="2024-12-13T21:42:21.830" v="255" actId="700"/>
          <ac:spMkLst>
            <pc:docMk/>
            <pc:sldMk cId="3708554201" sldId="265"/>
            <ac:spMk id="2" creationId="{2B139B53-A3F2-020B-238E-FFCF381904E7}"/>
          </ac:spMkLst>
        </pc:spChg>
        <pc:spChg chg="mod ord">
          <ac:chgData name="Everton Simões Fernandes Teixeira" userId="ad4a03092d8699bb" providerId="LiveId" clId="{60829DB4-AC14-483C-B6B7-72DE5BE97DFD}" dt="2024-12-13T21:44:21.543" v="294" actId="113"/>
          <ac:spMkLst>
            <pc:docMk/>
            <pc:sldMk cId="3708554201" sldId="265"/>
            <ac:spMk id="3" creationId="{20A866F5-1C62-C08D-23E6-F9DB314140F3}"/>
          </ac:spMkLst>
        </pc:spChg>
        <pc:spChg chg="add mod ord">
          <ac:chgData name="Everton Simões Fernandes Teixeira" userId="ad4a03092d8699bb" providerId="LiveId" clId="{60829DB4-AC14-483C-B6B7-72DE5BE97DFD}" dt="2024-12-13T21:44:29.120" v="296" actId="113"/>
          <ac:spMkLst>
            <pc:docMk/>
            <pc:sldMk cId="3708554201" sldId="265"/>
            <ac:spMk id="4" creationId="{EC72C0D3-C8F2-DD6F-1B54-87C3CD8B9C5E}"/>
          </ac:spMkLst>
        </pc:spChg>
        <pc:spChg chg="add mod ord">
          <ac:chgData name="Everton Simões Fernandes Teixeira" userId="ad4a03092d8699bb" providerId="LiveId" clId="{60829DB4-AC14-483C-B6B7-72DE5BE97DFD}" dt="2024-12-13T21:44:32.500" v="297" actId="113"/>
          <ac:spMkLst>
            <pc:docMk/>
            <pc:sldMk cId="3708554201" sldId="265"/>
            <ac:spMk id="5" creationId="{9209C0FF-B677-0A94-DB90-9BC47857AEA8}"/>
          </ac:spMkLst>
        </pc:spChg>
        <pc:spChg chg="add mod ord">
          <ac:chgData name="Everton Simões Fernandes Teixeira" userId="ad4a03092d8699bb" providerId="LiveId" clId="{60829DB4-AC14-483C-B6B7-72DE5BE97DFD}" dt="2024-12-13T21:45:10.263" v="298" actId="20577"/>
          <ac:spMkLst>
            <pc:docMk/>
            <pc:sldMk cId="3708554201" sldId="265"/>
            <ac:spMk id="6" creationId="{E2500649-CC35-6DDD-DED4-360328F698F8}"/>
          </ac:spMkLst>
        </pc:spChg>
      </pc:sldChg>
      <pc:sldChg chg="modSp add mod modClrScheme chgLayout">
        <pc:chgData name="Everton Simões Fernandes Teixeira" userId="ad4a03092d8699bb" providerId="LiveId" clId="{60829DB4-AC14-483C-B6B7-72DE5BE97DFD}" dt="2024-12-13T21:50:18.935" v="322" actId="700"/>
        <pc:sldMkLst>
          <pc:docMk/>
          <pc:sldMk cId="71492922" sldId="266"/>
        </pc:sldMkLst>
        <pc:spChg chg="mod ord">
          <ac:chgData name="Everton Simões Fernandes Teixeira" userId="ad4a03092d8699bb" providerId="LiveId" clId="{60829DB4-AC14-483C-B6B7-72DE5BE97DFD}" dt="2024-12-13T21:50:18.935" v="322" actId="700"/>
          <ac:spMkLst>
            <pc:docMk/>
            <pc:sldMk cId="71492922" sldId="266"/>
            <ac:spMk id="2" creationId="{C6B411A7-42A0-EC7D-0022-41B49CE68389}"/>
          </ac:spMkLst>
        </pc:spChg>
        <pc:spChg chg="mod ord">
          <ac:chgData name="Everton Simões Fernandes Teixeira" userId="ad4a03092d8699bb" providerId="LiveId" clId="{60829DB4-AC14-483C-B6B7-72DE5BE97DFD}" dt="2024-12-13T21:50:18.935" v="322" actId="700"/>
          <ac:spMkLst>
            <pc:docMk/>
            <pc:sldMk cId="71492922" sldId="266"/>
            <ac:spMk id="3" creationId="{8EC71EC6-B2B7-EAFF-21EC-C1DAEE740082}"/>
          </ac:spMkLst>
        </pc:spChg>
        <pc:spChg chg="mod ord">
          <ac:chgData name="Everton Simões Fernandes Teixeira" userId="ad4a03092d8699bb" providerId="LiveId" clId="{60829DB4-AC14-483C-B6B7-72DE5BE97DFD}" dt="2024-12-13T21:50:18.935" v="322" actId="700"/>
          <ac:spMkLst>
            <pc:docMk/>
            <pc:sldMk cId="71492922" sldId="266"/>
            <ac:spMk id="4" creationId="{14CA7C0B-C2EE-013C-FF2A-D1A360A9E996}"/>
          </ac:spMkLst>
        </pc:spChg>
        <pc:spChg chg="mod ord">
          <ac:chgData name="Everton Simões Fernandes Teixeira" userId="ad4a03092d8699bb" providerId="LiveId" clId="{60829DB4-AC14-483C-B6B7-72DE5BE97DFD}" dt="2024-12-13T21:50:18.935" v="322" actId="700"/>
          <ac:spMkLst>
            <pc:docMk/>
            <pc:sldMk cId="71492922" sldId="266"/>
            <ac:spMk id="5" creationId="{1BB59EE8-C99B-5B02-62FD-446DA792BF04}"/>
          </ac:spMkLst>
        </pc:spChg>
        <pc:spChg chg="mod ord">
          <ac:chgData name="Everton Simões Fernandes Teixeira" userId="ad4a03092d8699bb" providerId="LiveId" clId="{60829DB4-AC14-483C-B6B7-72DE5BE97DFD}" dt="2024-12-13T21:50:18.935" v="322" actId="700"/>
          <ac:spMkLst>
            <pc:docMk/>
            <pc:sldMk cId="71492922" sldId="266"/>
            <ac:spMk id="6" creationId="{CBC91DF3-965C-EECB-44C3-D804AE6F6F37}"/>
          </ac:spMkLst>
        </pc:spChg>
      </pc:sldChg>
      <pc:sldChg chg="modSp add mod">
        <pc:chgData name="Everton Simões Fernandes Teixeira" userId="ad4a03092d8699bb" providerId="LiveId" clId="{60829DB4-AC14-483C-B6B7-72DE5BE97DFD}" dt="2024-12-14T16:28:41.858" v="382" actId="20577"/>
        <pc:sldMkLst>
          <pc:docMk/>
          <pc:sldMk cId="2393123931" sldId="267"/>
        </pc:sldMkLst>
        <pc:spChg chg="mod">
          <ac:chgData name="Everton Simões Fernandes Teixeira" userId="ad4a03092d8699bb" providerId="LiveId" clId="{60829DB4-AC14-483C-B6B7-72DE5BE97DFD}" dt="2024-12-13T21:58:00.229" v="337" actId="27636"/>
          <ac:spMkLst>
            <pc:docMk/>
            <pc:sldMk cId="2393123931" sldId="267"/>
            <ac:spMk id="2" creationId="{63A7A341-4B07-7A04-E547-1EFDEFC19951}"/>
          </ac:spMkLst>
        </pc:spChg>
        <pc:spChg chg="mod">
          <ac:chgData name="Everton Simões Fernandes Teixeira" userId="ad4a03092d8699bb" providerId="LiveId" clId="{60829DB4-AC14-483C-B6B7-72DE5BE97DFD}" dt="2024-12-14T16:28:41.858" v="382" actId="20577"/>
          <ac:spMkLst>
            <pc:docMk/>
            <pc:sldMk cId="2393123931" sldId="267"/>
            <ac:spMk id="3" creationId="{60C175AB-901A-4AD5-9784-12427028D969}"/>
          </ac:spMkLst>
        </pc:spChg>
      </pc:sldChg>
      <pc:sldChg chg="addSp delSp modSp new del mod">
        <pc:chgData name="Everton Simões Fernandes Teixeira" userId="ad4a03092d8699bb" providerId="LiveId" clId="{60829DB4-AC14-483C-B6B7-72DE5BE97DFD}" dt="2024-12-13T21:57:20.289" v="331" actId="2696"/>
        <pc:sldMkLst>
          <pc:docMk/>
          <pc:sldMk cId="3499965564" sldId="267"/>
        </pc:sldMkLst>
        <pc:graphicFrameChg chg="add del">
          <ac:chgData name="Everton Simões Fernandes Teixeira" userId="ad4a03092d8699bb" providerId="LiveId" clId="{60829DB4-AC14-483C-B6B7-72DE5BE97DFD}" dt="2024-12-13T21:53:27.950" v="325" actId="478"/>
          <ac:graphicFrameMkLst>
            <pc:docMk/>
            <pc:sldMk cId="3499965564" sldId="267"/>
            <ac:graphicFrameMk id="2" creationId="{9B8D05D7-754B-939A-E685-58C5F55EEBB8}"/>
          </ac:graphicFrameMkLst>
        </pc:graphicFrameChg>
        <pc:graphicFrameChg chg="add del">
          <ac:chgData name="Everton Simões Fernandes Teixeira" userId="ad4a03092d8699bb" providerId="LiveId" clId="{60829DB4-AC14-483C-B6B7-72DE5BE97DFD}" dt="2024-12-13T21:55:28.235" v="327" actId="478"/>
          <ac:graphicFrameMkLst>
            <pc:docMk/>
            <pc:sldMk cId="3499965564" sldId="267"/>
            <ac:graphicFrameMk id="3" creationId="{1B1A6686-1BA3-0B19-6728-8757275A8DF2}"/>
          </ac:graphicFrameMkLst>
        </pc:graphicFrameChg>
        <pc:graphicFrameChg chg="add mod">
          <ac:chgData name="Everton Simões Fernandes Teixeira" userId="ad4a03092d8699bb" providerId="LiveId" clId="{60829DB4-AC14-483C-B6B7-72DE5BE97DFD}" dt="2024-12-13T21:56:26.109" v="330" actId="34136"/>
          <ac:graphicFrameMkLst>
            <pc:docMk/>
            <pc:sldMk cId="3499965564" sldId="267"/>
            <ac:graphicFrameMk id="4" creationId="{679A6EC5-9A1B-F88E-F20A-10B2A280E4B1}"/>
          </ac:graphicFrameMkLst>
        </pc:graphicFrameChg>
      </pc:sldChg>
      <pc:sldChg chg="modSp add mod">
        <pc:chgData name="Everton Simões Fernandes Teixeira" userId="ad4a03092d8699bb" providerId="LiveId" clId="{60829DB4-AC14-483C-B6B7-72DE5BE97DFD}" dt="2024-12-13T21:59:35.450" v="346" actId="12"/>
        <pc:sldMkLst>
          <pc:docMk/>
          <pc:sldMk cId="1555568005" sldId="268"/>
        </pc:sldMkLst>
        <pc:spChg chg="mod">
          <ac:chgData name="Everton Simões Fernandes Teixeira" userId="ad4a03092d8699bb" providerId="LiveId" clId="{60829DB4-AC14-483C-B6B7-72DE5BE97DFD}" dt="2024-12-13T21:59:12.841" v="343"/>
          <ac:spMkLst>
            <pc:docMk/>
            <pc:sldMk cId="1555568005" sldId="268"/>
            <ac:spMk id="2" creationId="{009574C9-AD6C-0A58-85A7-A33A27C8728A}"/>
          </ac:spMkLst>
        </pc:spChg>
        <pc:spChg chg="mod">
          <ac:chgData name="Everton Simões Fernandes Teixeira" userId="ad4a03092d8699bb" providerId="LiveId" clId="{60829DB4-AC14-483C-B6B7-72DE5BE97DFD}" dt="2024-12-13T21:59:35.450" v="346" actId="12"/>
          <ac:spMkLst>
            <pc:docMk/>
            <pc:sldMk cId="1555568005" sldId="268"/>
            <ac:spMk id="3" creationId="{E470FA78-7948-4BD6-E670-CD0234782C8F}"/>
          </ac:spMkLst>
        </pc:spChg>
      </pc:sldChg>
      <pc:sldChg chg="addSp modSp add mod">
        <pc:chgData name="Everton Simões Fernandes Teixeira" userId="ad4a03092d8699bb" providerId="LiveId" clId="{60829DB4-AC14-483C-B6B7-72DE5BE97DFD}" dt="2024-12-15T18:59:42.109" v="540"/>
        <pc:sldMkLst>
          <pc:docMk/>
          <pc:sldMk cId="1344664563" sldId="269"/>
        </pc:sldMkLst>
        <pc:spChg chg="mod">
          <ac:chgData name="Everton Simões Fernandes Teixeira" userId="ad4a03092d8699bb" providerId="LiveId" clId="{60829DB4-AC14-483C-B6B7-72DE5BE97DFD}" dt="2024-12-13T22:00:06.040" v="348"/>
          <ac:spMkLst>
            <pc:docMk/>
            <pc:sldMk cId="1344664563" sldId="269"/>
            <ac:spMk id="2" creationId="{374B4705-67D9-851B-0B91-6C1CAB386556}"/>
          </ac:spMkLst>
        </pc:spChg>
        <pc:spChg chg="mod">
          <ac:chgData name="Everton Simões Fernandes Teixeira" userId="ad4a03092d8699bb" providerId="LiveId" clId="{60829DB4-AC14-483C-B6B7-72DE5BE97DFD}" dt="2024-12-13T22:00:50.448" v="355" actId="6549"/>
          <ac:spMkLst>
            <pc:docMk/>
            <pc:sldMk cId="1344664563" sldId="269"/>
            <ac:spMk id="3" creationId="{01231886-785E-49D7-D9B1-40624E23D74E}"/>
          </ac:spMkLst>
        </pc:spChg>
        <pc:graphicFrameChg chg="add mod modGraphic">
          <ac:chgData name="Everton Simões Fernandes Teixeira" userId="ad4a03092d8699bb" providerId="LiveId" clId="{60829DB4-AC14-483C-B6B7-72DE5BE97DFD}" dt="2024-12-15T18:59:42.109" v="540"/>
          <ac:graphicFrameMkLst>
            <pc:docMk/>
            <pc:sldMk cId="1344664563" sldId="269"/>
            <ac:graphicFrameMk id="4" creationId="{9D9A4CC2-4E2E-52E9-3D0F-115E7202615C}"/>
          </ac:graphicFrameMkLst>
        </pc:graphicFrameChg>
      </pc:sldChg>
      <pc:sldChg chg="addSp delSp modSp add mod">
        <pc:chgData name="Everton Simões Fernandes Teixeira" userId="ad4a03092d8699bb" providerId="LiveId" clId="{60829DB4-AC14-483C-B6B7-72DE5BE97DFD}" dt="2024-12-15T19:00:57.846" v="546" actId="27636"/>
        <pc:sldMkLst>
          <pc:docMk/>
          <pc:sldMk cId="4187416215" sldId="270"/>
        </pc:sldMkLst>
        <pc:spChg chg="mod">
          <ac:chgData name="Everton Simões Fernandes Teixeira" userId="ad4a03092d8699bb" providerId="LiveId" clId="{60829DB4-AC14-483C-B6B7-72DE5BE97DFD}" dt="2024-12-13T22:02:11.044" v="363"/>
          <ac:spMkLst>
            <pc:docMk/>
            <pc:sldMk cId="4187416215" sldId="270"/>
            <ac:spMk id="2" creationId="{0CEE6AF4-1BB2-5AB4-0705-4367C73533CB}"/>
          </ac:spMkLst>
        </pc:spChg>
        <pc:spChg chg="del mod">
          <ac:chgData name="Everton Simões Fernandes Teixeira" userId="ad4a03092d8699bb" providerId="LiveId" clId="{60829DB4-AC14-483C-B6B7-72DE5BE97DFD}" dt="2024-12-15T19:00:52.221" v="542" actId="478"/>
          <ac:spMkLst>
            <pc:docMk/>
            <pc:sldMk cId="4187416215" sldId="270"/>
            <ac:spMk id="3" creationId="{00D0CE1D-007A-56A9-61BD-C1ACE083996F}"/>
          </ac:spMkLst>
        </pc:spChg>
        <pc:spChg chg="add del mod">
          <ac:chgData name="Everton Simões Fernandes Teixeira" userId="ad4a03092d8699bb" providerId="LiveId" clId="{60829DB4-AC14-483C-B6B7-72DE5BE97DFD}" dt="2024-12-15T19:00:56.810" v="543" actId="478"/>
          <ac:spMkLst>
            <pc:docMk/>
            <pc:sldMk cId="4187416215" sldId="270"/>
            <ac:spMk id="5" creationId="{1182C193-F3C0-223C-689B-85EF383D21D7}"/>
          </ac:spMkLst>
        </pc:spChg>
        <pc:spChg chg="add mod">
          <ac:chgData name="Everton Simões Fernandes Teixeira" userId="ad4a03092d8699bb" providerId="LiveId" clId="{60829DB4-AC14-483C-B6B7-72DE5BE97DFD}" dt="2024-12-15T19:00:57.594" v="544"/>
          <ac:spMkLst>
            <pc:docMk/>
            <pc:sldMk cId="4187416215" sldId="270"/>
            <ac:spMk id="6" creationId="{C61EC929-8D91-DB23-9559-AE974730F36C}"/>
          </ac:spMkLst>
        </pc:spChg>
        <pc:spChg chg="add mod">
          <ac:chgData name="Everton Simões Fernandes Teixeira" userId="ad4a03092d8699bb" providerId="LiveId" clId="{60829DB4-AC14-483C-B6B7-72DE5BE97DFD}" dt="2024-12-15T19:00:57.821" v="545" actId="27636"/>
          <ac:spMkLst>
            <pc:docMk/>
            <pc:sldMk cId="4187416215" sldId="270"/>
            <ac:spMk id="7" creationId="{AE4ED8D0-7CFE-EAE0-4E7A-5E1BFC1F5D35}"/>
          </ac:spMkLst>
        </pc:spChg>
        <pc:spChg chg="add mod">
          <ac:chgData name="Everton Simões Fernandes Teixeira" userId="ad4a03092d8699bb" providerId="LiveId" clId="{60829DB4-AC14-483C-B6B7-72DE5BE97DFD}" dt="2024-12-15T19:00:57.594" v="544"/>
          <ac:spMkLst>
            <pc:docMk/>
            <pc:sldMk cId="4187416215" sldId="270"/>
            <ac:spMk id="8" creationId="{CD250376-973E-AF70-218F-B2930581A39F}"/>
          </ac:spMkLst>
        </pc:spChg>
        <pc:spChg chg="add mod">
          <ac:chgData name="Everton Simões Fernandes Teixeira" userId="ad4a03092d8699bb" providerId="LiveId" clId="{60829DB4-AC14-483C-B6B7-72DE5BE97DFD}" dt="2024-12-15T19:00:57.846" v="546" actId="27636"/>
          <ac:spMkLst>
            <pc:docMk/>
            <pc:sldMk cId="4187416215" sldId="270"/>
            <ac:spMk id="9" creationId="{64CB6392-0006-8C5C-0412-A81C30DE5A46}"/>
          </ac:spMkLst>
        </pc:spChg>
        <pc:picChg chg="add del">
          <ac:chgData name="Everton Simões Fernandes Teixeira" userId="ad4a03092d8699bb" providerId="LiveId" clId="{60829DB4-AC14-483C-B6B7-72DE5BE97DFD}" dt="2024-12-14T21:34:25.386" v="384" actId="478"/>
          <ac:picMkLst>
            <pc:docMk/>
            <pc:sldMk cId="4187416215" sldId="270"/>
            <ac:picMk id="5" creationId="{69E428F5-D2B6-7C01-2BCF-137CC097936D}"/>
          </ac:picMkLst>
        </pc:picChg>
      </pc:sldChg>
      <pc:sldChg chg="modSp new del mod">
        <pc:chgData name="Everton Simões Fernandes Teixeira" userId="ad4a03092d8699bb" providerId="LiveId" clId="{60829DB4-AC14-483C-B6B7-72DE5BE97DFD}" dt="2024-12-15T19:01:06.885" v="547" actId="2696"/>
        <pc:sldMkLst>
          <pc:docMk/>
          <pc:sldMk cId="2803996368" sldId="271"/>
        </pc:sldMkLst>
        <pc:spChg chg="mod">
          <ac:chgData name="Everton Simões Fernandes Teixeira" userId="ad4a03092d8699bb" providerId="LiveId" clId="{60829DB4-AC14-483C-B6B7-72DE5BE97DFD}" dt="2024-12-14T23:18:10.804" v="528" actId="14100"/>
          <ac:spMkLst>
            <pc:docMk/>
            <pc:sldMk cId="2803996368" sldId="271"/>
            <ac:spMk id="2" creationId="{0EEE770B-8DC4-CBAD-A5DA-D29715C7D7AF}"/>
          </ac:spMkLst>
        </pc:spChg>
        <pc:spChg chg="mod">
          <ac:chgData name="Everton Simões Fernandes Teixeira" userId="ad4a03092d8699bb" providerId="LiveId" clId="{60829DB4-AC14-483C-B6B7-72DE5BE97DFD}" dt="2024-12-14T23:06:55.417" v="391" actId="20577"/>
          <ac:spMkLst>
            <pc:docMk/>
            <pc:sldMk cId="2803996368" sldId="271"/>
            <ac:spMk id="3" creationId="{40983916-3C24-AE60-53CF-7445F3999376}"/>
          </ac:spMkLst>
        </pc:spChg>
        <pc:spChg chg="mod">
          <ac:chgData name="Everton Simões Fernandes Teixeira" userId="ad4a03092d8699bb" providerId="LiveId" clId="{60829DB4-AC14-483C-B6B7-72DE5BE97DFD}" dt="2024-12-14T23:08:42.472" v="428" actId="12"/>
          <ac:spMkLst>
            <pc:docMk/>
            <pc:sldMk cId="2803996368" sldId="271"/>
            <ac:spMk id="4" creationId="{BAC6B091-93E0-83ED-4068-C6428BD20979}"/>
          </ac:spMkLst>
        </pc:spChg>
        <pc:spChg chg="mod">
          <ac:chgData name="Everton Simões Fernandes Teixeira" userId="ad4a03092d8699bb" providerId="LiveId" clId="{60829DB4-AC14-483C-B6B7-72DE5BE97DFD}" dt="2024-12-14T23:09:52.880" v="429"/>
          <ac:spMkLst>
            <pc:docMk/>
            <pc:sldMk cId="2803996368" sldId="271"/>
            <ac:spMk id="5" creationId="{4410C72F-9061-316A-CED6-409413953930}"/>
          </ac:spMkLst>
        </pc:spChg>
        <pc:spChg chg="mod">
          <ac:chgData name="Everton Simões Fernandes Teixeira" userId="ad4a03092d8699bb" providerId="LiveId" clId="{60829DB4-AC14-483C-B6B7-72DE5BE97DFD}" dt="2024-12-14T23:12:18.260" v="471" actId="15"/>
          <ac:spMkLst>
            <pc:docMk/>
            <pc:sldMk cId="2803996368" sldId="271"/>
            <ac:spMk id="6" creationId="{17B7EFF3-320E-1283-C5D3-AC85A34F0861}"/>
          </ac:spMkLst>
        </pc:spChg>
      </pc:sldChg>
      <pc:sldChg chg="add del">
        <pc:chgData name="Everton Simões Fernandes Teixeira" userId="ad4a03092d8699bb" providerId="LiveId" clId="{60829DB4-AC14-483C-B6B7-72DE5BE97DFD}" dt="2024-12-14T16:28:31.987" v="381" actId="2696"/>
        <pc:sldMkLst>
          <pc:docMk/>
          <pc:sldMk cId="3280944514" sldId="271"/>
        </pc:sldMkLst>
      </pc:sldChg>
      <pc:sldChg chg="addSp delSp modSp add del mod">
        <pc:chgData name="Everton Simões Fernandes Teixeira" userId="ad4a03092d8699bb" providerId="LiveId" clId="{60829DB4-AC14-483C-B6B7-72DE5BE97DFD}" dt="2024-12-15T19:02:27.875" v="552" actId="2696"/>
        <pc:sldMkLst>
          <pc:docMk/>
          <pc:sldMk cId="2634234792" sldId="272"/>
        </pc:sldMkLst>
        <pc:spChg chg="del">
          <ac:chgData name="Everton Simões Fernandes Teixeira" userId="ad4a03092d8699bb" providerId="LiveId" clId="{60829DB4-AC14-483C-B6B7-72DE5BE97DFD}" dt="2024-12-14T23:18:32.764" v="529" actId="478"/>
          <ac:spMkLst>
            <pc:docMk/>
            <pc:sldMk cId="2634234792" sldId="272"/>
            <ac:spMk id="2" creationId="{BD3A0BF2-649C-2998-2C71-BA41E8A54D97}"/>
          </ac:spMkLst>
        </pc:spChg>
        <pc:spChg chg="mod">
          <ac:chgData name="Everton Simões Fernandes Teixeira" userId="ad4a03092d8699bb" providerId="LiveId" clId="{60829DB4-AC14-483C-B6B7-72DE5BE97DFD}" dt="2024-12-14T23:13:05.339" v="478"/>
          <ac:spMkLst>
            <pc:docMk/>
            <pc:sldMk cId="2634234792" sldId="272"/>
            <ac:spMk id="3" creationId="{D82D6013-A9F1-0694-169A-25E59769A4BA}"/>
          </ac:spMkLst>
        </pc:spChg>
        <pc:spChg chg="mod">
          <ac:chgData name="Everton Simões Fernandes Teixeira" userId="ad4a03092d8699bb" providerId="LiveId" clId="{60829DB4-AC14-483C-B6B7-72DE5BE97DFD}" dt="2024-12-14T23:15:42.650" v="522" actId="255"/>
          <ac:spMkLst>
            <pc:docMk/>
            <pc:sldMk cId="2634234792" sldId="272"/>
            <ac:spMk id="4" creationId="{50D81EBF-5DC6-021F-7C1C-D0F7F97C3A67}"/>
          </ac:spMkLst>
        </pc:spChg>
        <pc:spChg chg="del mod">
          <ac:chgData name="Everton Simões Fernandes Teixeira" userId="ad4a03092d8699bb" providerId="LiveId" clId="{60829DB4-AC14-483C-B6B7-72DE5BE97DFD}" dt="2024-12-14T23:12:46.940" v="474" actId="478"/>
          <ac:spMkLst>
            <pc:docMk/>
            <pc:sldMk cId="2634234792" sldId="272"/>
            <ac:spMk id="5" creationId="{1D08AB7A-6E53-2787-48FD-B3C9FAA4191F}"/>
          </ac:spMkLst>
        </pc:spChg>
        <pc:spChg chg="del">
          <ac:chgData name="Everton Simões Fernandes Teixeira" userId="ad4a03092d8699bb" providerId="LiveId" clId="{60829DB4-AC14-483C-B6B7-72DE5BE97DFD}" dt="2024-12-14T23:12:48.999" v="475" actId="478"/>
          <ac:spMkLst>
            <pc:docMk/>
            <pc:sldMk cId="2634234792" sldId="272"/>
            <ac:spMk id="6" creationId="{84E9FE62-E29F-C0F9-420D-BFAACCE05E6C}"/>
          </ac:spMkLst>
        </pc:spChg>
        <pc:spChg chg="add del mod">
          <ac:chgData name="Everton Simões Fernandes Teixeira" userId="ad4a03092d8699bb" providerId="LiveId" clId="{60829DB4-AC14-483C-B6B7-72DE5BE97DFD}" dt="2024-12-14T23:12:51.773" v="476" actId="478"/>
          <ac:spMkLst>
            <pc:docMk/>
            <pc:sldMk cId="2634234792" sldId="272"/>
            <ac:spMk id="8" creationId="{C90DFEB9-61C3-F1B3-0121-66653247CA75}"/>
          </ac:spMkLst>
        </pc:spChg>
        <pc:spChg chg="add del mod">
          <ac:chgData name="Everton Simões Fernandes Teixeira" userId="ad4a03092d8699bb" providerId="LiveId" clId="{60829DB4-AC14-483C-B6B7-72DE5BE97DFD}" dt="2024-12-14T23:12:53.523" v="477" actId="478"/>
          <ac:spMkLst>
            <pc:docMk/>
            <pc:sldMk cId="2634234792" sldId="272"/>
            <ac:spMk id="10" creationId="{BEF578EC-9D0C-FC4B-696A-4104F9FC90C1}"/>
          </ac:spMkLst>
        </pc:spChg>
        <pc:spChg chg="add del mod">
          <ac:chgData name="Everton Simões Fernandes Teixeira" userId="ad4a03092d8699bb" providerId="LiveId" clId="{60829DB4-AC14-483C-B6B7-72DE5BE97DFD}" dt="2024-12-14T23:18:38.611" v="532" actId="478"/>
          <ac:spMkLst>
            <pc:docMk/>
            <pc:sldMk cId="2634234792" sldId="272"/>
            <ac:spMk id="12" creationId="{AC54AB66-43B5-5533-A750-D1BF0F6095BE}"/>
          </ac:spMkLst>
        </pc:spChg>
        <pc:spChg chg="add mod">
          <ac:chgData name="Everton Simões Fernandes Teixeira" userId="ad4a03092d8699bb" providerId="LiveId" clId="{60829DB4-AC14-483C-B6B7-72DE5BE97DFD}" dt="2024-12-14T23:18:36.535" v="531"/>
          <ac:spMkLst>
            <pc:docMk/>
            <pc:sldMk cId="2634234792" sldId="272"/>
            <ac:spMk id="13" creationId="{61093AED-03F8-53E4-3F78-6124217E83F2}"/>
          </ac:spMkLst>
        </pc:spChg>
        <pc:spChg chg="add mod">
          <ac:chgData name="Everton Simões Fernandes Teixeira" userId="ad4a03092d8699bb" providerId="LiveId" clId="{60829DB4-AC14-483C-B6B7-72DE5BE97DFD}" dt="2024-12-14T23:18:39.515" v="533"/>
          <ac:spMkLst>
            <pc:docMk/>
            <pc:sldMk cId="2634234792" sldId="272"/>
            <ac:spMk id="14" creationId="{4707F40A-9676-BB0F-B5CD-4ED7A8FA0F6C}"/>
          </ac:spMkLst>
        </pc:spChg>
      </pc:sldChg>
      <pc:sldChg chg="addSp delSp modSp add mod">
        <pc:chgData name="Everton Simões Fernandes Teixeira" userId="ad4a03092d8699bb" providerId="LiveId" clId="{60829DB4-AC14-483C-B6B7-72DE5BE97DFD}" dt="2024-12-15T19:01:44.030" v="551" actId="478"/>
        <pc:sldMkLst>
          <pc:docMk/>
          <pc:sldMk cId="1571428776" sldId="273"/>
        </pc:sldMkLst>
        <pc:spChg chg="add mod">
          <ac:chgData name="Everton Simões Fernandes Teixeira" userId="ad4a03092d8699bb" providerId="LiveId" clId="{60829DB4-AC14-483C-B6B7-72DE5BE97DFD}" dt="2024-12-15T19:01:38.573" v="550"/>
          <ac:spMkLst>
            <pc:docMk/>
            <pc:sldMk cId="1571428776" sldId="273"/>
            <ac:spMk id="3" creationId="{79D626FC-FC5B-70B9-1D32-F23D3C7E1BBC}"/>
          </ac:spMkLst>
        </pc:spChg>
        <pc:spChg chg="add mod">
          <ac:chgData name="Everton Simões Fernandes Teixeira" userId="ad4a03092d8699bb" providerId="LiveId" clId="{60829DB4-AC14-483C-B6B7-72DE5BE97DFD}" dt="2024-12-15T19:01:38.573" v="550"/>
          <ac:spMkLst>
            <pc:docMk/>
            <pc:sldMk cId="1571428776" sldId="273"/>
            <ac:spMk id="4" creationId="{64C5EF41-2614-C4D9-081C-779A58A1C901}"/>
          </ac:spMkLst>
        </pc:spChg>
        <pc:spChg chg="del">
          <ac:chgData name="Everton Simões Fernandes Teixeira" userId="ad4a03092d8699bb" providerId="LiveId" clId="{60829DB4-AC14-483C-B6B7-72DE5BE97DFD}" dt="2024-12-15T19:01:37.697" v="549" actId="478"/>
          <ac:spMkLst>
            <pc:docMk/>
            <pc:sldMk cId="1571428776" sldId="273"/>
            <ac:spMk id="6" creationId="{C8F8E4D6-9C2D-A7E9-F58E-CA6E7151DB99}"/>
          </ac:spMkLst>
        </pc:spChg>
        <pc:spChg chg="del">
          <ac:chgData name="Everton Simões Fernandes Teixeira" userId="ad4a03092d8699bb" providerId="LiveId" clId="{60829DB4-AC14-483C-B6B7-72DE5BE97DFD}" dt="2024-12-15T19:01:37.697" v="549" actId="478"/>
          <ac:spMkLst>
            <pc:docMk/>
            <pc:sldMk cId="1571428776" sldId="273"/>
            <ac:spMk id="7" creationId="{2C502E08-620E-D94A-D177-0ED24C406139}"/>
          </ac:spMkLst>
        </pc:spChg>
        <pc:spChg chg="del">
          <ac:chgData name="Everton Simões Fernandes Teixeira" userId="ad4a03092d8699bb" providerId="LiveId" clId="{60829DB4-AC14-483C-B6B7-72DE5BE97DFD}" dt="2024-12-15T19:01:44.030" v="551" actId="478"/>
          <ac:spMkLst>
            <pc:docMk/>
            <pc:sldMk cId="1571428776" sldId="273"/>
            <ac:spMk id="8" creationId="{C44E830B-9E5E-7656-69FE-BBE3E908C688}"/>
          </ac:spMkLst>
        </pc:spChg>
        <pc:spChg chg="del">
          <ac:chgData name="Everton Simões Fernandes Teixeira" userId="ad4a03092d8699bb" providerId="LiveId" clId="{60829DB4-AC14-483C-B6B7-72DE5BE97DFD}" dt="2024-12-15T19:01:44.030" v="551" actId="478"/>
          <ac:spMkLst>
            <pc:docMk/>
            <pc:sldMk cId="1571428776" sldId="273"/>
            <ac:spMk id="9" creationId="{8F7940FB-34C1-B634-D211-F2D2D695E4DA}"/>
          </ac:spMkLst>
        </pc:spChg>
      </pc:sldChg>
      <pc:sldMasterChg chg="del delSldLayout">
        <pc:chgData name="Everton Simões Fernandes Teixeira" userId="ad4a03092d8699bb" providerId="LiveId" clId="{60829DB4-AC14-483C-B6B7-72DE5BE97DFD}" dt="2024-12-13T21:03:50.124" v="1" actId="26606"/>
        <pc:sldMasterMkLst>
          <pc:docMk/>
          <pc:sldMasterMk cId="648584255" sldId="2147483648"/>
        </pc:sldMasterMkLst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2834338377" sldId="2147483649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748752643" sldId="2147483650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998860070" sldId="2147483651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1707380085" sldId="2147483652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314354855" sldId="2147483653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2516543600" sldId="2147483654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3853125083" sldId="2147483655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1665618675" sldId="2147483656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184728030" sldId="2147483657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3768817122" sldId="2147483658"/>
          </pc:sldLayoutMkLst>
        </pc:sldLayoutChg>
        <pc:sldLayoutChg chg="del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648584255" sldId="2147483648"/>
            <pc:sldLayoutMk cId="38346286" sldId="2147483659"/>
          </pc:sldLayoutMkLst>
        </pc:sldLayoutChg>
      </pc:sldMasterChg>
      <pc:sldMasterChg chg="add addSldLayout">
        <pc:chgData name="Everton Simões Fernandes Teixeira" userId="ad4a03092d8699bb" providerId="LiveId" clId="{60829DB4-AC14-483C-B6B7-72DE5BE97DFD}" dt="2024-12-13T21:03:50.124" v="1" actId="26606"/>
        <pc:sldMasterMkLst>
          <pc:docMk/>
          <pc:sldMasterMk cId="2310212538" sldId="2147483738"/>
        </pc:sldMasterMkLst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2583197412" sldId="2147483727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3751545495" sldId="2147483728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1961525202" sldId="2147483729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788401251" sldId="2147483730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4075388969" sldId="2147483731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3124050558" sldId="2147483732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2597028406" sldId="2147483733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3020685157" sldId="2147483734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1258772908" sldId="2147483735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1457900227" sldId="2147483736"/>
          </pc:sldLayoutMkLst>
        </pc:sldLayoutChg>
        <pc:sldLayoutChg chg="add">
          <pc:chgData name="Everton Simões Fernandes Teixeira" userId="ad4a03092d8699bb" providerId="LiveId" clId="{60829DB4-AC14-483C-B6B7-72DE5BE97DFD}" dt="2024-12-13T21:03:50.124" v="1" actId="26606"/>
          <pc:sldLayoutMkLst>
            <pc:docMk/>
            <pc:sldMasterMk cId="2310212538" sldId="2147483738"/>
            <pc:sldLayoutMk cId="4074726584" sldId="214748373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1DC23-DD9C-4257-A0F6-35327F9D6EB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D792A91-4022-4665-AB59-2381B40D00B3}">
      <dgm:prSet phldrT="[Texto]"/>
      <dgm:spPr/>
      <dgm:t>
        <a:bodyPr/>
        <a:lstStyle/>
        <a:p>
          <a:r>
            <a:rPr lang="pt-BR" dirty="0"/>
            <a:t>Objetivo do Projeto</a:t>
          </a:r>
        </a:p>
      </dgm:t>
    </dgm:pt>
    <dgm:pt modelId="{1E98A648-4FF4-41DA-A526-B6C97A2CAE5B}" type="parTrans" cxnId="{9D978E85-288B-41EF-8BE9-C1D547BCB1BD}">
      <dgm:prSet/>
      <dgm:spPr/>
      <dgm:t>
        <a:bodyPr/>
        <a:lstStyle/>
        <a:p>
          <a:endParaRPr lang="pt-BR"/>
        </a:p>
      </dgm:t>
    </dgm:pt>
    <dgm:pt modelId="{041273DB-7E75-41C3-9AA0-E1C19EC3E7D5}" type="sibTrans" cxnId="{9D978E85-288B-41EF-8BE9-C1D547BCB1BD}">
      <dgm:prSet/>
      <dgm:spPr/>
      <dgm:t>
        <a:bodyPr/>
        <a:lstStyle/>
        <a:p>
          <a:endParaRPr lang="pt-BR"/>
        </a:p>
      </dgm:t>
    </dgm:pt>
    <dgm:pt modelId="{AE4C2FCF-A5AC-4BF0-ADAE-F7268CC0F367}">
      <dgm:prSet phldrT="[Texto]"/>
      <dgm:spPr/>
      <dgm:t>
        <a:bodyPr/>
        <a:lstStyle/>
        <a:p>
          <a:r>
            <a:rPr lang="pt-BR" dirty="0"/>
            <a:t>Escopo</a:t>
          </a:r>
        </a:p>
      </dgm:t>
    </dgm:pt>
    <dgm:pt modelId="{E895DCC6-FDC7-400E-8303-D57922951938}" type="parTrans" cxnId="{F092163C-5C5C-4A75-8469-D0413E9548CC}">
      <dgm:prSet/>
      <dgm:spPr/>
      <dgm:t>
        <a:bodyPr/>
        <a:lstStyle/>
        <a:p>
          <a:endParaRPr lang="pt-BR"/>
        </a:p>
      </dgm:t>
    </dgm:pt>
    <dgm:pt modelId="{B1F2BD96-15C0-4B3F-A5AE-53649B602365}" type="sibTrans" cxnId="{F092163C-5C5C-4A75-8469-D0413E9548CC}">
      <dgm:prSet/>
      <dgm:spPr/>
      <dgm:t>
        <a:bodyPr/>
        <a:lstStyle/>
        <a:p>
          <a:endParaRPr lang="pt-BR"/>
        </a:p>
      </dgm:t>
    </dgm:pt>
    <dgm:pt modelId="{598B3D24-2A98-418B-A342-3A1F14598EE5}">
      <dgm:prSet phldrT="[Texto]"/>
      <dgm:spPr/>
      <dgm:t>
        <a:bodyPr/>
        <a:lstStyle/>
        <a:p>
          <a:r>
            <a:rPr lang="pt-BR" dirty="0"/>
            <a:t>Metodologia</a:t>
          </a:r>
        </a:p>
      </dgm:t>
    </dgm:pt>
    <dgm:pt modelId="{27A94611-C4C6-436A-9127-8C10FD3A7079}" type="parTrans" cxnId="{F778F7BE-1470-440E-830D-2522E45073AC}">
      <dgm:prSet/>
      <dgm:spPr/>
      <dgm:t>
        <a:bodyPr/>
        <a:lstStyle/>
        <a:p>
          <a:endParaRPr lang="pt-BR"/>
        </a:p>
      </dgm:t>
    </dgm:pt>
    <dgm:pt modelId="{583B1911-6809-4FE1-A55F-A74AA7434917}" type="sibTrans" cxnId="{F778F7BE-1470-440E-830D-2522E45073AC}">
      <dgm:prSet/>
      <dgm:spPr/>
      <dgm:t>
        <a:bodyPr/>
        <a:lstStyle/>
        <a:p>
          <a:endParaRPr lang="pt-BR"/>
        </a:p>
      </dgm:t>
    </dgm:pt>
    <dgm:pt modelId="{48B5A2D0-D6D5-4A92-A9B2-66851483915A}">
      <dgm:prSet phldrT="[Texto]"/>
      <dgm:spPr/>
      <dgm:t>
        <a:bodyPr/>
        <a:lstStyle/>
        <a:p>
          <a:r>
            <a:rPr lang="pt-BR" dirty="0"/>
            <a:t>Resultados Esperados</a:t>
          </a:r>
        </a:p>
      </dgm:t>
    </dgm:pt>
    <dgm:pt modelId="{1B27E4BE-8140-4CCF-9AF5-5C7DF462027A}" type="parTrans" cxnId="{59A97687-7BA4-4365-9F2C-24FA08CC54E2}">
      <dgm:prSet/>
      <dgm:spPr/>
      <dgm:t>
        <a:bodyPr/>
        <a:lstStyle/>
        <a:p>
          <a:endParaRPr lang="pt-BR"/>
        </a:p>
      </dgm:t>
    </dgm:pt>
    <dgm:pt modelId="{58FCCE29-F2D1-436E-8F5C-4146E86B0159}" type="sibTrans" cxnId="{59A97687-7BA4-4365-9F2C-24FA08CC54E2}">
      <dgm:prSet/>
      <dgm:spPr/>
      <dgm:t>
        <a:bodyPr/>
        <a:lstStyle/>
        <a:p>
          <a:endParaRPr lang="pt-BR"/>
        </a:p>
      </dgm:t>
    </dgm:pt>
    <dgm:pt modelId="{E50412C5-C7AD-4723-9ADF-622564F26FB1}">
      <dgm:prSet phldrT="[Texto]"/>
      <dgm:spPr/>
      <dgm:t>
        <a:bodyPr/>
        <a:lstStyle/>
        <a:p>
          <a:r>
            <a:rPr lang="pt-BR" dirty="0"/>
            <a:t>Aplicação Prática</a:t>
          </a:r>
        </a:p>
      </dgm:t>
    </dgm:pt>
    <dgm:pt modelId="{C4F7A895-D907-431D-8DFB-EBAFCA55D013}" type="parTrans" cxnId="{3D9D12E3-AC23-4B1F-B3D8-E98E90C84D86}">
      <dgm:prSet/>
      <dgm:spPr/>
      <dgm:t>
        <a:bodyPr/>
        <a:lstStyle/>
        <a:p>
          <a:endParaRPr lang="pt-BR"/>
        </a:p>
      </dgm:t>
    </dgm:pt>
    <dgm:pt modelId="{742AD27F-85E3-4F2C-8500-060339919E7B}" type="sibTrans" cxnId="{3D9D12E3-AC23-4B1F-B3D8-E98E90C84D86}">
      <dgm:prSet/>
      <dgm:spPr/>
      <dgm:t>
        <a:bodyPr/>
        <a:lstStyle/>
        <a:p>
          <a:endParaRPr lang="pt-BR"/>
        </a:p>
      </dgm:t>
    </dgm:pt>
    <dgm:pt modelId="{D7F2A12F-AF53-4DC1-9573-29715BD03578}">
      <dgm:prSet phldrT="[Texto]"/>
      <dgm:spPr/>
      <dgm:t>
        <a:bodyPr/>
        <a:lstStyle/>
        <a:p>
          <a:r>
            <a:rPr lang="pt-BR" dirty="0"/>
            <a:t>Ferramentas Utilizadas</a:t>
          </a:r>
        </a:p>
      </dgm:t>
    </dgm:pt>
    <dgm:pt modelId="{38B7EFE2-77D1-4DE3-B683-0AB91FFAE799}" type="parTrans" cxnId="{D95AE232-7A6F-4444-9582-ABCCF3AE83A0}">
      <dgm:prSet/>
      <dgm:spPr/>
      <dgm:t>
        <a:bodyPr/>
        <a:lstStyle/>
        <a:p>
          <a:endParaRPr lang="pt-BR"/>
        </a:p>
      </dgm:t>
    </dgm:pt>
    <dgm:pt modelId="{1691FF70-7629-43B3-BF82-3BE84FC36F5E}" type="sibTrans" cxnId="{D95AE232-7A6F-4444-9582-ABCCF3AE83A0}">
      <dgm:prSet/>
      <dgm:spPr/>
      <dgm:t>
        <a:bodyPr/>
        <a:lstStyle/>
        <a:p>
          <a:endParaRPr lang="pt-BR"/>
        </a:p>
      </dgm:t>
    </dgm:pt>
    <dgm:pt modelId="{93A65DBD-24ED-4C81-ADBF-6C5D7A97242E}">
      <dgm:prSet phldrT="[Texto]"/>
      <dgm:spPr/>
      <dgm:t>
        <a:bodyPr/>
        <a:lstStyle/>
        <a:p>
          <a:r>
            <a:rPr lang="pt-BR" dirty="0"/>
            <a:t>Entregáveis</a:t>
          </a:r>
        </a:p>
      </dgm:t>
    </dgm:pt>
    <dgm:pt modelId="{7E6B29E1-953F-4243-B54E-4B7F86E229CC}" type="parTrans" cxnId="{5DF67549-9DA6-40EA-B775-262F5C991F1E}">
      <dgm:prSet/>
      <dgm:spPr/>
      <dgm:t>
        <a:bodyPr/>
        <a:lstStyle/>
        <a:p>
          <a:endParaRPr lang="pt-BR"/>
        </a:p>
      </dgm:t>
    </dgm:pt>
    <dgm:pt modelId="{BB1A4171-41DC-45BE-86FF-906833B13C5A}" type="sibTrans" cxnId="{5DF67549-9DA6-40EA-B775-262F5C991F1E}">
      <dgm:prSet/>
      <dgm:spPr/>
      <dgm:t>
        <a:bodyPr/>
        <a:lstStyle/>
        <a:p>
          <a:endParaRPr lang="pt-BR"/>
        </a:p>
      </dgm:t>
    </dgm:pt>
    <dgm:pt modelId="{1127C414-2EA4-4D3E-9356-21F9F59AFBAE}">
      <dgm:prSet phldrT="[Texto]"/>
      <dgm:spPr/>
      <dgm:t>
        <a:bodyPr/>
        <a:lstStyle/>
        <a:p>
          <a:r>
            <a:rPr lang="pt-BR" dirty="0"/>
            <a:t>Cronograma</a:t>
          </a:r>
        </a:p>
      </dgm:t>
    </dgm:pt>
    <dgm:pt modelId="{690F73CD-7685-4496-BDD3-CBD81F09ABF5}" type="parTrans" cxnId="{8C148C27-5BC5-49F8-A453-C89DC8D0D727}">
      <dgm:prSet/>
      <dgm:spPr/>
      <dgm:t>
        <a:bodyPr/>
        <a:lstStyle/>
        <a:p>
          <a:endParaRPr lang="pt-BR"/>
        </a:p>
      </dgm:t>
    </dgm:pt>
    <dgm:pt modelId="{3210A56E-82C9-4630-ACAC-5D01A62C0B9B}" type="sibTrans" cxnId="{8C148C27-5BC5-49F8-A453-C89DC8D0D727}">
      <dgm:prSet/>
      <dgm:spPr/>
      <dgm:t>
        <a:bodyPr/>
        <a:lstStyle/>
        <a:p>
          <a:endParaRPr lang="pt-BR"/>
        </a:p>
      </dgm:t>
    </dgm:pt>
    <dgm:pt modelId="{693DC96F-44DF-4374-9EF3-127EA845DDC7}">
      <dgm:prSet phldrT="[Texto]"/>
      <dgm:spPr/>
      <dgm:t>
        <a:bodyPr/>
        <a:lstStyle/>
        <a:p>
          <a:r>
            <a:rPr lang="pt-BR" dirty="0"/>
            <a:t>Indicadores de Sucesso</a:t>
          </a:r>
        </a:p>
      </dgm:t>
    </dgm:pt>
    <dgm:pt modelId="{212BB9AD-5462-470E-9D36-4367B1A40D59}" type="parTrans" cxnId="{46999048-964A-4173-85BB-8E5A55297CD7}">
      <dgm:prSet/>
      <dgm:spPr/>
      <dgm:t>
        <a:bodyPr/>
        <a:lstStyle/>
        <a:p>
          <a:endParaRPr lang="pt-BR"/>
        </a:p>
      </dgm:t>
    </dgm:pt>
    <dgm:pt modelId="{E0E98CBA-13BF-4442-A53C-BA834F38D4F8}" type="sibTrans" cxnId="{46999048-964A-4173-85BB-8E5A55297CD7}">
      <dgm:prSet/>
      <dgm:spPr/>
      <dgm:t>
        <a:bodyPr/>
        <a:lstStyle/>
        <a:p>
          <a:endParaRPr lang="pt-BR"/>
        </a:p>
      </dgm:t>
    </dgm:pt>
    <dgm:pt modelId="{5EC7E211-A8B4-4232-AF7F-82537D512227}" type="pres">
      <dgm:prSet presAssocID="{9BE1DC23-DD9C-4257-A0F6-35327F9D6EB3}" presName="diagram" presStyleCnt="0">
        <dgm:presLayoutVars>
          <dgm:dir/>
          <dgm:resizeHandles val="exact"/>
        </dgm:presLayoutVars>
      </dgm:prSet>
      <dgm:spPr/>
    </dgm:pt>
    <dgm:pt modelId="{E92F3E76-C402-42BE-BD75-C220E202808F}" type="pres">
      <dgm:prSet presAssocID="{6D792A91-4022-4665-AB59-2381B40D00B3}" presName="node" presStyleLbl="node1" presStyleIdx="0" presStyleCnt="9">
        <dgm:presLayoutVars>
          <dgm:bulletEnabled val="1"/>
        </dgm:presLayoutVars>
      </dgm:prSet>
      <dgm:spPr/>
    </dgm:pt>
    <dgm:pt modelId="{0EBB0230-2516-4332-A414-290B5FFBCF9D}" type="pres">
      <dgm:prSet presAssocID="{041273DB-7E75-41C3-9AA0-E1C19EC3E7D5}" presName="sibTrans" presStyleLbl="sibTrans2D1" presStyleIdx="0" presStyleCnt="8"/>
      <dgm:spPr/>
    </dgm:pt>
    <dgm:pt modelId="{2E005443-677D-4EF5-8CEE-659BC06E9805}" type="pres">
      <dgm:prSet presAssocID="{041273DB-7E75-41C3-9AA0-E1C19EC3E7D5}" presName="connectorText" presStyleLbl="sibTrans2D1" presStyleIdx="0" presStyleCnt="8"/>
      <dgm:spPr/>
    </dgm:pt>
    <dgm:pt modelId="{F3615E35-47C2-4763-B95B-D5BD4712FB4F}" type="pres">
      <dgm:prSet presAssocID="{AE4C2FCF-A5AC-4BF0-ADAE-F7268CC0F367}" presName="node" presStyleLbl="node1" presStyleIdx="1" presStyleCnt="9">
        <dgm:presLayoutVars>
          <dgm:bulletEnabled val="1"/>
        </dgm:presLayoutVars>
      </dgm:prSet>
      <dgm:spPr/>
    </dgm:pt>
    <dgm:pt modelId="{6EBBE0EC-89C9-4869-8259-61C4AF8B225C}" type="pres">
      <dgm:prSet presAssocID="{B1F2BD96-15C0-4B3F-A5AE-53649B602365}" presName="sibTrans" presStyleLbl="sibTrans2D1" presStyleIdx="1" presStyleCnt="8"/>
      <dgm:spPr/>
    </dgm:pt>
    <dgm:pt modelId="{BD363BC4-5E59-453D-A3FF-D4F72EF032B6}" type="pres">
      <dgm:prSet presAssocID="{B1F2BD96-15C0-4B3F-A5AE-53649B602365}" presName="connectorText" presStyleLbl="sibTrans2D1" presStyleIdx="1" presStyleCnt="8"/>
      <dgm:spPr/>
    </dgm:pt>
    <dgm:pt modelId="{035F8B29-7B19-4297-A772-C097D0B8EF9C}" type="pres">
      <dgm:prSet presAssocID="{598B3D24-2A98-418B-A342-3A1F14598EE5}" presName="node" presStyleLbl="node1" presStyleIdx="2" presStyleCnt="9">
        <dgm:presLayoutVars>
          <dgm:bulletEnabled val="1"/>
        </dgm:presLayoutVars>
      </dgm:prSet>
      <dgm:spPr/>
    </dgm:pt>
    <dgm:pt modelId="{A58FA33C-F455-459C-9DCD-43B58BF61C15}" type="pres">
      <dgm:prSet presAssocID="{583B1911-6809-4FE1-A55F-A74AA7434917}" presName="sibTrans" presStyleLbl="sibTrans2D1" presStyleIdx="2" presStyleCnt="8"/>
      <dgm:spPr/>
    </dgm:pt>
    <dgm:pt modelId="{B598DCF1-B2B5-417C-9D99-8043EF28BFFC}" type="pres">
      <dgm:prSet presAssocID="{583B1911-6809-4FE1-A55F-A74AA7434917}" presName="connectorText" presStyleLbl="sibTrans2D1" presStyleIdx="2" presStyleCnt="8"/>
      <dgm:spPr/>
    </dgm:pt>
    <dgm:pt modelId="{26B8B96F-4FBF-4667-B915-A8C98CD06B5D}" type="pres">
      <dgm:prSet presAssocID="{48B5A2D0-D6D5-4A92-A9B2-66851483915A}" presName="node" presStyleLbl="node1" presStyleIdx="3" presStyleCnt="9">
        <dgm:presLayoutVars>
          <dgm:bulletEnabled val="1"/>
        </dgm:presLayoutVars>
      </dgm:prSet>
      <dgm:spPr/>
    </dgm:pt>
    <dgm:pt modelId="{04765142-1FC6-4A8A-B018-B95DB15EB1C8}" type="pres">
      <dgm:prSet presAssocID="{58FCCE29-F2D1-436E-8F5C-4146E86B0159}" presName="sibTrans" presStyleLbl="sibTrans2D1" presStyleIdx="3" presStyleCnt="8"/>
      <dgm:spPr/>
    </dgm:pt>
    <dgm:pt modelId="{4829683F-C951-4DF7-B69A-62C413677C1B}" type="pres">
      <dgm:prSet presAssocID="{58FCCE29-F2D1-436E-8F5C-4146E86B0159}" presName="connectorText" presStyleLbl="sibTrans2D1" presStyleIdx="3" presStyleCnt="8"/>
      <dgm:spPr/>
    </dgm:pt>
    <dgm:pt modelId="{5AAB59DF-F51F-4669-B324-85748415D74A}" type="pres">
      <dgm:prSet presAssocID="{E50412C5-C7AD-4723-9ADF-622564F26FB1}" presName="node" presStyleLbl="node1" presStyleIdx="4" presStyleCnt="9">
        <dgm:presLayoutVars>
          <dgm:bulletEnabled val="1"/>
        </dgm:presLayoutVars>
      </dgm:prSet>
      <dgm:spPr/>
    </dgm:pt>
    <dgm:pt modelId="{62946BDC-5B9C-4053-AE86-2A50A6DBCC3B}" type="pres">
      <dgm:prSet presAssocID="{742AD27F-85E3-4F2C-8500-060339919E7B}" presName="sibTrans" presStyleLbl="sibTrans2D1" presStyleIdx="4" presStyleCnt="8"/>
      <dgm:spPr/>
    </dgm:pt>
    <dgm:pt modelId="{060FAC8C-554C-465D-BE3D-5D80DCEE8767}" type="pres">
      <dgm:prSet presAssocID="{742AD27F-85E3-4F2C-8500-060339919E7B}" presName="connectorText" presStyleLbl="sibTrans2D1" presStyleIdx="4" presStyleCnt="8"/>
      <dgm:spPr/>
    </dgm:pt>
    <dgm:pt modelId="{BE6CE873-AC70-4568-9525-05D0499F0A45}" type="pres">
      <dgm:prSet presAssocID="{D7F2A12F-AF53-4DC1-9573-29715BD03578}" presName="node" presStyleLbl="node1" presStyleIdx="5" presStyleCnt="9">
        <dgm:presLayoutVars>
          <dgm:bulletEnabled val="1"/>
        </dgm:presLayoutVars>
      </dgm:prSet>
      <dgm:spPr/>
    </dgm:pt>
    <dgm:pt modelId="{67D80D13-A0C5-4217-B255-40686D2E5B3A}" type="pres">
      <dgm:prSet presAssocID="{1691FF70-7629-43B3-BF82-3BE84FC36F5E}" presName="sibTrans" presStyleLbl="sibTrans2D1" presStyleIdx="5" presStyleCnt="8"/>
      <dgm:spPr/>
    </dgm:pt>
    <dgm:pt modelId="{BB1ED4AD-AA4F-4D42-A920-9BD386508B94}" type="pres">
      <dgm:prSet presAssocID="{1691FF70-7629-43B3-BF82-3BE84FC36F5E}" presName="connectorText" presStyleLbl="sibTrans2D1" presStyleIdx="5" presStyleCnt="8"/>
      <dgm:spPr/>
    </dgm:pt>
    <dgm:pt modelId="{A9D02F49-D7C9-412E-A810-1DB25003C8C9}" type="pres">
      <dgm:prSet presAssocID="{93A65DBD-24ED-4C81-ADBF-6C5D7A97242E}" presName="node" presStyleLbl="node1" presStyleIdx="6" presStyleCnt="9">
        <dgm:presLayoutVars>
          <dgm:bulletEnabled val="1"/>
        </dgm:presLayoutVars>
      </dgm:prSet>
      <dgm:spPr/>
    </dgm:pt>
    <dgm:pt modelId="{BBDDC749-98ED-4748-839C-56DDBB6EEC93}" type="pres">
      <dgm:prSet presAssocID="{BB1A4171-41DC-45BE-86FF-906833B13C5A}" presName="sibTrans" presStyleLbl="sibTrans2D1" presStyleIdx="6" presStyleCnt="8"/>
      <dgm:spPr/>
    </dgm:pt>
    <dgm:pt modelId="{78554630-96AB-447C-87D9-EA7B0BE49EE8}" type="pres">
      <dgm:prSet presAssocID="{BB1A4171-41DC-45BE-86FF-906833B13C5A}" presName="connectorText" presStyleLbl="sibTrans2D1" presStyleIdx="6" presStyleCnt="8"/>
      <dgm:spPr/>
    </dgm:pt>
    <dgm:pt modelId="{397EE265-5076-4A0B-81CD-30EA4E3FDD69}" type="pres">
      <dgm:prSet presAssocID="{1127C414-2EA4-4D3E-9356-21F9F59AFBAE}" presName="node" presStyleLbl="node1" presStyleIdx="7" presStyleCnt="9">
        <dgm:presLayoutVars>
          <dgm:bulletEnabled val="1"/>
        </dgm:presLayoutVars>
      </dgm:prSet>
      <dgm:spPr/>
    </dgm:pt>
    <dgm:pt modelId="{E0BA1508-656D-4B59-A6C0-8A300A467C85}" type="pres">
      <dgm:prSet presAssocID="{3210A56E-82C9-4630-ACAC-5D01A62C0B9B}" presName="sibTrans" presStyleLbl="sibTrans2D1" presStyleIdx="7" presStyleCnt="8"/>
      <dgm:spPr/>
    </dgm:pt>
    <dgm:pt modelId="{B1290395-918F-4AEC-B171-7DF4F876B744}" type="pres">
      <dgm:prSet presAssocID="{3210A56E-82C9-4630-ACAC-5D01A62C0B9B}" presName="connectorText" presStyleLbl="sibTrans2D1" presStyleIdx="7" presStyleCnt="8"/>
      <dgm:spPr/>
    </dgm:pt>
    <dgm:pt modelId="{7D169958-A139-4755-BD10-B118D9C2019B}" type="pres">
      <dgm:prSet presAssocID="{693DC96F-44DF-4374-9EF3-127EA845DDC7}" presName="node" presStyleLbl="node1" presStyleIdx="8" presStyleCnt="9">
        <dgm:presLayoutVars>
          <dgm:bulletEnabled val="1"/>
        </dgm:presLayoutVars>
      </dgm:prSet>
      <dgm:spPr/>
    </dgm:pt>
  </dgm:ptLst>
  <dgm:cxnLst>
    <dgm:cxn modelId="{3301B70C-3188-4DD7-8BA2-8653E8F1ABE7}" type="presOf" srcId="{6D792A91-4022-4665-AB59-2381B40D00B3}" destId="{E92F3E76-C402-42BE-BD75-C220E202808F}" srcOrd="0" destOrd="0" presId="urn:microsoft.com/office/officeart/2005/8/layout/process5"/>
    <dgm:cxn modelId="{5EE8330D-2A6B-49B3-8458-50BA3A0814EC}" type="presOf" srcId="{742AD27F-85E3-4F2C-8500-060339919E7B}" destId="{62946BDC-5B9C-4053-AE86-2A50A6DBCC3B}" srcOrd="0" destOrd="0" presId="urn:microsoft.com/office/officeart/2005/8/layout/process5"/>
    <dgm:cxn modelId="{60F9931B-09B6-49E7-BCD6-CA0E2B1E90DF}" type="presOf" srcId="{93A65DBD-24ED-4C81-ADBF-6C5D7A97242E}" destId="{A9D02F49-D7C9-412E-A810-1DB25003C8C9}" srcOrd="0" destOrd="0" presId="urn:microsoft.com/office/officeart/2005/8/layout/process5"/>
    <dgm:cxn modelId="{7D00F522-BBF0-4987-884E-93B6B1FCA2AC}" type="presOf" srcId="{D7F2A12F-AF53-4DC1-9573-29715BD03578}" destId="{BE6CE873-AC70-4568-9525-05D0499F0A45}" srcOrd="0" destOrd="0" presId="urn:microsoft.com/office/officeart/2005/8/layout/process5"/>
    <dgm:cxn modelId="{51441C24-29A8-44E0-B05F-4564A1EBA574}" type="presOf" srcId="{583B1911-6809-4FE1-A55F-A74AA7434917}" destId="{A58FA33C-F455-459C-9DCD-43B58BF61C15}" srcOrd="0" destOrd="0" presId="urn:microsoft.com/office/officeart/2005/8/layout/process5"/>
    <dgm:cxn modelId="{723B3E27-63CF-48CE-A55A-4A151252E0CD}" type="presOf" srcId="{742AD27F-85E3-4F2C-8500-060339919E7B}" destId="{060FAC8C-554C-465D-BE3D-5D80DCEE8767}" srcOrd="1" destOrd="0" presId="urn:microsoft.com/office/officeart/2005/8/layout/process5"/>
    <dgm:cxn modelId="{8C148C27-5BC5-49F8-A453-C89DC8D0D727}" srcId="{9BE1DC23-DD9C-4257-A0F6-35327F9D6EB3}" destId="{1127C414-2EA4-4D3E-9356-21F9F59AFBAE}" srcOrd="7" destOrd="0" parTransId="{690F73CD-7685-4496-BDD3-CBD81F09ABF5}" sibTransId="{3210A56E-82C9-4630-ACAC-5D01A62C0B9B}"/>
    <dgm:cxn modelId="{C2A88B29-D3A2-492B-B48B-77EBC58F3852}" type="presOf" srcId="{1691FF70-7629-43B3-BF82-3BE84FC36F5E}" destId="{67D80D13-A0C5-4217-B255-40686D2E5B3A}" srcOrd="0" destOrd="0" presId="urn:microsoft.com/office/officeart/2005/8/layout/process5"/>
    <dgm:cxn modelId="{51B36A2C-AF71-4F86-AD8C-3F8362E22D0A}" type="presOf" srcId="{E50412C5-C7AD-4723-9ADF-622564F26FB1}" destId="{5AAB59DF-F51F-4669-B324-85748415D74A}" srcOrd="0" destOrd="0" presId="urn:microsoft.com/office/officeart/2005/8/layout/process5"/>
    <dgm:cxn modelId="{68C4FF2F-A9B5-4987-8818-FA1B5DCD8E87}" type="presOf" srcId="{B1F2BD96-15C0-4B3F-A5AE-53649B602365}" destId="{BD363BC4-5E59-453D-A3FF-D4F72EF032B6}" srcOrd="1" destOrd="0" presId="urn:microsoft.com/office/officeart/2005/8/layout/process5"/>
    <dgm:cxn modelId="{D95AE232-7A6F-4444-9582-ABCCF3AE83A0}" srcId="{9BE1DC23-DD9C-4257-A0F6-35327F9D6EB3}" destId="{D7F2A12F-AF53-4DC1-9573-29715BD03578}" srcOrd="5" destOrd="0" parTransId="{38B7EFE2-77D1-4DE3-B683-0AB91FFAE799}" sibTransId="{1691FF70-7629-43B3-BF82-3BE84FC36F5E}"/>
    <dgm:cxn modelId="{D7F6A23A-72E7-46D8-A46A-3DF156964D87}" type="presOf" srcId="{041273DB-7E75-41C3-9AA0-E1C19EC3E7D5}" destId="{2E005443-677D-4EF5-8CEE-659BC06E9805}" srcOrd="1" destOrd="0" presId="urn:microsoft.com/office/officeart/2005/8/layout/process5"/>
    <dgm:cxn modelId="{F092163C-5C5C-4A75-8469-D0413E9548CC}" srcId="{9BE1DC23-DD9C-4257-A0F6-35327F9D6EB3}" destId="{AE4C2FCF-A5AC-4BF0-ADAE-F7268CC0F367}" srcOrd="1" destOrd="0" parTransId="{E895DCC6-FDC7-400E-8303-D57922951938}" sibTransId="{B1F2BD96-15C0-4B3F-A5AE-53649B602365}"/>
    <dgm:cxn modelId="{E25F3F45-51DE-4FC1-A527-6CF4EE15AD90}" type="presOf" srcId="{B1F2BD96-15C0-4B3F-A5AE-53649B602365}" destId="{6EBBE0EC-89C9-4869-8259-61C4AF8B225C}" srcOrd="0" destOrd="0" presId="urn:microsoft.com/office/officeart/2005/8/layout/process5"/>
    <dgm:cxn modelId="{608E3B66-FC8E-4CEC-8888-CB0F7760BD72}" type="presOf" srcId="{1691FF70-7629-43B3-BF82-3BE84FC36F5E}" destId="{BB1ED4AD-AA4F-4D42-A920-9BD386508B94}" srcOrd="1" destOrd="0" presId="urn:microsoft.com/office/officeart/2005/8/layout/process5"/>
    <dgm:cxn modelId="{46999048-964A-4173-85BB-8E5A55297CD7}" srcId="{9BE1DC23-DD9C-4257-A0F6-35327F9D6EB3}" destId="{693DC96F-44DF-4374-9EF3-127EA845DDC7}" srcOrd="8" destOrd="0" parTransId="{212BB9AD-5462-470E-9D36-4367B1A40D59}" sibTransId="{E0E98CBA-13BF-4442-A53C-BA834F38D4F8}"/>
    <dgm:cxn modelId="{5DF67549-9DA6-40EA-B775-262F5C991F1E}" srcId="{9BE1DC23-DD9C-4257-A0F6-35327F9D6EB3}" destId="{93A65DBD-24ED-4C81-ADBF-6C5D7A97242E}" srcOrd="6" destOrd="0" parTransId="{7E6B29E1-953F-4243-B54E-4B7F86E229CC}" sibTransId="{BB1A4171-41DC-45BE-86FF-906833B13C5A}"/>
    <dgm:cxn modelId="{4536DA4D-7FC1-40E0-A837-6DDC14C0B982}" type="presOf" srcId="{3210A56E-82C9-4630-ACAC-5D01A62C0B9B}" destId="{B1290395-918F-4AEC-B171-7DF4F876B744}" srcOrd="1" destOrd="0" presId="urn:microsoft.com/office/officeart/2005/8/layout/process5"/>
    <dgm:cxn modelId="{AB642671-4031-46C1-B289-CF0256A6E5E0}" type="presOf" srcId="{583B1911-6809-4FE1-A55F-A74AA7434917}" destId="{B598DCF1-B2B5-417C-9D99-8043EF28BFFC}" srcOrd="1" destOrd="0" presId="urn:microsoft.com/office/officeart/2005/8/layout/process5"/>
    <dgm:cxn modelId="{EB11CF54-6F5A-4E39-830C-0F0EACFD71DA}" type="presOf" srcId="{58FCCE29-F2D1-436E-8F5C-4146E86B0159}" destId="{04765142-1FC6-4A8A-B018-B95DB15EB1C8}" srcOrd="0" destOrd="0" presId="urn:microsoft.com/office/officeart/2005/8/layout/process5"/>
    <dgm:cxn modelId="{E9F6B284-2B3C-4706-9974-01A341E9F6BB}" type="presOf" srcId="{BB1A4171-41DC-45BE-86FF-906833B13C5A}" destId="{BBDDC749-98ED-4748-839C-56DDBB6EEC93}" srcOrd="0" destOrd="0" presId="urn:microsoft.com/office/officeart/2005/8/layout/process5"/>
    <dgm:cxn modelId="{9D978E85-288B-41EF-8BE9-C1D547BCB1BD}" srcId="{9BE1DC23-DD9C-4257-A0F6-35327F9D6EB3}" destId="{6D792A91-4022-4665-AB59-2381B40D00B3}" srcOrd="0" destOrd="0" parTransId="{1E98A648-4FF4-41DA-A526-B6C97A2CAE5B}" sibTransId="{041273DB-7E75-41C3-9AA0-E1C19EC3E7D5}"/>
    <dgm:cxn modelId="{59A97687-7BA4-4365-9F2C-24FA08CC54E2}" srcId="{9BE1DC23-DD9C-4257-A0F6-35327F9D6EB3}" destId="{48B5A2D0-D6D5-4A92-A9B2-66851483915A}" srcOrd="3" destOrd="0" parTransId="{1B27E4BE-8140-4CCF-9AF5-5C7DF462027A}" sibTransId="{58FCCE29-F2D1-436E-8F5C-4146E86B0159}"/>
    <dgm:cxn modelId="{FAC3849B-CDC2-483C-8F05-179F821BF8BB}" type="presOf" srcId="{693DC96F-44DF-4374-9EF3-127EA845DDC7}" destId="{7D169958-A139-4755-BD10-B118D9C2019B}" srcOrd="0" destOrd="0" presId="urn:microsoft.com/office/officeart/2005/8/layout/process5"/>
    <dgm:cxn modelId="{F0B6ACA6-5EBD-4667-8AE4-467B58445E80}" type="presOf" srcId="{AE4C2FCF-A5AC-4BF0-ADAE-F7268CC0F367}" destId="{F3615E35-47C2-4763-B95B-D5BD4712FB4F}" srcOrd="0" destOrd="0" presId="urn:microsoft.com/office/officeart/2005/8/layout/process5"/>
    <dgm:cxn modelId="{765FD2AF-D469-404B-B69A-CB57586F9228}" type="presOf" srcId="{3210A56E-82C9-4630-ACAC-5D01A62C0B9B}" destId="{E0BA1508-656D-4B59-A6C0-8A300A467C85}" srcOrd="0" destOrd="0" presId="urn:microsoft.com/office/officeart/2005/8/layout/process5"/>
    <dgm:cxn modelId="{DEFDF6B7-AB85-4027-9D35-F654DA15F178}" type="presOf" srcId="{9BE1DC23-DD9C-4257-A0F6-35327F9D6EB3}" destId="{5EC7E211-A8B4-4232-AF7F-82537D512227}" srcOrd="0" destOrd="0" presId="urn:microsoft.com/office/officeart/2005/8/layout/process5"/>
    <dgm:cxn modelId="{F778F7BE-1470-440E-830D-2522E45073AC}" srcId="{9BE1DC23-DD9C-4257-A0F6-35327F9D6EB3}" destId="{598B3D24-2A98-418B-A342-3A1F14598EE5}" srcOrd="2" destOrd="0" parTransId="{27A94611-C4C6-436A-9127-8C10FD3A7079}" sibTransId="{583B1911-6809-4FE1-A55F-A74AA7434917}"/>
    <dgm:cxn modelId="{45D9DACC-C3F0-47C0-93F6-191DDBC911E3}" type="presOf" srcId="{48B5A2D0-D6D5-4A92-A9B2-66851483915A}" destId="{26B8B96F-4FBF-4667-B915-A8C98CD06B5D}" srcOrd="0" destOrd="0" presId="urn:microsoft.com/office/officeart/2005/8/layout/process5"/>
    <dgm:cxn modelId="{3D9D12E3-AC23-4B1F-B3D8-E98E90C84D86}" srcId="{9BE1DC23-DD9C-4257-A0F6-35327F9D6EB3}" destId="{E50412C5-C7AD-4723-9ADF-622564F26FB1}" srcOrd="4" destOrd="0" parTransId="{C4F7A895-D907-431D-8DFB-EBAFCA55D013}" sibTransId="{742AD27F-85E3-4F2C-8500-060339919E7B}"/>
    <dgm:cxn modelId="{6A740FF0-555B-45E0-ACB9-EF5EC46E8253}" type="presOf" srcId="{BB1A4171-41DC-45BE-86FF-906833B13C5A}" destId="{78554630-96AB-447C-87D9-EA7B0BE49EE8}" srcOrd="1" destOrd="0" presId="urn:microsoft.com/office/officeart/2005/8/layout/process5"/>
    <dgm:cxn modelId="{4F7144F8-C658-4D31-8F18-B97BE4F00F3B}" type="presOf" srcId="{1127C414-2EA4-4D3E-9356-21F9F59AFBAE}" destId="{397EE265-5076-4A0B-81CD-30EA4E3FDD69}" srcOrd="0" destOrd="0" presId="urn:microsoft.com/office/officeart/2005/8/layout/process5"/>
    <dgm:cxn modelId="{B06654F8-859F-4FFB-AC15-970DE7BE5B03}" type="presOf" srcId="{58FCCE29-F2D1-436E-8F5C-4146E86B0159}" destId="{4829683F-C951-4DF7-B69A-62C413677C1B}" srcOrd="1" destOrd="0" presId="urn:microsoft.com/office/officeart/2005/8/layout/process5"/>
    <dgm:cxn modelId="{855625FC-3AD1-48D3-8617-C3AD4C699EF2}" type="presOf" srcId="{041273DB-7E75-41C3-9AA0-E1C19EC3E7D5}" destId="{0EBB0230-2516-4332-A414-290B5FFBCF9D}" srcOrd="0" destOrd="0" presId="urn:microsoft.com/office/officeart/2005/8/layout/process5"/>
    <dgm:cxn modelId="{134C25FE-A7DF-4A8A-BEEE-B46878DEA0A3}" type="presOf" srcId="{598B3D24-2A98-418B-A342-3A1F14598EE5}" destId="{035F8B29-7B19-4297-A772-C097D0B8EF9C}" srcOrd="0" destOrd="0" presId="urn:microsoft.com/office/officeart/2005/8/layout/process5"/>
    <dgm:cxn modelId="{10539375-BC60-4BAF-9746-CECB74CABEE6}" type="presParOf" srcId="{5EC7E211-A8B4-4232-AF7F-82537D512227}" destId="{E92F3E76-C402-42BE-BD75-C220E202808F}" srcOrd="0" destOrd="0" presId="urn:microsoft.com/office/officeart/2005/8/layout/process5"/>
    <dgm:cxn modelId="{0FD76A53-ED0B-4012-96E0-7B26BECF04D9}" type="presParOf" srcId="{5EC7E211-A8B4-4232-AF7F-82537D512227}" destId="{0EBB0230-2516-4332-A414-290B5FFBCF9D}" srcOrd="1" destOrd="0" presId="urn:microsoft.com/office/officeart/2005/8/layout/process5"/>
    <dgm:cxn modelId="{A46EEB36-BD33-4E47-B8A3-DF3165E49320}" type="presParOf" srcId="{0EBB0230-2516-4332-A414-290B5FFBCF9D}" destId="{2E005443-677D-4EF5-8CEE-659BC06E9805}" srcOrd="0" destOrd="0" presId="urn:microsoft.com/office/officeart/2005/8/layout/process5"/>
    <dgm:cxn modelId="{5DF1F6B5-15C5-432E-9BE6-2085FC4F9DC9}" type="presParOf" srcId="{5EC7E211-A8B4-4232-AF7F-82537D512227}" destId="{F3615E35-47C2-4763-B95B-D5BD4712FB4F}" srcOrd="2" destOrd="0" presId="urn:microsoft.com/office/officeart/2005/8/layout/process5"/>
    <dgm:cxn modelId="{194763FA-8190-42D6-9F23-C333E6EBD9D0}" type="presParOf" srcId="{5EC7E211-A8B4-4232-AF7F-82537D512227}" destId="{6EBBE0EC-89C9-4869-8259-61C4AF8B225C}" srcOrd="3" destOrd="0" presId="urn:microsoft.com/office/officeart/2005/8/layout/process5"/>
    <dgm:cxn modelId="{87F7395D-FD96-4929-BE2F-BAC3C5598945}" type="presParOf" srcId="{6EBBE0EC-89C9-4869-8259-61C4AF8B225C}" destId="{BD363BC4-5E59-453D-A3FF-D4F72EF032B6}" srcOrd="0" destOrd="0" presId="urn:microsoft.com/office/officeart/2005/8/layout/process5"/>
    <dgm:cxn modelId="{70412B05-0681-43C6-9505-4C3F69E2AEB9}" type="presParOf" srcId="{5EC7E211-A8B4-4232-AF7F-82537D512227}" destId="{035F8B29-7B19-4297-A772-C097D0B8EF9C}" srcOrd="4" destOrd="0" presId="urn:microsoft.com/office/officeart/2005/8/layout/process5"/>
    <dgm:cxn modelId="{BB7A432B-79EA-47E5-8915-3D1ECD671828}" type="presParOf" srcId="{5EC7E211-A8B4-4232-AF7F-82537D512227}" destId="{A58FA33C-F455-459C-9DCD-43B58BF61C15}" srcOrd="5" destOrd="0" presId="urn:microsoft.com/office/officeart/2005/8/layout/process5"/>
    <dgm:cxn modelId="{1066224D-427B-4755-A6AF-5DCF68EF8DA3}" type="presParOf" srcId="{A58FA33C-F455-459C-9DCD-43B58BF61C15}" destId="{B598DCF1-B2B5-417C-9D99-8043EF28BFFC}" srcOrd="0" destOrd="0" presId="urn:microsoft.com/office/officeart/2005/8/layout/process5"/>
    <dgm:cxn modelId="{120D4731-4503-499C-AECB-2C1DA709827E}" type="presParOf" srcId="{5EC7E211-A8B4-4232-AF7F-82537D512227}" destId="{26B8B96F-4FBF-4667-B915-A8C98CD06B5D}" srcOrd="6" destOrd="0" presId="urn:microsoft.com/office/officeart/2005/8/layout/process5"/>
    <dgm:cxn modelId="{E221B185-03C1-4575-8C8D-09A305B71AFB}" type="presParOf" srcId="{5EC7E211-A8B4-4232-AF7F-82537D512227}" destId="{04765142-1FC6-4A8A-B018-B95DB15EB1C8}" srcOrd="7" destOrd="0" presId="urn:microsoft.com/office/officeart/2005/8/layout/process5"/>
    <dgm:cxn modelId="{E78B6A62-37B8-4D0D-B772-B69FB646DED2}" type="presParOf" srcId="{04765142-1FC6-4A8A-B018-B95DB15EB1C8}" destId="{4829683F-C951-4DF7-B69A-62C413677C1B}" srcOrd="0" destOrd="0" presId="urn:microsoft.com/office/officeart/2005/8/layout/process5"/>
    <dgm:cxn modelId="{93B1D6BF-3DAC-44AD-B2D1-6EC6938D2FF1}" type="presParOf" srcId="{5EC7E211-A8B4-4232-AF7F-82537D512227}" destId="{5AAB59DF-F51F-4669-B324-85748415D74A}" srcOrd="8" destOrd="0" presId="urn:microsoft.com/office/officeart/2005/8/layout/process5"/>
    <dgm:cxn modelId="{FD8BDBD1-E55D-4181-8FA2-7F9FC57D9613}" type="presParOf" srcId="{5EC7E211-A8B4-4232-AF7F-82537D512227}" destId="{62946BDC-5B9C-4053-AE86-2A50A6DBCC3B}" srcOrd="9" destOrd="0" presId="urn:microsoft.com/office/officeart/2005/8/layout/process5"/>
    <dgm:cxn modelId="{71DB17B8-F8D9-4706-8596-D312925CC685}" type="presParOf" srcId="{62946BDC-5B9C-4053-AE86-2A50A6DBCC3B}" destId="{060FAC8C-554C-465D-BE3D-5D80DCEE8767}" srcOrd="0" destOrd="0" presId="urn:microsoft.com/office/officeart/2005/8/layout/process5"/>
    <dgm:cxn modelId="{10A0C2BA-3A63-4007-94FD-D5B4D483C678}" type="presParOf" srcId="{5EC7E211-A8B4-4232-AF7F-82537D512227}" destId="{BE6CE873-AC70-4568-9525-05D0499F0A45}" srcOrd="10" destOrd="0" presId="urn:microsoft.com/office/officeart/2005/8/layout/process5"/>
    <dgm:cxn modelId="{5D903C16-9027-422C-9B32-94971FC72051}" type="presParOf" srcId="{5EC7E211-A8B4-4232-AF7F-82537D512227}" destId="{67D80D13-A0C5-4217-B255-40686D2E5B3A}" srcOrd="11" destOrd="0" presId="urn:microsoft.com/office/officeart/2005/8/layout/process5"/>
    <dgm:cxn modelId="{8905CA5A-526F-4DA9-8016-78B10902B59E}" type="presParOf" srcId="{67D80D13-A0C5-4217-B255-40686D2E5B3A}" destId="{BB1ED4AD-AA4F-4D42-A920-9BD386508B94}" srcOrd="0" destOrd="0" presId="urn:microsoft.com/office/officeart/2005/8/layout/process5"/>
    <dgm:cxn modelId="{E6A88279-883E-4DFD-8315-20775D2D9E7D}" type="presParOf" srcId="{5EC7E211-A8B4-4232-AF7F-82537D512227}" destId="{A9D02F49-D7C9-412E-A810-1DB25003C8C9}" srcOrd="12" destOrd="0" presId="urn:microsoft.com/office/officeart/2005/8/layout/process5"/>
    <dgm:cxn modelId="{7527C9E1-663A-4555-8678-4D445C387F6D}" type="presParOf" srcId="{5EC7E211-A8B4-4232-AF7F-82537D512227}" destId="{BBDDC749-98ED-4748-839C-56DDBB6EEC93}" srcOrd="13" destOrd="0" presId="urn:microsoft.com/office/officeart/2005/8/layout/process5"/>
    <dgm:cxn modelId="{510C62A3-EA6A-4C0B-881B-A702C522C882}" type="presParOf" srcId="{BBDDC749-98ED-4748-839C-56DDBB6EEC93}" destId="{78554630-96AB-447C-87D9-EA7B0BE49EE8}" srcOrd="0" destOrd="0" presId="urn:microsoft.com/office/officeart/2005/8/layout/process5"/>
    <dgm:cxn modelId="{6E257760-3826-487E-9B51-F3D6342F31F6}" type="presParOf" srcId="{5EC7E211-A8B4-4232-AF7F-82537D512227}" destId="{397EE265-5076-4A0B-81CD-30EA4E3FDD69}" srcOrd="14" destOrd="0" presId="urn:microsoft.com/office/officeart/2005/8/layout/process5"/>
    <dgm:cxn modelId="{0C2504C4-B7CB-41A8-8CA9-42249C0CB388}" type="presParOf" srcId="{5EC7E211-A8B4-4232-AF7F-82537D512227}" destId="{E0BA1508-656D-4B59-A6C0-8A300A467C85}" srcOrd="15" destOrd="0" presId="urn:microsoft.com/office/officeart/2005/8/layout/process5"/>
    <dgm:cxn modelId="{B05E23D6-58EC-4916-9C8B-8F58CE6939A4}" type="presParOf" srcId="{E0BA1508-656D-4B59-A6C0-8A300A467C85}" destId="{B1290395-918F-4AEC-B171-7DF4F876B744}" srcOrd="0" destOrd="0" presId="urn:microsoft.com/office/officeart/2005/8/layout/process5"/>
    <dgm:cxn modelId="{FF5B4537-1B96-474B-B83F-850740616438}" type="presParOf" srcId="{5EC7E211-A8B4-4232-AF7F-82537D512227}" destId="{7D169958-A139-4755-BD10-B118D9C2019B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F3E76-C402-42BE-BD75-C220E202808F}">
      <dsp:nvSpPr>
        <dsp:cNvPr id="0" name=""/>
        <dsp:cNvSpPr/>
      </dsp:nvSpPr>
      <dsp:spPr>
        <a:xfrm>
          <a:off x="105171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Objetivo do Projeto</a:t>
          </a:r>
        </a:p>
      </dsp:txBody>
      <dsp:txXfrm>
        <a:off x="141787" y="37277"/>
        <a:ext cx="2010361" cy="1176924"/>
      </dsp:txXfrm>
    </dsp:sp>
    <dsp:sp modelId="{0EBB0230-2516-4332-A414-290B5FFBCF9D}">
      <dsp:nvSpPr>
        <dsp:cNvPr id="0" name=""/>
        <dsp:cNvSpPr/>
      </dsp:nvSpPr>
      <dsp:spPr>
        <a:xfrm>
          <a:off x="2372121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372121" y="470720"/>
        <a:ext cx="309205" cy="310039"/>
      </dsp:txXfrm>
    </dsp:sp>
    <dsp:sp modelId="{F3615E35-47C2-4763-B95B-D5BD4712FB4F}">
      <dsp:nvSpPr>
        <dsp:cNvPr id="0" name=""/>
        <dsp:cNvSpPr/>
      </dsp:nvSpPr>
      <dsp:spPr>
        <a:xfrm>
          <a:off x="3022203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Escopo</a:t>
          </a:r>
        </a:p>
      </dsp:txBody>
      <dsp:txXfrm>
        <a:off x="3058819" y="37277"/>
        <a:ext cx="2010361" cy="1176924"/>
      </dsp:txXfrm>
    </dsp:sp>
    <dsp:sp modelId="{6EBBE0EC-89C9-4869-8259-61C4AF8B225C}">
      <dsp:nvSpPr>
        <dsp:cNvPr id="0" name=""/>
        <dsp:cNvSpPr/>
      </dsp:nvSpPr>
      <dsp:spPr>
        <a:xfrm>
          <a:off x="5289153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5289153" y="470720"/>
        <a:ext cx="309205" cy="310039"/>
      </dsp:txXfrm>
    </dsp:sp>
    <dsp:sp modelId="{035F8B29-7B19-4297-A772-C097D0B8EF9C}">
      <dsp:nvSpPr>
        <dsp:cNvPr id="0" name=""/>
        <dsp:cNvSpPr/>
      </dsp:nvSpPr>
      <dsp:spPr>
        <a:xfrm>
          <a:off x="5939234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Metodologia</a:t>
          </a:r>
        </a:p>
      </dsp:txBody>
      <dsp:txXfrm>
        <a:off x="5975850" y="37277"/>
        <a:ext cx="2010361" cy="1176924"/>
      </dsp:txXfrm>
    </dsp:sp>
    <dsp:sp modelId="{A58FA33C-F455-459C-9DCD-43B58BF61C15}">
      <dsp:nvSpPr>
        <dsp:cNvPr id="0" name=""/>
        <dsp:cNvSpPr/>
      </dsp:nvSpPr>
      <dsp:spPr>
        <a:xfrm rot="5400000">
          <a:off x="6760170" y="1396669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-5400000">
        <a:off x="6826011" y="1434174"/>
        <a:ext cx="310039" cy="309205"/>
      </dsp:txXfrm>
    </dsp:sp>
    <dsp:sp modelId="{26B8B96F-4FBF-4667-B915-A8C98CD06B5D}">
      <dsp:nvSpPr>
        <dsp:cNvPr id="0" name=""/>
        <dsp:cNvSpPr/>
      </dsp:nvSpPr>
      <dsp:spPr>
        <a:xfrm>
          <a:off x="5939234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Resultados Esperados</a:t>
          </a:r>
        </a:p>
      </dsp:txBody>
      <dsp:txXfrm>
        <a:off x="5975850" y="2120871"/>
        <a:ext cx="2010361" cy="1176924"/>
      </dsp:txXfrm>
    </dsp:sp>
    <dsp:sp modelId="{04765142-1FC6-4A8A-B018-B95DB15EB1C8}">
      <dsp:nvSpPr>
        <dsp:cNvPr id="0" name=""/>
        <dsp:cNvSpPr/>
      </dsp:nvSpPr>
      <dsp:spPr>
        <a:xfrm rot="10800000">
          <a:off x="5314156" y="2450967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5446672" y="2554313"/>
        <a:ext cx="309205" cy="310039"/>
      </dsp:txXfrm>
    </dsp:sp>
    <dsp:sp modelId="{5AAB59DF-F51F-4669-B324-85748415D74A}">
      <dsp:nvSpPr>
        <dsp:cNvPr id="0" name=""/>
        <dsp:cNvSpPr/>
      </dsp:nvSpPr>
      <dsp:spPr>
        <a:xfrm>
          <a:off x="3022203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Aplicação Prática</a:t>
          </a:r>
        </a:p>
      </dsp:txBody>
      <dsp:txXfrm>
        <a:off x="3058819" y="2120871"/>
        <a:ext cx="2010361" cy="1176924"/>
      </dsp:txXfrm>
    </dsp:sp>
    <dsp:sp modelId="{62946BDC-5B9C-4053-AE86-2A50A6DBCC3B}">
      <dsp:nvSpPr>
        <dsp:cNvPr id="0" name=""/>
        <dsp:cNvSpPr/>
      </dsp:nvSpPr>
      <dsp:spPr>
        <a:xfrm rot="10800000">
          <a:off x="2397125" y="2450967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2529641" y="2554313"/>
        <a:ext cx="309205" cy="310039"/>
      </dsp:txXfrm>
    </dsp:sp>
    <dsp:sp modelId="{BE6CE873-AC70-4568-9525-05D0499F0A45}">
      <dsp:nvSpPr>
        <dsp:cNvPr id="0" name=""/>
        <dsp:cNvSpPr/>
      </dsp:nvSpPr>
      <dsp:spPr>
        <a:xfrm>
          <a:off x="105171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Ferramentas Utilizadas</a:t>
          </a:r>
        </a:p>
      </dsp:txBody>
      <dsp:txXfrm>
        <a:off x="141787" y="2120871"/>
        <a:ext cx="2010361" cy="1176924"/>
      </dsp:txXfrm>
    </dsp:sp>
    <dsp:sp modelId="{67D80D13-A0C5-4217-B255-40686D2E5B3A}">
      <dsp:nvSpPr>
        <dsp:cNvPr id="0" name=""/>
        <dsp:cNvSpPr/>
      </dsp:nvSpPr>
      <dsp:spPr>
        <a:xfrm rot="5400000">
          <a:off x="926107" y="3480263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-5400000">
        <a:off x="991948" y="3517768"/>
        <a:ext cx="310039" cy="309205"/>
      </dsp:txXfrm>
    </dsp:sp>
    <dsp:sp modelId="{A9D02F49-D7C9-412E-A810-1DB25003C8C9}">
      <dsp:nvSpPr>
        <dsp:cNvPr id="0" name=""/>
        <dsp:cNvSpPr/>
      </dsp:nvSpPr>
      <dsp:spPr>
        <a:xfrm>
          <a:off x="105171" y="4167849"/>
          <a:ext cx="2083593" cy="12501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Entregáveis</a:t>
          </a:r>
        </a:p>
      </dsp:txBody>
      <dsp:txXfrm>
        <a:off x="141787" y="4204465"/>
        <a:ext cx="2010361" cy="1176924"/>
      </dsp:txXfrm>
    </dsp:sp>
    <dsp:sp modelId="{BBDDC749-98ED-4748-839C-56DDBB6EEC93}">
      <dsp:nvSpPr>
        <dsp:cNvPr id="0" name=""/>
        <dsp:cNvSpPr/>
      </dsp:nvSpPr>
      <dsp:spPr>
        <a:xfrm>
          <a:off x="2372121" y="4534561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372121" y="4637907"/>
        <a:ext cx="309205" cy="310039"/>
      </dsp:txXfrm>
    </dsp:sp>
    <dsp:sp modelId="{397EE265-5076-4A0B-81CD-30EA4E3FDD69}">
      <dsp:nvSpPr>
        <dsp:cNvPr id="0" name=""/>
        <dsp:cNvSpPr/>
      </dsp:nvSpPr>
      <dsp:spPr>
        <a:xfrm>
          <a:off x="3022203" y="4167849"/>
          <a:ext cx="2083593" cy="1250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Cronograma</a:t>
          </a:r>
        </a:p>
      </dsp:txBody>
      <dsp:txXfrm>
        <a:off x="3058819" y="4204465"/>
        <a:ext cx="2010361" cy="1176924"/>
      </dsp:txXfrm>
    </dsp:sp>
    <dsp:sp modelId="{E0BA1508-656D-4B59-A6C0-8A300A467C85}">
      <dsp:nvSpPr>
        <dsp:cNvPr id="0" name=""/>
        <dsp:cNvSpPr/>
      </dsp:nvSpPr>
      <dsp:spPr>
        <a:xfrm>
          <a:off x="5289153" y="4534561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5289153" y="4637907"/>
        <a:ext cx="309205" cy="310039"/>
      </dsp:txXfrm>
    </dsp:sp>
    <dsp:sp modelId="{7D169958-A139-4755-BD10-B118D9C2019B}">
      <dsp:nvSpPr>
        <dsp:cNvPr id="0" name=""/>
        <dsp:cNvSpPr/>
      </dsp:nvSpPr>
      <dsp:spPr>
        <a:xfrm>
          <a:off x="5939234" y="4167849"/>
          <a:ext cx="2083593" cy="12501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Indicadores de Sucesso</a:t>
          </a:r>
        </a:p>
      </dsp:txBody>
      <dsp:txXfrm>
        <a:off x="5975850" y="4204465"/>
        <a:ext cx="2010361" cy="117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02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40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05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06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77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9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538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15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52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rashnic/hr-analytics-job-change-of-data-scientis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F5AFBE-FAFE-712D-E433-539D85FBF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Análise de Perfis de Profissionais Suscetíveis à Mudança e Permanência no Emprego</a:t>
            </a:r>
            <a:b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Quebra-cabeças em figuras de plástico">
            <a:extLst>
              <a:ext uri="{FF2B5EF4-FFF2-40B4-BE49-F238E27FC236}">
                <a16:creationId xmlns:a16="http://schemas.microsoft.com/office/drawing/2014/main" id="{8689E170-92E0-2E27-947C-D51723FA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47" r="13281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579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063AD-3B1D-72E4-B620-373AA5E0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39B53-A3F2-020B-238E-FFCF381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Resultados Esperados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72C0D3-C8F2-DD6F-1B54-87C3CD8B9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Perfil Suscetível à Mudança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866F5-1C62-C08D-23E6-F9DB31414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2800" dirty="0"/>
              <a:t>Principais Características: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IDH baixo (58.82%), maioria feminina (26.33%).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Experiência irrelevante (33.84%) e pouca estabilidade no emprego (30.14% nunca trabalharam).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Inserção em empresas pequenas (23.39%).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Pouca capacitação (25.55% com menos de 50 horas de treinamento)</a:t>
            </a:r>
          </a:p>
          <a:p>
            <a:endParaRPr lang="pt-BR" sz="28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09C0FF-B677-0A94-DB90-9BC47857A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Perfil Suscetível à Permanência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500649-CC35-6DDD-DED4-360328F698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2700" dirty="0"/>
              <a:t>Principais Características: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IDH muito alto (84.04%), maioria masculina (77.22%).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Experiência relevante (78.53%) e estabilidade no emprego (&gt;4 anos, 81.76%).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Inserção em empresas grandes (84.94%) e startups financiadas (86.01%).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Alta capacitação (81.03% com 200-250 horas de treinamento)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55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8AB84-86A2-B110-B6FC-F8FD8F19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411A7-42A0-EC7D-0022-41B49CE6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Aplicação Prática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B59EE8-C99B-5B02-62FD-446DA792B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Para Políticas Públicas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C91DF3-965C-EECB-44C3-D804AE6F6F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457200" indent="-216000">
              <a:buFont typeface="Arial" panose="020B0604020202020204" pitchFamily="34" charset="0"/>
              <a:buChar char="•"/>
            </a:pPr>
            <a:r>
              <a:rPr lang="pt-BR" sz="2700" dirty="0"/>
              <a:t>Capacitação Regional: Focar em regiões de IDH baixo para mitigar a vulnerabilidade.</a:t>
            </a:r>
          </a:p>
          <a:p>
            <a:pPr marL="457200" indent="-216000">
              <a:buFont typeface="Arial" panose="020B0604020202020204" pitchFamily="34" charset="0"/>
              <a:buChar char="•"/>
            </a:pPr>
            <a:r>
              <a:rPr lang="pt-BR" sz="2700" dirty="0"/>
              <a:t>Incentivos Educacionais: Ampliar o acesso à formação técnica e superior.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CA7C0B-C2EE-013C-FF2A-D1A360A9E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Para Empresas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71EC6-B2B7-EAFF-21EC-C1DAEE7400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457200" indent="-216000">
              <a:buFont typeface="Arial" panose="020B0604020202020204" pitchFamily="34" charset="0"/>
              <a:buChar char="•"/>
            </a:pPr>
            <a:r>
              <a:rPr lang="pt-BR" sz="2800" dirty="0"/>
              <a:t>Recrutamento: Direcionar estratégias para atrair o perfil ideal.</a:t>
            </a:r>
          </a:p>
          <a:p>
            <a:pPr marL="457200" indent="-216000">
              <a:buFont typeface="Arial" panose="020B0604020202020204" pitchFamily="34" charset="0"/>
              <a:buChar char="•"/>
            </a:pPr>
            <a:r>
              <a:rPr lang="pt-BR" sz="2800" dirty="0"/>
              <a:t>Capacitação: Investir em treinamento intensivo para retenção.</a:t>
            </a:r>
          </a:p>
          <a:p>
            <a:pPr marL="457200" indent="-216000">
              <a:buFont typeface="Arial" panose="020B0604020202020204" pitchFamily="34" charset="0"/>
              <a:buChar char="•"/>
            </a:pPr>
            <a:r>
              <a:rPr lang="pt-BR" sz="2800" dirty="0"/>
              <a:t>Retenção: Programas de incentivo para profissionais propensos à mudança.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149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D4560-62F7-018F-3279-850DE876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A341-4B07-7A04-E547-1EFDEFC1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Ferramentas Utilizadas</a:t>
            </a:r>
            <a:endParaRPr lang="pt-BR" sz="2800" i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175AB-901A-4AD5-9784-12427028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Software: Python (pandas, </a:t>
            </a:r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seaborn</a:t>
            </a:r>
            <a:r>
              <a:rPr lang="pt-BR" dirty="0"/>
              <a:t>) para análise e visualização.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Relatórios: Power BI para dashboards interativos.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Documentação: Relatório PDF com tabelas e gráficos comparativos.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12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A0F23-1ADD-2B6D-4B3D-6BB828182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74C9-AD6C-0A58-85A7-A33A27C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 Entregáveis</a:t>
            </a:r>
            <a:endParaRPr lang="pt-BR" sz="2800" i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0FA78-7948-4BD6-E670-CD023478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Relatório Final: Documento detalhado com análise e conclusões.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Dashboard Interativo: Comparação visual dos perfis.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Plano de Ação: Recomendações práticas para empresas e gestores.</a:t>
            </a:r>
          </a:p>
        </p:txBody>
      </p:sp>
    </p:spTree>
    <p:extLst>
      <p:ext uri="{BB962C8B-B14F-4D97-AF65-F5344CB8AC3E}">
        <p14:creationId xmlns:p14="http://schemas.microsoft.com/office/powerpoint/2010/main" val="155556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8570-22CC-82F4-79DA-5A8A4646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B4705-67D9-851B-0B91-6C1CAB3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 Cronograma</a:t>
            </a:r>
            <a:endParaRPr lang="pt-BR" sz="2800" i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31886-785E-49D7-D9B1-40624E23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9A4CC2-4E2E-52E9-3D0F-115E7202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74908"/>
              </p:ext>
            </p:extLst>
          </p:nvPr>
        </p:nvGraphicFramePr>
        <p:xfrm>
          <a:off x="525463" y="2521885"/>
          <a:ext cx="10077450" cy="354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537">
                  <a:extLst>
                    <a:ext uri="{9D8B030D-6E8A-4147-A177-3AD203B41FA5}">
                      <a16:colId xmlns:a16="http://schemas.microsoft.com/office/drawing/2014/main" val="1345244627"/>
                    </a:ext>
                  </a:extLst>
                </a:gridCol>
                <a:gridCol w="3306763">
                  <a:extLst>
                    <a:ext uri="{9D8B030D-6E8A-4147-A177-3AD203B41FA5}">
                      <a16:colId xmlns:a16="http://schemas.microsoft.com/office/drawing/2014/main" val="3731234385"/>
                    </a:ext>
                  </a:extLst>
                </a:gridCol>
                <a:gridCol w="3359150">
                  <a:extLst>
                    <a:ext uri="{9D8B030D-6E8A-4147-A177-3AD203B41FA5}">
                      <a16:colId xmlns:a16="http://schemas.microsoft.com/office/drawing/2014/main" val="1457867265"/>
                    </a:ext>
                  </a:extLst>
                </a:gridCol>
              </a:tblGrid>
              <a:tr h="709809">
                <a:tc>
                  <a:txBody>
                    <a:bodyPr/>
                    <a:lstStyle/>
                    <a:p>
                      <a:r>
                        <a:rPr lang="pt-BR"/>
                        <a:t>Etapa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Prazo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Entregável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759446"/>
                  </a:ext>
                </a:extLst>
              </a:tr>
              <a:tr h="709809">
                <a:tc>
                  <a:txBody>
                    <a:bodyPr/>
                    <a:lstStyle/>
                    <a:p>
                      <a:r>
                        <a:rPr lang="pt-BR"/>
                        <a:t>Coleta e Limpeza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Base de dados limpa e organizada.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672909"/>
                  </a:ext>
                </a:extLst>
              </a:tr>
              <a:tr h="709809">
                <a:tc>
                  <a:txBody>
                    <a:bodyPr/>
                    <a:lstStyle/>
                    <a:p>
                      <a:r>
                        <a:rPr lang="pt-BR"/>
                        <a:t>Análise Estatística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2 semanas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Relatório de insights iniciais.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225375"/>
                  </a:ext>
                </a:extLst>
              </a:tr>
              <a:tr h="709809">
                <a:tc>
                  <a:txBody>
                    <a:bodyPr/>
                    <a:lstStyle/>
                    <a:p>
                      <a:r>
                        <a:rPr lang="pt-BR"/>
                        <a:t>Criação de Visualizações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Dashboards e gráficos.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327712"/>
                  </a:ext>
                </a:extLst>
              </a:tr>
              <a:tr h="709809">
                <a:tc>
                  <a:txBody>
                    <a:bodyPr/>
                    <a:lstStyle/>
                    <a:p>
                      <a:r>
                        <a:rPr lang="pt-BR"/>
                        <a:t>Relatório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Documento consolidado e plano de ação.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25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6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EABD5-0D7B-E3B6-8475-7AC23FF28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E6AF4-1BB2-5AB4-0705-4367C735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 Indicadores de Sucesso</a:t>
            </a:r>
            <a:endParaRPr lang="pt-BR" sz="2800" i="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C61EC929-8D91-DB23-9559-AE974730F36C}"/>
              </a:ext>
            </a:extLst>
          </p:cNvPr>
          <p:cNvSpPr txBox="1">
            <a:spLocks/>
          </p:cNvSpPr>
          <p:nvPr/>
        </p:nvSpPr>
        <p:spPr>
          <a:xfrm>
            <a:off x="530352" y="2521884"/>
            <a:ext cx="4845387" cy="780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Indicadores de Impacto do Projeto</a:t>
            </a:r>
            <a:endParaRPr lang="pt-BR" dirty="0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AE4ED8D0-7CFE-EAE0-4E7A-5E1BFC1F5D35}"/>
              </a:ext>
            </a:extLst>
          </p:cNvPr>
          <p:cNvSpPr txBox="1">
            <a:spLocks/>
          </p:cNvSpPr>
          <p:nvPr/>
        </p:nvSpPr>
        <p:spPr>
          <a:xfrm>
            <a:off x="530352" y="3366390"/>
            <a:ext cx="4845387" cy="264479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Redução na taxa de rotatividade:</a:t>
            </a:r>
          </a:p>
          <a:p>
            <a:pPr marL="742950" lvl="2" indent="-285750"/>
            <a:r>
              <a:rPr lang="pt-BR"/>
              <a:t>Acompanhamento da diminuição do turnover após a implementação de ações sugeridas.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/>
              <a:t>Exemplo: Queda de X% na taxa de desligamentos.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Aumento na retenção de talentos:</a:t>
            </a:r>
          </a:p>
          <a:p>
            <a:pPr marL="742950" lvl="2" indent="-285750"/>
            <a:r>
              <a:rPr lang="pt-BR"/>
              <a:t>Medir a permanência dos colaboradores em função das iniciativas sugeridas, como programas de treinamento ou políticas de crescimento.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/>
              <a:t>Exemplo: Melhoria de Y% no tempo médio de permanência.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Adesão a programas de treinamento:</a:t>
            </a:r>
          </a:p>
          <a:p>
            <a:pPr marL="742950" lvl="2" indent="-285750"/>
            <a:r>
              <a:rPr lang="pt-BR"/>
              <a:t>Monitorar o aumento na participação dos colaboradores em treinamentos e cursos estruturados.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/>
              <a:t>Exemplo: Z% de aumento no número de horas treinadas.</a:t>
            </a:r>
          </a:p>
          <a:p>
            <a:endParaRPr lang="pt-BR" dirty="0"/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CD250376-973E-AF70-218F-B2930581A39F}"/>
              </a:ext>
            </a:extLst>
          </p:cNvPr>
          <p:cNvSpPr txBox="1">
            <a:spLocks/>
          </p:cNvSpPr>
          <p:nvPr/>
        </p:nvSpPr>
        <p:spPr>
          <a:xfrm>
            <a:off x="5734025" y="2521884"/>
            <a:ext cx="4869249" cy="7804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Indicadores de Qualidade Técnica</a:t>
            </a:r>
            <a:endParaRPr lang="pt-BR" dirty="0"/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64CB6392-0006-8C5C-0412-A81C30DE5A46}"/>
              </a:ext>
            </a:extLst>
          </p:cNvPr>
          <p:cNvSpPr txBox="1">
            <a:spLocks/>
          </p:cNvSpPr>
          <p:nvPr/>
        </p:nvSpPr>
        <p:spPr>
          <a:xfrm>
            <a:off x="5734025" y="3366390"/>
            <a:ext cx="4869249" cy="264479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Precisão das análises e modelos:</a:t>
            </a:r>
          </a:p>
          <a:p>
            <a:pPr marL="742950" lvl="2" indent="-285750"/>
            <a:r>
              <a:rPr lang="pt-BR"/>
              <a:t>Avaliar o desempenho técnico do modelo (caso tenha sido usado Machine Learning) com métricas como RMSE, MAE ou R².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/>
              <a:t>Exemplo: R² de 0.95 para o modelo preditivo.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Interpretação clara dos dados:</a:t>
            </a:r>
          </a:p>
          <a:p>
            <a:pPr marL="742950" lvl="2" indent="-285750"/>
            <a:r>
              <a:rPr lang="pt-BR"/>
              <a:t>Avaliar se as visualizações (gráficos e relatórios) transmitem os insights de forma intuitiva e compreensível.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41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99AF-340F-8D5E-C977-BAEB4275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498B2-5A05-85B5-2A35-054502AC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 Indicadores de Sucesso</a:t>
            </a:r>
            <a:endParaRPr lang="pt-BR" sz="2800" i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D626FC-FC5B-70B9-1D32-F23D3C7E1BBC}"/>
              </a:ext>
            </a:extLst>
          </p:cNvPr>
          <p:cNvSpPr txBox="1">
            <a:spLocks/>
          </p:cNvSpPr>
          <p:nvPr/>
        </p:nvSpPr>
        <p:spPr>
          <a:xfrm>
            <a:off x="530352" y="2521884"/>
            <a:ext cx="4845387" cy="780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Indicadores de Valor Gerado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5EF41-2614-C4D9-081C-779A58A1C901}"/>
              </a:ext>
            </a:extLst>
          </p:cNvPr>
          <p:cNvSpPr txBox="1">
            <a:spLocks/>
          </p:cNvSpPr>
          <p:nvPr/>
        </p:nvSpPr>
        <p:spPr>
          <a:xfrm>
            <a:off x="530352" y="3366390"/>
            <a:ext cx="4845387" cy="26447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700"/>
              <a:t>Aplicabilidade das ações sugeridas:</a:t>
            </a:r>
          </a:p>
          <a:p>
            <a:pPr marL="742950" lvl="2" indent="-285750"/>
            <a:r>
              <a:rPr lang="pt-BR" sz="1800"/>
              <a:t>Feedback das partes interessadas sobre a viabilidade e o impacto prático das sugestões.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/>
              <a:t>Exemplo: 80% de aprovação dos planos sugeridos.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/>
              <a:t>Economia de custos com turnover:</a:t>
            </a:r>
          </a:p>
          <a:p>
            <a:pPr marL="742950" lvl="2" indent="-285750"/>
            <a:r>
              <a:rPr lang="pt-BR" sz="1800"/>
              <a:t>Calcular os custos evitados com demissões, recrutamento e treinamentos de novos colaboradores.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/>
              <a:t>Exemplo: Economia de R$ X mil/ano.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/>
              <a:t>Tomada de decisões baseada em dados:</a:t>
            </a:r>
          </a:p>
          <a:p>
            <a:pPr marL="742950" lvl="2" indent="-285750"/>
            <a:r>
              <a:rPr lang="pt-BR" sz="1800"/>
              <a:t>Verificar se os insights extraídos impulsionaram mudanças estratégicas na empresa.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/>
              <a:t>Exemplo: Implementação de 3 novas políticas sugeridas.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42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6B620A0-F352-629F-E786-A4EFD68B7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24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47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6A900-35C2-9205-5EB0-B29BE84C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/>
                <a:latin typeface="Georgia Pro Semibold (Títulos)"/>
                <a:ea typeface="Aptos" panose="020B0004020202020204" pitchFamily="34" charset="0"/>
                <a:cs typeface="Times New Roman" panose="02020603050405020304" pitchFamily="18" charset="0"/>
              </a:rPr>
              <a:t>Objetivo do Projeto</a:t>
            </a:r>
            <a:endParaRPr lang="pt-BR" sz="4400" dirty="0">
              <a:latin typeface="Georgia Pro Semibold (Títulos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429B2-ECC5-5E83-B601-BABD3B55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effectLst/>
                <a:latin typeface="Avenir Next LT Pro (Corpo)"/>
                <a:ea typeface="Aptos" panose="020B0004020202020204" pitchFamily="34" charset="0"/>
                <a:cs typeface="Times New Roman" panose="02020603050405020304" pitchFamily="18" charset="0"/>
              </a:rPr>
              <a:t>Identificar e analisar os perfis de profissionais mais propensos à mudança ou permanência no emprego, utilizando características sociodemográficas, educacionais e profissionais. Esses insights podem auxiliar em estratégias de retenção, recrutamento e capacitação.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0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FACF9-B240-161A-6CC6-62017C9A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66EAC-FDFB-18A2-664A-35A721BD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População Analisada</a:t>
            </a:r>
            <a:r>
              <a:rPr lang="pt-BR" sz="2800" dirty="0"/>
              <a:t>: Profissionais divididos em dois perfis: </a:t>
            </a:r>
          </a:p>
          <a:p>
            <a:r>
              <a:rPr lang="pt-BR" sz="2800" dirty="0"/>
              <a:t>	</a:t>
            </a:r>
            <a:r>
              <a:rPr lang="pt-BR" sz="2600" dirty="0"/>
              <a:t>- </a:t>
            </a:r>
            <a:r>
              <a:rPr lang="pt-BR" sz="2600" u="sng" dirty="0"/>
              <a:t>Mudança de Emprego</a:t>
            </a:r>
            <a:r>
              <a:rPr lang="pt-BR" sz="2600" dirty="0"/>
              <a:t>: Pessoas com maior tendência a 	mudar de trabalho.</a:t>
            </a:r>
          </a:p>
          <a:p>
            <a:r>
              <a:rPr lang="pt-BR" sz="2600" dirty="0"/>
              <a:t>	- </a:t>
            </a:r>
            <a:r>
              <a:rPr lang="pt-BR" sz="2600" u="sng" dirty="0"/>
              <a:t>Permanência no Emprego</a:t>
            </a:r>
            <a:r>
              <a:rPr lang="pt-BR" sz="2600" dirty="0"/>
              <a:t>: Pessoas com maior propensão a 	continuar no trabalho.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Dados</a:t>
            </a:r>
            <a:r>
              <a:rPr lang="pt-BR" sz="2800" dirty="0"/>
              <a:t>: Informações de IDH, gênero, nível educacional, experiência, tipo de empresa, tempo de treinamento e último emprego.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Fonte dos dados: </a:t>
            </a:r>
            <a:r>
              <a:rPr lang="pt-BR" sz="2800" dirty="0">
                <a:hlinkClick r:id="rId2"/>
              </a:rPr>
              <a:t>https://www.kaggle.com/arashnic/hr-analytics-job-change-of-data-scientists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967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68619-94E6-0FCB-0875-5161368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58744-7B6C-005A-26F9-7BF7BDB0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Coleta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Estruturação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Análise Estatística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Visualizações</a:t>
            </a:r>
          </a:p>
        </p:txBody>
      </p:sp>
    </p:spTree>
    <p:extLst>
      <p:ext uri="{BB962C8B-B14F-4D97-AF65-F5344CB8AC3E}">
        <p14:creationId xmlns:p14="http://schemas.microsoft.com/office/powerpoint/2010/main" val="302999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D340-8CDF-684B-BB45-7630EAF1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Metodologia</a:t>
            </a:r>
            <a:br>
              <a:rPr lang="pt-BR" dirty="0"/>
            </a:br>
            <a:r>
              <a:rPr lang="pt-BR" sz="2800" dirty="0"/>
              <a:t>(</a:t>
            </a:r>
            <a:r>
              <a:rPr lang="pt-BR" sz="2800" i="0" dirty="0"/>
              <a:t>Coleta de Dados)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6A879-2C05-1B4D-AB79-947CE582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614231" cy="3549045"/>
          </a:xfrm>
        </p:spPr>
        <p:txBody>
          <a:bodyPr/>
          <a:lstStyle/>
          <a:p>
            <a:r>
              <a:rPr lang="pt-BR" dirty="0"/>
              <a:t>•	Os dados foram obtidos em formato estruturado, contendo percentuais representativos para cada característica dos perfis.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5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59EAA-85D0-2ADD-9952-5961E7AA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BD868-F356-0360-73E9-558009F7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Metodologia</a:t>
            </a:r>
            <a:br>
              <a:rPr lang="pt-BR" dirty="0"/>
            </a:br>
            <a:r>
              <a:rPr lang="pt-BR" sz="2800" dirty="0"/>
              <a:t>(</a:t>
            </a:r>
            <a:r>
              <a:rPr lang="pt-BR" sz="2800" i="0" dirty="0"/>
              <a:t>Estruturação dos Dados)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58406-8CC1-3662-1CFF-572C804A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•	Perfil 1: Suscetíveis à Mudança de Emprego.</a:t>
            </a:r>
          </a:p>
          <a:p>
            <a:r>
              <a:rPr lang="pt-BR" dirty="0"/>
              <a:t>•	Perfil 2: Suscetíveis à Permanência no Emprego.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B133-B397-A3A0-78D7-3E3360C59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7F88-51EE-CBD3-F6A1-F1AF6CA7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Metodologia</a:t>
            </a:r>
            <a:br>
              <a:rPr lang="pt-BR" dirty="0"/>
            </a:br>
            <a:r>
              <a:rPr lang="pt-BR" sz="2800" dirty="0"/>
              <a:t>(</a:t>
            </a:r>
            <a:r>
              <a:rPr lang="pt-BR" sz="2800" i="0" dirty="0"/>
              <a:t>Análise Estatística)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A5BB7-5BB4-73F1-375C-E321D77A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•	Percentuais calculados para todas as variáveis.</a:t>
            </a:r>
          </a:p>
          <a:p>
            <a:r>
              <a:rPr lang="pt-BR" dirty="0"/>
              <a:t>•	Comparação entre os dois perfis para identificar diferenças significativas.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90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FD07-8F0C-1294-977F-AC1F7492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D24F5-1F0A-047F-E78A-80638900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4400" b="1" dirty="0"/>
              <a:t>Metodologia</a:t>
            </a:r>
            <a:br>
              <a:rPr lang="pt-BR" dirty="0"/>
            </a:br>
            <a:r>
              <a:rPr lang="pt-BR" sz="2800" dirty="0"/>
              <a:t>(</a:t>
            </a:r>
            <a:r>
              <a:rPr lang="pt-BR" sz="2800" i="0" dirty="0"/>
              <a:t>Visualizações)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D2316-2C1E-2B16-DD9B-81E5940D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•	Gráficos de barras para destacar diferenças entre os perfis.</a:t>
            </a:r>
          </a:p>
          <a:p>
            <a:r>
              <a:rPr lang="pt-BR" dirty="0"/>
              <a:t>•	Tabelas comparativas para resumo de dados.</a:t>
            </a:r>
          </a:p>
          <a:p>
            <a:r>
              <a:rPr lang="pt-BR" b="1" dirty="0"/>
              <a:t>Exemplo Visual:</a:t>
            </a:r>
            <a:endParaRPr lang="pt-BR" dirty="0"/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251CD3C7-2127-9A38-2DF3-C2829BC4A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65" y="3429000"/>
            <a:ext cx="5511338" cy="32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756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826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Arial</vt:lpstr>
      <vt:lpstr>Avenir Next LT Pro</vt:lpstr>
      <vt:lpstr>Avenir Next LT Pro (Corpo)</vt:lpstr>
      <vt:lpstr>Avenir Next LT Pro Light</vt:lpstr>
      <vt:lpstr>Georgia Pro Semibold</vt:lpstr>
      <vt:lpstr>Georgia Pro Semibold (Títulos)</vt:lpstr>
      <vt:lpstr>RocaVTI</vt:lpstr>
      <vt:lpstr>Análise de Perfis de Profissionais Suscetíveis à Mudança e Permanência no Emprego </vt:lpstr>
      <vt:lpstr>Apresentação do PowerPoint</vt:lpstr>
      <vt:lpstr>Objetivo do Projeto</vt:lpstr>
      <vt:lpstr>Escopo</vt:lpstr>
      <vt:lpstr>Metodologia</vt:lpstr>
      <vt:lpstr>Metodologia (Coleta de Dados)</vt:lpstr>
      <vt:lpstr>Metodologia (Estruturação dos Dados)</vt:lpstr>
      <vt:lpstr>Metodologia (Análise Estatística)</vt:lpstr>
      <vt:lpstr>Metodologia (Visualizações)</vt:lpstr>
      <vt:lpstr>Resultados Esperados</vt:lpstr>
      <vt:lpstr>Aplicação Prática</vt:lpstr>
      <vt:lpstr>Ferramentas Utilizadas</vt:lpstr>
      <vt:lpstr> Entregáveis</vt:lpstr>
      <vt:lpstr> Cronograma</vt:lpstr>
      <vt:lpstr> Indicadores de Sucesso</vt:lpstr>
      <vt:lpstr> Indicadores de Sucesso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Everton Simões Fernandes Teixeira</dc:creator>
  <cp:lastModifiedBy>Everton Simões Fernandes Teixeira</cp:lastModifiedBy>
  <cp:revision>1</cp:revision>
  <dcterms:created xsi:type="dcterms:W3CDTF">2024-12-13T20:56:32Z</dcterms:created>
  <dcterms:modified xsi:type="dcterms:W3CDTF">2024-12-15T19:16:11Z</dcterms:modified>
</cp:coreProperties>
</file>